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handoutMasterIdLst>
    <p:handoutMasterId r:id="rId26"/>
  </p:handoutMasterIdLst>
  <p:sldIdLst>
    <p:sldId id="442" r:id="rId2"/>
    <p:sldId id="288" r:id="rId3"/>
    <p:sldId id="320" r:id="rId4"/>
    <p:sldId id="321" r:id="rId5"/>
    <p:sldId id="329" r:id="rId6"/>
    <p:sldId id="328" r:id="rId7"/>
    <p:sldId id="334" r:id="rId8"/>
    <p:sldId id="322" r:id="rId9"/>
    <p:sldId id="290" r:id="rId10"/>
    <p:sldId id="291" r:id="rId11"/>
    <p:sldId id="333" r:id="rId12"/>
    <p:sldId id="295" r:id="rId13"/>
    <p:sldId id="447" r:id="rId14"/>
    <p:sldId id="448" r:id="rId15"/>
    <p:sldId id="370" r:id="rId16"/>
    <p:sldId id="297" r:id="rId17"/>
    <p:sldId id="298" r:id="rId18"/>
    <p:sldId id="446" r:id="rId19"/>
    <p:sldId id="314" r:id="rId20"/>
    <p:sldId id="326" r:id="rId21"/>
    <p:sldId id="368" r:id="rId22"/>
    <p:sldId id="327" r:id="rId23"/>
    <p:sldId id="300" r:id="rId24"/>
  </p:sldIdLst>
  <p:sldSz cx="9144000" cy="6858000" type="screen4x3"/>
  <p:notesSz cx="6950075"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9D9AE2-5FFD-5A4B-9723-334721A889CA}" v="16" dt="2025-10-25T22:53:58.1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5046"/>
    <p:restoredTop sz="95539" autoAdjust="0"/>
  </p:normalViewPr>
  <p:slideViewPr>
    <p:cSldViewPr>
      <p:cViewPr varScale="1">
        <p:scale>
          <a:sx n="109" d="100"/>
          <a:sy n="109" d="100"/>
        </p:scale>
        <p:origin x="200" y="648"/>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300" d="100"/>
        <a:sy n="300" d="100"/>
      </p:scale>
      <p:origin x="0" y="11232"/>
    </p:cViewPr>
  </p:sorterViewPr>
  <p:notesViewPr>
    <p:cSldViewPr>
      <p:cViewPr varScale="1">
        <p:scale>
          <a:sx n="83" d="100"/>
          <a:sy n="83" d="100"/>
        </p:scale>
        <p:origin x="-2214" y="-78"/>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DC1DB158-BAB1-5930-B714-AEF472873853}"/>
    <pc:docChg chg="undo custSel modSld modMainMaster">
      <pc:chgData name="Jeffrey M. Colon" userId="615143b1-cdee-493d-9a9d-1565ce8666d9" providerId="ADAL" clId="{DC1DB158-BAB1-5930-B714-AEF472873853}" dt="2025-10-26T00:57:44.248" v="432" actId="20577"/>
      <pc:docMkLst>
        <pc:docMk/>
      </pc:docMkLst>
      <pc:sldChg chg="modSp mod">
        <pc:chgData name="Jeffrey M. Colon" userId="615143b1-cdee-493d-9a9d-1565ce8666d9" providerId="ADAL" clId="{DC1DB158-BAB1-5930-B714-AEF472873853}" dt="2025-10-25T21:33:46.751" v="1" actId="20577"/>
        <pc:sldMkLst>
          <pc:docMk/>
          <pc:sldMk cId="3432864894" sldId="442"/>
        </pc:sldMkLst>
        <pc:spChg chg="mod">
          <ac:chgData name="Jeffrey M. Colon" userId="615143b1-cdee-493d-9a9d-1565ce8666d9" providerId="ADAL" clId="{DC1DB158-BAB1-5930-B714-AEF472873853}" dt="2025-10-25T21:33:46.751" v="1" actId="20577"/>
          <ac:spMkLst>
            <pc:docMk/>
            <pc:sldMk cId="3432864894" sldId="442"/>
            <ac:spMk id="4" creationId="{582E7AC6-4E8A-AB47-015E-98882320500B}"/>
          </ac:spMkLst>
        </pc:spChg>
      </pc:sldChg>
      <pc:sldChg chg="delSp modSp mod">
        <pc:chgData name="Jeffrey M. Colon" userId="615143b1-cdee-493d-9a9d-1565ce8666d9" providerId="ADAL" clId="{DC1DB158-BAB1-5930-B714-AEF472873853}" dt="2025-10-26T00:57:44.248" v="432" actId="20577"/>
        <pc:sldMkLst>
          <pc:docMk/>
          <pc:sldMk cId="2454435869" sldId="446"/>
        </pc:sldMkLst>
        <pc:spChg chg="mod">
          <ac:chgData name="Jeffrey M. Colon" userId="615143b1-cdee-493d-9a9d-1565ce8666d9" providerId="ADAL" clId="{DC1DB158-BAB1-5930-B714-AEF472873853}" dt="2025-10-26T00:17:03.035" v="190" actId="20577"/>
          <ac:spMkLst>
            <pc:docMk/>
            <pc:sldMk cId="2454435869" sldId="446"/>
            <ac:spMk id="3" creationId="{AAF979AB-1DC7-F709-167A-3DB57DF02CAB}"/>
          </ac:spMkLst>
        </pc:spChg>
        <pc:graphicFrameChg chg="mod modGraphic">
          <ac:chgData name="Jeffrey M. Colon" userId="615143b1-cdee-493d-9a9d-1565ce8666d9" providerId="ADAL" clId="{DC1DB158-BAB1-5930-B714-AEF472873853}" dt="2025-10-26T00:57:44.248" v="432" actId="20577"/>
          <ac:graphicFrameMkLst>
            <pc:docMk/>
            <pc:sldMk cId="2454435869" sldId="446"/>
            <ac:graphicFrameMk id="6" creationId="{EB41E054-3980-B56B-CB65-F0AAAB4175B8}"/>
          </ac:graphicFrameMkLst>
        </pc:graphicFrameChg>
        <pc:inkChg chg="del">
          <ac:chgData name="Jeffrey M. Colon" userId="615143b1-cdee-493d-9a9d-1565ce8666d9" providerId="ADAL" clId="{DC1DB158-BAB1-5930-B714-AEF472873853}" dt="2025-10-25T22:50:58.850" v="60" actId="478"/>
          <ac:inkMkLst>
            <pc:docMk/>
            <pc:sldMk cId="2454435869" sldId="446"/>
            <ac:inkMk id="7" creationId="{794D94C7-8CC2-47B0-931F-71C203290011}"/>
          </ac:inkMkLst>
        </pc:inkChg>
        <pc:inkChg chg="del">
          <ac:chgData name="Jeffrey M. Colon" userId="615143b1-cdee-493d-9a9d-1565ce8666d9" providerId="ADAL" clId="{DC1DB158-BAB1-5930-B714-AEF472873853}" dt="2025-10-25T22:51:00.750" v="61" actId="478"/>
          <ac:inkMkLst>
            <pc:docMk/>
            <pc:sldMk cId="2454435869" sldId="446"/>
            <ac:inkMk id="8" creationId="{64E84999-64F1-E078-EF1E-8E064359A20E}"/>
          </ac:inkMkLst>
        </pc:inkChg>
        <pc:inkChg chg="del">
          <ac:chgData name="Jeffrey M. Colon" userId="615143b1-cdee-493d-9a9d-1565ce8666d9" providerId="ADAL" clId="{DC1DB158-BAB1-5930-B714-AEF472873853}" dt="2025-10-25T22:51:02.808" v="62" actId="478"/>
          <ac:inkMkLst>
            <pc:docMk/>
            <pc:sldMk cId="2454435869" sldId="446"/>
            <ac:inkMk id="9" creationId="{E1B38DCC-BD3E-8573-8B14-454206AF0EF7}"/>
          </ac:inkMkLst>
        </pc:inkChg>
      </pc:sldChg>
      <pc:sldChg chg="addSp delSp modSp mod">
        <pc:chgData name="Jeffrey M. Colon" userId="615143b1-cdee-493d-9a9d-1565ce8666d9" providerId="ADAL" clId="{DC1DB158-BAB1-5930-B714-AEF472873853}" dt="2025-10-25T22:08:12.960" v="59" actId="14100"/>
        <pc:sldMkLst>
          <pc:docMk/>
          <pc:sldMk cId="2070160228" sldId="447"/>
        </pc:sldMkLst>
        <pc:spChg chg="add del mod">
          <ac:chgData name="Jeffrey M. Colon" userId="615143b1-cdee-493d-9a9d-1565ce8666d9" providerId="ADAL" clId="{DC1DB158-BAB1-5930-B714-AEF472873853}" dt="2025-10-25T22:05:42.376" v="10" actId="478"/>
          <ac:spMkLst>
            <pc:docMk/>
            <pc:sldMk cId="2070160228" sldId="447"/>
            <ac:spMk id="3" creationId="{5F1A7859-63D2-94AC-F581-1540A6D0FFC8}"/>
          </ac:spMkLst>
        </pc:spChg>
        <pc:spChg chg="add mod">
          <ac:chgData name="Jeffrey M. Colon" userId="615143b1-cdee-493d-9a9d-1565ce8666d9" providerId="ADAL" clId="{DC1DB158-BAB1-5930-B714-AEF472873853}" dt="2025-10-25T22:08:05.614" v="57" actId="404"/>
          <ac:spMkLst>
            <pc:docMk/>
            <pc:sldMk cId="2070160228" sldId="447"/>
            <ac:spMk id="8" creationId="{9EB3A161-C395-4ED9-600D-0AE8220EF7C9}"/>
          </ac:spMkLst>
        </pc:spChg>
        <pc:graphicFrameChg chg="del mod">
          <ac:chgData name="Jeffrey M. Colon" userId="615143b1-cdee-493d-9a9d-1565ce8666d9" providerId="ADAL" clId="{DC1DB158-BAB1-5930-B714-AEF472873853}" dt="2025-10-25T22:05:12.521" v="9" actId="478"/>
          <ac:graphicFrameMkLst>
            <pc:docMk/>
            <pc:sldMk cId="2070160228" sldId="447"/>
            <ac:graphicFrameMk id="6" creationId="{6FF431EE-4E9D-5246-1FA1-E95111DC5E85}"/>
          </ac:graphicFrameMkLst>
        </pc:graphicFrameChg>
        <pc:graphicFrameChg chg="add mod">
          <ac:chgData name="Jeffrey M. Colon" userId="615143b1-cdee-493d-9a9d-1565ce8666d9" providerId="ADAL" clId="{DC1DB158-BAB1-5930-B714-AEF472873853}" dt="2025-10-25T22:08:12.960" v="59" actId="14100"/>
          <ac:graphicFrameMkLst>
            <pc:docMk/>
            <pc:sldMk cId="2070160228" sldId="447"/>
            <ac:graphicFrameMk id="7" creationId="{69342C8E-040C-40A2-B33B-0885CC9FF116}"/>
          </ac:graphicFrameMkLst>
        </pc:graphicFrameChg>
      </pc:sldChg>
      <pc:sldChg chg="addSp delSp modSp mod">
        <pc:chgData name="Jeffrey M. Colon" userId="615143b1-cdee-493d-9a9d-1565ce8666d9" providerId="ADAL" clId="{DC1DB158-BAB1-5930-B714-AEF472873853}" dt="2025-10-25T22:07:18.644" v="24" actId="14100"/>
        <pc:sldMkLst>
          <pc:docMk/>
          <pc:sldMk cId="742299378" sldId="448"/>
        </pc:sldMkLst>
        <pc:spChg chg="add del mod">
          <ac:chgData name="Jeffrey M. Colon" userId="615143b1-cdee-493d-9a9d-1565ce8666d9" providerId="ADAL" clId="{DC1DB158-BAB1-5930-B714-AEF472873853}" dt="2025-10-25T22:06:58.215" v="16" actId="478"/>
          <ac:spMkLst>
            <pc:docMk/>
            <pc:sldMk cId="742299378" sldId="448"/>
            <ac:spMk id="3" creationId="{79E73E44-B9DC-10F3-F255-5B9D966B8C3B}"/>
          </ac:spMkLst>
        </pc:spChg>
        <pc:graphicFrameChg chg="del">
          <ac:chgData name="Jeffrey M. Colon" userId="615143b1-cdee-493d-9a9d-1565ce8666d9" providerId="ADAL" clId="{DC1DB158-BAB1-5930-B714-AEF472873853}" dt="2025-10-25T22:06:54.218" v="15" actId="478"/>
          <ac:graphicFrameMkLst>
            <pc:docMk/>
            <pc:sldMk cId="742299378" sldId="448"/>
            <ac:graphicFrameMk id="6" creationId="{A7EEF700-458C-FE64-38A8-81F801F8C2CF}"/>
          </ac:graphicFrameMkLst>
        </pc:graphicFrameChg>
        <pc:graphicFrameChg chg="add mod">
          <ac:chgData name="Jeffrey M. Colon" userId="615143b1-cdee-493d-9a9d-1565ce8666d9" providerId="ADAL" clId="{DC1DB158-BAB1-5930-B714-AEF472873853}" dt="2025-10-25T22:07:18.644" v="24" actId="14100"/>
          <ac:graphicFrameMkLst>
            <pc:docMk/>
            <pc:sldMk cId="742299378" sldId="448"/>
            <ac:graphicFrameMk id="8" creationId="{ACF7D75B-62A2-867C-FE22-EC09A9DF817A}"/>
          </ac:graphicFrameMkLst>
        </pc:graphicFrameChg>
      </pc:sldChg>
      <pc:sldMasterChg chg="modSp mod">
        <pc:chgData name="Jeffrey M. Colon" userId="615143b1-cdee-493d-9a9d-1565ce8666d9" providerId="ADAL" clId="{DC1DB158-BAB1-5930-B714-AEF472873853}" dt="2025-10-25T21:36:01.858" v="8" actId="113"/>
        <pc:sldMasterMkLst>
          <pc:docMk/>
          <pc:sldMasterMk cId="4093900752" sldId="2147483738"/>
        </pc:sldMasterMkLst>
        <pc:spChg chg="mod">
          <ac:chgData name="Jeffrey M. Colon" userId="615143b1-cdee-493d-9a9d-1565ce8666d9" providerId="ADAL" clId="{DC1DB158-BAB1-5930-B714-AEF472873853}" dt="2025-10-25T21:33:56.814" v="3" actId="20577"/>
          <ac:spMkLst>
            <pc:docMk/>
            <pc:sldMasterMk cId="4093900752" sldId="2147483738"/>
            <ac:spMk id="9" creationId="{00000000-0000-0000-0000-000000000000}"/>
          </ac:spMkLst>
        </pc:spChg>
        <pc:spChg chg="mod">
          <ac:chgData name="Jeffrey M. Colon" userId="615143b1-cdee-493d-9a9d-1565ce8666d9" providerId="ADAL" clId="{DC1DB158-BAB1-5930-B714-AEF472873853}" dt="2025-10-25T21:36:01.858" v="8" actId="113"/>
          <ac:spMkLst>
            <pc:docMk/>
            <pc:sldMasterMk cId="4093900752" sldId="2147483738"/>
            <ac:spMk id="10" creationId="{00000000-0000-0000-0000-000000000000}"/>
          </ac:spMkLst>
        </pc:spChg>
      </pc:sldMaster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Users/jeffreycolon/Desktop/ie_data.xls"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Users/jeffreycolon/Desktop/ie_data.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394868605829166"/>
          <c:y val="2.5013594344752584E-2"/>
          <c:w val="0.78062429717952031"/>
          <c:h val="0.89433834446026905"/>
        </c:manualLayout>
      </c:layout>
      <c:scatterChart>
        <c:scatterStyle val="lineMarker"/>
        <c:varyColors val="0"/>
        <c:ser>
          <c:idx val="0"/>
          <c:order val="0"/>
          <c:tx>
            <c:v>Real Price</c:v>
          </c:tx>
          <c:spPr>
            <a:ln w="25400">
              <a:solidFill>
                <a:srgbClr val="0066CC"/>
              </a:solidFill>
              <a:prstDash val="solid"/>
            </a:ln>
          </c:spPr>
          <c:marker>
            <c:symbol val="none"/>
          </c:marker>
          <c:xVal>
            <c:numRef>
              <c:f>Data!$F$9:$F$1890</c:f>
              <c:numCache>
                <c:formatCode>0.00</c:formatCode>
                <c:ptCount val="1882"/>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pt idx="1773">
                  <c:v>2018.7916666665324</c:v>
                </c:pt>
                <c:pt idx="1774">
                  <c:v>2018.8749999998656</c:v>
                </c:pt>
                <c:pt idx="1775">
                  <c:v>2018.9583333331989</c:v>
                </c:pt>
                <c:pt idx="1776">
                  <c:v>2019.0416666665321</c:v>
                </c:pt>
                <c:pt idx="1777">
                  <c:v>2019.1249999998654</c:v>
                </c:pt>
                <c:pt idx="1778">
                  <c:v>2019.2083333331987</c:v>
                </c:pt>
                <c:pt idx="1779">
                  <c:v>2019.2916666665319</c:v>
                </c:pt>
                <c:pt idx="1780">
                  <c:v>2019.3749999998652</c:v>
                </c:pt>
                <c:pt idx="1781">
                  <c:v>2019.4583333331984</c:v>
                </c:pt>
                <c:pt idx="1782">
                  <c:v>2019.5416666665317</c:v>
                </c:pt>
                <c:pt idx="1783">
                  <c:v>2019.6249999998649</c:v>
                </c:pt>
                <c:pt idx="1784">
                  <c:v>2019.7083333331982</c:v>
                </c:pt>
                <c:pt idx="1785">
                  <c:v>2019.7916666665315</c:v>
                </c:pt>
                <c:pt idx="1786">
                  <c:v>2019.8749999998647</c:v>
                </c:pt>
                <c:pt idx="1787">
                  <c:v>2019.958333333198</c:v>
                </c:pt>
                <c:pt idx="1788">
                  <c:v>2020.0416666665312</c:v>
                </c:pt>
                <c:pt idx="1789">
                  <c:v>2020.1249999998645</c:v>
                </c:pt>
                <c:pt idx="1790">
                  <c:v>2020.2083333331977</c:v>
                </c:pt>
                <c:pt idx="1791">
                  <c:v>2020.291666666531</c:v>
                </c:pt>
                <c:pt idx="1792">
                  <c:v>2020.3749999998643</c:v>
                </c:pt>
                <c:pt idx="1793">
                  <c:v>2020.4583333331975</c:v>
                </c:pt>
                <c:pt idx="1794">
                  <c:v>2020.5416666665308</c:v>
                </c:pt>
                <c:pt idx="1795">
                  <c:v>2020.624999999864</c:v>
                </c:pt>
                <c:pt idx="1796">
                  <c:v>2020.7083333331973</c:v>
                </c:pt>
                <c:pt idx="1797">
                  <c:v>2020.7916666665305</c:v>
                </c:pt>
                <c:pt idx="1798">
                  <c:v>2020.8749999998638</c:v>
                </c:pt>
                <c:pt idx="1799">
                  <c:v>2020.9583333331971</c:v>
                </c:pt>
                <c:pt idx="1800">
                  <c:v>2021.0416666665303</c:v>
                </c:pt>
                <c:pt idx="1801">
                  <c:v>2021.1249999998636</c:v>
                </c:pt>
                <c:pt idx="1802">
                  <c:v>2021.2083333331968</c:v>
                </c:pt>
                <c:pt idx="1803">
                  <c:v>2021.2916666665301</c:v>
                </c:pt>
                <c:pt idx="1804">
                  <c:v>2021.3749999998633</c:v>
                </c:pt>
                <c:pt idx="1805">
                  <c:v>2021.4583333331966</c:v>
                </c:pt>
                <c:pt idx="1806">
                  <c:v>2021.5416666665299</c:v>
                </c:pt>
                <c:pt idx="1807">
                  <c:v>2021.6249999998631</c:v>
                </c:pt>
                <c:pt idx="1808">
                  <c:v>2021.7083333331964</c:v>
                </c:pt>
                <c:pt idx="1809">
                  <c:v>2021.7916666665296</c:v>
                </c:pt>
                <c:pt idx="1810">
                  <c:v>2021.8749999998629</c:v>
                </c:pt>
                <c:pt idx="1811">
                  <c:v>2021.9583333331962</c:v>
                </c:pt>
                <c:pt idx="1812">
                  <c:v>2022.0416666665294</c:v>
                </c:pt>
                <c:pt idx="1813">
                  <c:v>2022.1249999998627</c:v>
                </c:pt>
                <c:pt idx="1814">
                  <c:v>2022.2083333331959</c:v>
                </c:pt>
                <c:pt idx="1815">
                  <c:v>2022.2916666665292</c:v>
                </c:pt>
                <c:pt idx="1816">
                  <c:v>2022.3749999998624</c:v>
                </c:pt>
                <c:pt idx="1817">
                  <c:v>2022.4583333331957</c:v>
                </c:pt>
                <c:pt idx="1818">
                  <c:v>2022.541666666529</c:v>
                </c:pt>
                <c:pt idx="1819">
                  <c:v>2022.6249999998622</c:v>
                </c:pt>
                <c:pt idx="1820">
                  <c:v>2022.7083333331955</c:v>
                </c:pt>
                <c:pt idx="1821">
                  <c:v>2022.7916666665287</c:v>
                </c:pt>
                <c:pt idx="1822">
                  <c:v>2022.874999999862</c:v>
                </c:pt>
                <c:pt idx="1823">
                  <c:v>2022.9583333331952</c:v>
                </c:pt>
                <c:pt idx="1824">
                  <c:v>2023.0416666665285</c:v>
                </c:pt>
                <c:pt idx="1825">
                  <c:v>2023.1249999998618</c:v>
                </c:pt>
                <c:pt idx="1826">
                  <c:v>2023.208333333195</c:v>
                </c:pt>
                <c:pt idx="1827">
                  <c:v>2023.2916666665283</c:v>
                </c:pt>
                <c:pt idx="1828">
                  <c:v>2023.3749999998615</c:v>
                </c:pt>
                <c:pt idx="1829">
                  <c:v>2023.4583333331948</c:v>
                </c:pt>
                <c:pt idx="1830">
                  <c:v>2023.541666666528</c:v>
                </c:pt>
                <c:pt idx="1831">
                  <c:v>2023.6249999998613</c:v>
                </c:pt>
                <c:pt idx="1832">
                  <c:v>2023.7083333331946</c:v>
                </c:pt>
                <c:pt idx="1833">
                  <c:v>2023.7916666665278</c:v>
                </c:pt>
                <c:pt idx="1834">
                  <c:v>2023.8749999998611</c:v>
                </c:pt>
                <c:pt idx="1835">
                  <c:v>2023.9583333331943</c:v>
                </c:pt>
                <c:pt idx="1836">
                  <c:v>2024.0416666665276</c:v>
                </c:pt>
                <c:pt idx="1837">
                  <c:v>2024.1249999998608</c:v>
                </c:pt>
                <c:pt idx="1838">
                  <c:v>2024.2083333331941</c:v>
                </c:pt>
                <c:pt idx="1839">
                  <c:v>2024.2916666665274</c:v>
                </c:pt>
                <c:pt idx="1840">
                  <c:v>2024.3749999998606</c:v>
                </c:pt>
                <c:pt idx="1841">
                  <c:v>2024.4583333331939</c:v>
                </c:pt>
                <c:pt idx="1842">
                  <c:v>2024.5416666665271</c:v>
                </c:pt>
                <c:pt idx="1843">
                  <c:v>2024.6249999998604</c:v>
                </c:pt>
                <c:pt idx="1844">
                  <c:v>2024.7083333331937</c:v>
                </c:pt>
                <c:pt idx="1845">
                  <c:v>2024.7916666665269</c:v>
                </c:pt>
                <c:pt idx="1846">
                  <c:v>2024.8749999998602</c:v>
                </c:pt>
                <c:pt idx="1847">
                  <c:v>2024.9583333331934</c:v>
                </c:pt>
                <c:pt idx="1848">
                  <c:v>2025.0416666665267</c:v>
                </c:pt>
                <c:pt idx="1849">
                  <c:v>2025.1249999998599</c:v>
                </c:pt>
                <c:pt idx="1850">
                  <c:v>2025.2083333331932</c:v>
                </c:pt>
                <c:pt idx="1851">
                  <c:v>2025.2916666665265</c:v>
                </c:pt>
                <c:pt idx="1852">
                  <c:v>2025.3749999998597</c:v>
                </c:pt>
                <c:pt idx="1853">
                  <c:v>2025.458333333193</c:v>
                </c:pt>
                <c:pt idx="1854">
                  <c:v>2025.5416666665262</c:v>
                </c:pt>
                <c:pt idx="1855">
                  <c:v>2025.6249999998595</c:v>
                </c:pt>
                <c:pt idx="1856">
                  <c:v>2025.7083333331927</c:v>
                </c:pt>
                <c:pt idx="1857">
                  <c:v>2025.791666666526</c:v>
                </c:pt>
              </c:numCache>
            </c:numRef>
          </c:xVal>
          <c:yVal>
            <c:numRef>
              <c:f>Data!$H$9:$H$1890</c:f>
              <c:numCache>
                <c:formatCode>0.00</c:formatCode>
                <c:ptCount val="1882"/>
                <c:pt idx="0">
                  <c:v>115.65601784964284</c:v>
                </c:pt>
                <c:pt idx="1">
                  <c:v>113.74579979318565</c:v>
                </c:pt>
                <c:pt idx="2">
                  <c:v>114.82479068481919</c:v>
                </c:pt>
                <c:pt idx="3">
                  <c:v>122.53503717977789</c:v>
                </c:pt>
                <c:pt idx="4">
                  <c:v>128.5587538150547</c:v>
                </c:pt>
                <c:pt idx="5">
                  <c:v>129.50895865976779</c:v>
                </c:pt>
                <c:pt idx="6">
                  <c:v>127.09074158935719</c:v>
                </c:pt>
                <c:pt idx="7">
                  <c:v>130.76167676347404</c:v>
                </c:pt>
                <c:pt idx="8">
                  <c:v>129.03014373449722</c:v>
                </c:pt>
                <c:pt idx="9">
                  <c:v>120.48322628493435</c:v>
                </c:pt>
                <c:pt idx="10">
                  <c:v>121.795679730304</c:v>
                </c:pt>
                <c:pt idx="11">
                  <c:v>121.61353240989519</c:v>
                </c:pt>
                <c:pt idx="12">
                  <c:v>124.69235601520899</c:v>
                </c:pt>
                <c:pt idx="13">
                  <c:v>125.2054932827613</c:v>
                </c:pt>
                <c:pt idx="14">
                  <c:v>127.39529576836793</c:v>
                </c:pt>
                <c:pt idx="15">
                  <c:v>128.08708208173718</c:v>
                </c:pt>
                <c:pt idx="16">
                  <c:v>128.08708208173718</c:v>
                </c:pt>
                <c:pt idx="17">
                  <c:v>127.77682781195713</c:v>
                </c:pt>
                <c:pt idx="18">
                  <c:v>128.91190643227708</c:v>
                </c:pt>
                <c:pt idx="19">
                  <c:v>126.45837216264238</c:v>
                </c:pt>
                <c:pt idx="20">
                  <c:v>123.29343034487093</c:v>
                </c:pt>
                <c:pt idx="21">
                  <c:v>126.56362004235243</c:v>
                </c:pt>
                <c:pt idx="22">
                  <c:v>122.39981781942066</c:v>
                </c:pt>
                <c:pt idx="23">
                  <c:v>127.2111005683724</c:v>
                </c:pt>
                <c:pt idx="24">
                  <c:v>128.21473844267911</c:v>
                </c:pt>
                <c:pt idx="25">
                  <c:v>126.42970110287355</c:v>
                </c:pt>
                <c:pt idx="26">
                  <c:v>125.44772284188038</c:v>
                </c:pt>
                <c:pt idx="27">
                  <c:v>123.72926088514227</c:v>
                </c:pt>
                <c:pt idx="28">
                  <c:v>126.70928163121904</c:v>
                </c:pt>
                <c:pt idx="29">
                  <c:v>128.73934285976665</c:v>
                </c:pt>
                <c:pt idx="30">
                  <c:v>128.48083012310045</c:v>
                </c:pt>
                <c:pt idx="31">
                  <c:v>128.48083012310045</c:v>
                </c:pt>
                <c:pt idx="32">
                  <c:v>118.65734612978491</c:v>
                </c:pt>
                <c:pt idx="33">
                  <c:v>110.83563343314388</c:v>
                </c:pt>
                <c:pt idx="34">
                  <c:v>110.2875102556232</c:v>
                </c:pt>
                <c:pt idx="35">
                  <c:v>117.83331307985075</c:v>
                </c:pt>
                <c:pt idx="36">
                  <c:v>122.32066110845187</c:v>
                </c:pt>
                <c:pt idx="37">
                  <c:v>125.9955307554869</c:v>
                </c:pt>
                <c:pt idx="38">
                  <c:v>124.1580959319694</c:v>
                </c:pt>
                <c:pt idx="39">
                  <c:v>122.63195478898494</c:v>
                </c:pt>
                <c:pt idx="40">
                  <c:v>120.37347194932774</c:v>
                </c:pt>
                <c:pt idx="41">
                  <c:v>122.73512500029963</c:v>
                </c:pt>
                <c:pt idx="42">
                  <c:v>121.75304350001969</c:v>
                </c:pt>
                <c:pt idx="43">
                  <c:v>123.01031586352899</c:v>
                </c:pt>
                <c:pt idx="44">
                  <c:v>124.93665190613459</c:v>
                </c:pt>
                <c:pt idx="45">
                  <c:v>126.70551934369793</c:v>
                </c:pt>
                <c:pt idx="46">
                  <c:v>128.88004761620832</c:v>
                </c:pt>
                <c:pt idx="47">
                  <c:v>128.03400791632075</c:v>
                </c:pt>
                <c:pt idx="48">
                  <c:v>128.03400791632075</c:v>
                </c:pt>
                <c:pt idx="49">
                  <c:v>127.75199468302489</c:v>
                </c:pt>
                <c:pt idx="50">
                  <c:v>129.44407408280006</c:v>
                </c:pt>
                <c:pt idx="51">
                  <c:v>130.06195694220648</c:v>
                </c:pt>
                <c:pt idx="52">
                  <c:v>128.17900884287442</c:v>
                </c:pt>
                <c:pt idx="53">
                  <c:v>127.74472522299482</c:v>
                </c:pt>
                <c:pt idx="54">
                  <c:v>128.03637984679159</c:v>
                </c:pt>
                <c:pt idx="55">
                  <c:v>127.53039152071518</c:v>
                </c:pt>
                <c:pt idx="56">
                  <c:v>127.45307059919803</c:v>
                </c:pt>
                <c:pt idx="57">
                  <c:v>125.41148823262047</c:v>
                </c:pt>
                <c:pt idx="58">
                  <c:v>128.55202961735165</c:v>
                </c:pt>
                <c:pt idx="59">
                  <c:v>129.67010504407412</c:v>
                </c:pt>
                <c:pt idx="60">
                  <c:v>133.50178208002302</c:v>
                </c:pt>
                <c:pt idx="61">
                  <c:v>135.29777017975425</c:v>
                </c:pt>
                <c:pt idx="62">
                  <c:v>134.99843882979906</c:v>
                </c:pt>
                <c:pt idx="63">
                  <c:v>131.05870542004669</c:v>
                </c:pt>
                <c:pt idx="64">
                  <c:v>130.85918816807788</c:v>
                </c:pt>
                <c:pt idx="65">
                  <c:v>133.59775636716296</c:v>
                </c:pt>
                <c:pt idx="66">
                  <c:v>131.98814484466698</c:v>
                </c:pt>
                <c:pt idx="67">
                  <c:v>125.33283356089909</c:v>
                </c:pt>
                <c:pt idx="68">
                  <c:v>116.58907724305294</c:v>
                </c:pt>
                <c:pt idx="69">
                  <c:v>113.84930295170481</c:v>
                </c:pt>
                <c:pt idx="70">
                  <c:v>110.67147581121893</c:v>
                </c:pt>
                <c:pt idx="71">
                  <c:v>108.10833304234268</c:v>
                </c:pt>
                <c:pt idx="72">
                  <c:v>105.33841485273754</c:v>
                </c:pt>
                <c:pt idx="73">
                  <c:v>101.76157511222897</c:v>
                </c:pt>
                <c:pt idx="74">
                  <c:v>101.09544081120868</c:v>
                </c:pt>
                <c:pt idx="75">
                  <c:v>91.203528795098677</c:v>
                </c:pt>
                <c:pt idx="76">
                  <c:v>89.574560128728479</c:v>
                </c:pt>
                <c:pt idx="77">
                  <c:v>87.884789128278271</c:v>
                </c:pt>
                <c:pt idx="78">
                  <c:v>90.890222811339029</c:v>
                </c:pt>
                <c:pt idx="79">
                  <c:v>101.04587755102038</c:v>
                </c:pt>
                <c:pt idx="80">
                  <c:v>108.39311655742839</c:v>
                </c:pt>
                <c:pt idx="81">
                  <c:v>110.7349431497185</c:v>
                </c:pt>
                <c:pt idx="82">
                  <c:v>111.24297131255555</c:v>
                </c:pt>
                <c:pt idx="83">
                  <c:v>110.90173520423485</c:v>
                </c:pt>
                <c:pt idx="84">
                  <c:v>114.33240818578123</c:v>
                </c:pt>
                <c:pt idx="85">
                  <c:v>113.03442078632661</c:v>
                </c:pt>
                <c:pt idx="86">
                  <c:v>117.61802088326922</c:v>
                </c:pt>
                <c:pt idx="87">
                  <c:v>122.18530250476518</c:v>
                </c:pt>
                <c:pt idx="88">
                  <c:v>126.63699041176554</c:v>
                </c:pt>
                <c:pt idx="89">
                  <c:v>132.22883848788888</c:v>
                </c:pt>
                <c:pt idx="90">
                  <c:v>133.42796920872502</c:v>
                </c:pt>
                <c:pt idx="91">
                  <c:v>130.80766973670393</c:v>
                </c:pt>
                <c:pt idx="92">
                  <c:v>133.46173839802833</c:v>
                </c:pt>
                <c:pt idx="93">
                  <c:v>133.42796920872502</c:v>
                </c:pt>
                <c:pt idx="94">
                  <c:v>134.55544561670806</c:v>
                </c:pt>
                <c:pt idx="95">
                  <c:v>136.89171728339409</c:v>
                </c:pt>
                <c:pt idx="96">
                  <c:v>140.41686231112411</c:v>
                </c:pt>
                <c:pt idx="97">
                  <c:v>143.86187413198465</c:v>
                </c:pt>
                <c:pt idx="98">
                  <c:v>143.16244341776621</c:v>
                </c:pt>
                <c:pt idx="99">
                  <c:v>149.58892004591181</c:v>
                </c:pt>
                <c:pt idx="100">
                  <c:v>156.33430901349931</c:v>
                </c:pt>
                <c:pt idx="101">
                  <c:v>158.97619946936305</c:v>
                </c:pt>
                <c:pt idx="102">
                  <c:v>160.3021848767861</c:v>
                </c:pt>
                <c:pt idx="103">
                  <c:v>161.49254763577215</c:v>
                </c:pt>
                <c:pt idx="104">
                  <c:v>161.80058335081017</c:v>
                </c:pt>
                <c:pt idx="105">
                  <c:v>169.89269683138889</c:v>
                </c:pt>
                <c:pt idx="106">
                  <c:v>169.9290389470149</c:v>
                </c:pt>
                <c:pt idx="107">
                  <c:v>164.59695477239126</c:v>
                </c:pt>
                <c:pt idx="108">
                  <c:v>166.06797011176261</c:v>
                </c:pt>
                <c:pt idx="109">
                  <c:v>168.99284629768405</c:v>
                </c:pt>
                <c:pt idx="110">
                  <c:v>170.61882138456954</c:v>
                </c:pt>
                <c:pt idx="111">
                  <c:v>173.29516782946885</c:v>
                </c:pt>
                <c:pt idx="112">
                  <c:v>164.41410056333899</c:v>
                </c:pt>
                <c:pt idx="113">
                  <c:v>168.50838006458218</c:v>
                </c:pt>
                <c:pt idx="114">
                  <c:v>176.24780461869659</c:v>
                </c:pt>
                <c:pt idx="115">
                  <c:v>182.58006107206293</c:v>
                </c:pt>
                <c:pt idx="116">
                  <c:v>180.36840927962888</c:v>
                </c:pt>
                <c:pt idx="117">
                  <c:v>185.59143271436716</c:v>
                </c:pt>
                <c:pt idx="118">
                  <c:v>193.36752707763767</c:v>
                </c:pt>
                <c:pt idx="119">
                  <c:v>199.28188725930198</c:v>
                </c:pt>
                <c:pt idx="120">
                  <c:v>213.35917871846297</c:v>
                </c:pt>
                <c:pt idx="121">
                  <c:v>210.54267883388582</c:v>
                </c:pt>
                <c:pt idx="122">
                  <c:v>212.9313315921309</c:v>
                </c:pt>
                <c:pt idx="123">
                  <c:v>210.14873160848558</c:v>
                </c:pt>
                <c:pt idx="124">
                  <c:v>221.80347040846971</c:v>
                </c:pt>
                <c:pt idx="125">
                  <c:v>224.53335927503545</c:v>
                </c:pt>
                <c:pt idx="126">
                  <c:v>214.54090767104233</c:v>
                </c:pt>
                <c:pt idx="127">
                  <c:v>205.40473469387751</c:v>
                </c:pt>
                <c:pt idx="128">
                  <c:v>199.32066405995403</c:v>
                </c:pt>
                <c:pt idx="129">
                  <c:v>194.31512873842158</c:v>
                </c:pt>
                <c:pt idx="130">
                  <c:v>197.40718568497849</c:v>
                </c:pt>
                <c:pt idx="131">
                  <c:v>191.66675056005178</c:v>
                </c:pt>
                <c:pt idx="132">
                  <c:v>188.79653299758846</c:v>
                </c:pt>
                <c:pt idx="133">
                  <c:v>182.94058461714812</c:v>
                </c:pt>
                <c:pt idx="134">
                  <c:v>182.62462505822387</c:v>
                </c:pt>
                <c:pt idx="135">
                  <c:v>180.94882957212684</c:v>
                </c:pt>
                <c:pt idx="136">
                  <c:v>177.13338415646717</c:v>
                </c:pt>
                <c:pt idx="137">
                  <c:v>174.61499516881207</c:v>
                </c:pt>
                <c:pt idx="138">
                  <c:v>186.12965060224221</c:v>
                </c:pt>
                <c:pt idx="139">
                  <c:v>189.98603347592581</c:v>
                </c:pt>
                <c:pt idx="140">
                  <c:v>197.15876476873996</c:v>
                </c:pt>
                <c:pt idx="141">
                  <c:v>193.58022893502735</c:v>
                </c:pt>
                <c:pt idx="142">
                  <c:v>187.0368589140281</c:v>
                </c:pt>
                <c:pt idx="143">
                  <c:v>189.79196584201438</c:v>
                </c:pt>
                <c:pt idx="144">
                  <c:v>188.81700711337388</c:v>
                </c:pt>
                <c:pt idx="145">
                  <c:v>182.85186895553866</c:v>
                </c:pt>
                <c:pt idx="146">
                  <c:v>186.86708965609293</c:v>
                </c:pt>
                <c:pt idx="147">
                  <c:v>192.60159727888706</c:v>
                </c:pt>
                <c:pt idx="148">
                  <c:v>191.15892244897955</c:v>
                </c:pt>
                <c:pt idx="149">
                  <c:v>198.59941504266055</c:v>
                </c:pt>
                <c:pt idx="150">
                  <c:v>199.51949520700262</c:v>
                </c:pt>
                <c:pt idx="151">
                  <c:v>190.46625458678957</c:v>
                </c:pt>
                <c:pt idx="152">
                  <c:v>194.5409899284216</c:v>
                </c:pt>
                <c:pt idx="153">
                  <c:v>189.2641095506163</c:v>
                </c:pt>
                <c:pt idx="154">
                  <c:v>194.07796776520226</c:v>
                </c:pt>
                <c:pt idx="155">
                  <c:v>187.8569414498682</c:v>
                </c:pt>
                <c:pt idx="156">
                  <c:v>182.22826904687591</c:v>
                </c:pt>
                <c:pt idx="157">
                  <c:v>187.15335739949421</c:v>
                </c:pt>
                <c:pt idx="158">
                  <c:v>186.44977334912014</c:v>
                </c:pt>
                <c:pt idx="159">
                  <c:v>181.75345289444141</c:v>
                </c:pt>
                <c:pt idx="160">
                  <c:v>170.61911611025772</c:v>
                </c:pt>
                <c:pt idx="161">
                  <c:v>163.64758233370955</c:v>
                </c:pt>
                <c:pt idx="162">
                  <c:v>165.42520833194069</c:v>
                </c:pt>
                <c:pt idx="163">
                  <c:v>175.8106474200446</c:v>
                </c:pt>
                <c:pt idx="164">
                  <c:v>172.11825070749228</c:v>
                </c:pt>
                <c:pt idx="165">
                  <c:v>168.34378366114942</c:v>
                </c:pt>
                <c:pt idx="166">
                  <c:v>168.67901683938902</c:v>
                </c:pt>
                <c:pt idx="167">
                  <c:v>170.22602861180965</c:v>
                </c:pt>
                <c:pt idx="168">
                  <c:v>166.30376988803525</c:v>
                </c:pt>
                <c:pt idx="169">
                  <c:v>169.45455254899542</c:v>
                </c:pt>
                <c:pt idx="170">
                  <c:v>173.79296281196119</c:v>
                </c:pt>
                <c:pt idx="171">
                  <c:v>171.40270622894201</c:v>
                </c:pt>
                <c:pt idx="172">
                  <c:v>173.42858123930515</c:v>
                </c:pt>
                <c:pt idx="173">
                  <c:v>176.78529814559408</c:v>
                </c:pt>
                <c:pt idx="174">
                  <c:v>181.18056483371387</c:v>
                </c:pt>
                <c:pt idx="175">
                  <c:v>191.33642609120903</c:v>
                </c:pt>
                <c:pt idx="176">
                  <c:v>191.17479915744477</c:v>
                </c:pt>
                <c:pt idx="177">
                  <c:v>202.27527136658671</c:v>
                </c:pt>
                <c:pt idx="178">
                  <c:v>212.86685195709882</c:v>
                </c:pt>
                <c:pt idx="179">
                  <c:v>206.32954489091284</c:v>
                </c:pt>
                <c:pt idx="180">
                  <c:v>211.24191415589959</c:v>
                </c:pt>
                <c:pt idx="181">
                  <c:v>215.30425865889765</c:v>
                </c:pt>
                <c:pt idx="182">
                  <c:v>213.37574357572868</c:v>
                </c:pt>
                <c:pt idx="183">
                  <c:v>213.06498351591242</c:v>
                </c:pt>
                <c:pt idx="184">
                  <c:v>214.12611364766607</c:v>
                </c:pt>
                <c:pt idx="185">
                  <c:v>226.77141791689155</c:v>
                </c:pt>
                <c:pt idx="186">
                  <c:v>227.34904098447419</c:v>
                </c:pt>
                <c:pt idx="187">
                  <c:v>226.22751956700333</c:v>
                </c:pt>
                <c:pt idx="188">
                  <c:v>232.12544372703695</c:v>
                </c:pt>
                <c:pt idx="189">
                  <c:v>238.02336788707058</c:v>
                </c:pt>
                <c:pt idx="190">
                  <c:v>243.92129204710415</c:v>
                </c:pt>
                <c:pt idx="191">
                  <c:v>234.70439590424724</c:v>
                </c:pt>
                <c:pt idx="192">
                  <c:v>226.67882326729222</c:v>
                </c:pt>
                <c:pt idx="193">
                  <c:v>222.40609723744222</c:v>
                </c:pt>
                <c:pt idx="194">
                  <c:v>227.62501287658796</c:v>
                </c:pt>
                <c:pt idx="195">
                  <c:v>232.84392851573372</c:v>
                </c:pt>
                <c:pt idx="196">
                  <c:v>236.85847900738432</c:v>
                </c:pt>
                <c:pt idx="197">
                  <c:v>232.77234002178938</c:v>
                </c:pt>
                <c:pt idx="198">
                  <c:v>229.8208875892723</c:v>
                </c:pt>
                <c:pt idx="199">
                  <c:v>221.39777541339475</c:v>
                </c:pt>
                <c:pt idx="200">
                  <c:v>221.1871869821619</c:v>
                </c:pt>
                <c:pt idx="201">
                  <c:v>211.24191415589959</c:v>
                </c:pt>
                <c:pt idx="202">
                  <c:v>212.77117605748083</c:v>
                </c:pt>
                <c:pt idx="203">
                  <c:v>206.70303474291174</c:v>
                </c:pt>
                <c:pt idx="204">
                  <c:v>205.90473090049557</c:v>
                </c:pt>
                <c:pt idx="205">
                  <c:v>207.09526061528919</c:v>
                </c:pt>
                <c:pt idx="206">
                  <c:v>199.25074316774035</c:v>
                </c:pt>
                <c:pt idx="207">
                  <c:v>202.36166902762602</c:v>
                </c:pt>
                <c:pt idx="208">
                  <c:v>207.55226041833504</c:v>
                </c:pt>
                <c:pt idx="209">
                  <c:v>203.52345960020324</c:v>
                </c:pt>
                <c:pt idx="210">
                  <c:v>206.34789527083987</c:v>
                </c:pt>
                <c:pt idx="211">
                  <c:v>210.76390081165553</c:v>
                </c:pt>
                <c:pt idx="212">
                  <c:v>215.98281645080129</c:v>
                </c:pt>
                <c:pt idx="213">
                  <c:v>212.28135868584297</c:v>
                </c:pt>
                <c:pt idx="214">
                  <c:v>205.52635712577944</c:v>
                </c:pt>
                <c:pt idx="215">
                  <c:v>201.60409840200498</c:v>
                </c:pt>
                <c:pt idx="216">
                  <c:v>212.86685195709882</c:v>
                </c:pt>
                <c:pt idx="217">
                  <c:v>217.89815817945316</c:v>
                </c:pt>
                <c:pt idx="218">
                  <c:v>215.97798133741901</c:v>
                </c:pt>
                <c:pt idx="219">
                  <c:v>215.56183879148949</c:v>
                </c:pt>
                <c:pt idx="220">
                  <c:v>226.92249494135137</c:v>
                </c:pt>
                <c:pt idx="221">
                  <c:v>230.76140932945694</c:v>
                </c:pt>
                <c:pt idx="222">
                  <c:v>226.06940285510566</c:v>
                </c:pt>
                <c:pt idx="223">
                  <c:v>229.05522515696555</c:v>
                </c:pt>
                <c:pt idx="224">
                  <c:v>231.70416342989171</c:v>
                </c:pt>
                <c:pt idx="225">
                  <c:v>227.49136045843912</c:v>
                </c:pt>
                <c:pt idx="226">
                  <c:v>225.38495897271281</c:v>
                </c:pt>
                <c:pt idx="227">
                  <c:v>221.38783443450274</c:v>
                </c:pt>
                <c:pt idx="228">
                  <c:v>229.48177120008839</c:v>
                </c:pt>
                <c:pt idx="229">
                  <c:v>226.92249494135137</c:v>
                </c:pt>
                <c:pt idx="230">
                  <c:v>225.21631076885998</c:v>
                </c:pt>
                <c:pt idx="231">
                  <c:v>229.90831724321123</c:v>
                </c:pt>
                <c:pt idx="232">
                  <c:v>236.75952699563479</c:v>
                </c:pt>
                <c:pt idx="233">
                  <c:v>235.07440580705375</c:v>
                </c:pt>
                <c:pt idx="234">
                  <c:v>233.38928461847271</c:v>
                </c:pt>
                <c:pt idx="235">
                  <c:v>219.77283761219553</c:v>
                </c:pt>
                <c:pt idx="236">
                  <c:v>213.57408615581096</c:v>
                </c:pt>
                <c:pt idx="237">
                  <c:v>203.93916497584954</c:v>
                </c:pt>
                <c:pt idx="238">
                  <c:v>193.64157075947631</c:v>
                </c:pt>
                <c:pt idx="239">
                  <c:v>189.1191561557518</c:v>
                </c:pt>
                <c:pt idx="240">
                  <c:v>201.41299222988593</c:v>
                </c:pt>
                <c:pt idx="241">
                  <c:v>201.45301416590954</c:v>
                </c:pt>
                <c:pt idx="242">
                  <c:v>195.39877059420709</c:v>
                </c:pt>
                <c:pt idx="243">
                  <c:v>199.5231594350339</c:v>
                </c:pt>
                <c:pt idx="244">
                  <c:v>201.0860528984044</c:v>
                </c:pt>
                <c:pt idx="245">
                  <c:v>201.82913477581545</c:v>
                </c:pt>
                <c:pt idx="246">
                  <c:v>200.95070173828788</c:v>
                </c:pt>
                <c:pt idx="247">
                  <c:v>207.69118649261199</c:v>
                </c:pt>
                <c:pt idx="248">
                  <c:v>227.34904098447419</c:v>
                </c:pt>
                <c:pt idx="249">
                  <c:v>227.34904098447419</c:v>
                </c:pt>
                <c:pt idx="250">
                  <c:v>226.77141791689155</c:v>
                </c:pt>
                <c:pt idx="251">
                  <c:v>233.68254684388256</c:v>
                </c:pt>
                <c:pt idx="252">
                  <c:v>244.18383504031166</c:v>
                </c:pt>
                <c:pt idx="253">
                  <c:v>244.62699989519425</c:v>
                </c:pt>
                <c:pt idx="254">
                  <c:v>253.88024087808756</c:v>
                </c:pt>
                <c:pt idx="255">
                  <c:v>256.85005008755036</c:v>
                </c:pt>
                <c:pt idx="256">
                  <c:v>256.85005008755036</c:v>
                </c:pt>
                <c:pt idx="257">
                  <c:v>255.46665664004109</c:v>
                </c:pt>
                <c:pt idx="258">
                  <c:v>248.74360892386534</c:v>
                </c:pt>
                <c:pt idx="259">
                  <c:v>249.05864844402026</c:v>
                </c:pt>
                <c:pt idx="260">
                  <c:v>242.85434047566389</c:v>
                </c:pt>
                <c:pt idx="261">
                  <c:v>247.72915387937246</c:v>
                </c:pt>
                <c:pt idx="262">
                  <c:v>240.59367577087352</c:v>
                </c:pt>
                <c:pt idx="263">
                  <c:v>235.02686976068532</c:v>
                </c:pt>
                <c:pt idx="264">
                  <c:v>230.6431447899495</c:v>
                </c:pt>
                <c:pt idx="265">
                  <c:v>223.83518211519359</c:v>
                </c:pt>
                <c:pt idx="266">
                  <c:v>220.97169188857319</c:v>
                </c:pt>
                <c:pt idx="267">
                  <c:v>223.69983778413177</c:v>
                </c:pt>
                <c:pt idx="268">
                  <c:v>206.44828487145497</c:v>
                </c:pt>
                <c:pt idx="269">
                  <c:v>201.67968584549612</c:v>
                </c:pt>
                <c:pt idx="270">
                  <c:v>187.68019590284422</c:v>
                </c:pt>
                <c:pt idx="271">
                  <c:v>190.71866358829709</c:v>
                </c:pt>
                <c:pt idx="272">
                  <c:v>196.2111138984281</c:v>
                </c:pt>
                <c:pt idx="273">
                  <c:v>199.42418469716924</c:v>
                </c:pt>
                <c:pt idx="274">
                  <c:v>207.92700731413265</c:v>
                </c:pt>
                <c:pt idx="275">
                  <c:v>203.35883678385943</c:v>
                </c:pt>
                <c:pt idx="276">
                  <c:v>204.7421975306595</c:v>
                </c:pt>
                <c:pt idx="277">
                  <c:v>210.50943966507961</c:v>
                </c:pt>
                <c:pt idx="278">
                  <c:v>223.04021833384309</c:v>
                </c:pt>
                <c:pt idx="279">
                  <c:v>226.00749396577893</c:v>
                </c:pt>
                <c:pt idx="280">
                  <c:v>217.60021300862743</c:v>
                </c:pt>
                <c:pt idx="281">
                  <c:v>214.63293737669156</c:v>
                </c:pt>
                <c:pt idx="282">
                  <c:v>210.18202392878783</c:v>
                </c:pt>
                <c:pt idx="283">
                  <c:v>211.95128514223771</c:v>
                </c:pt>
                <c:pt idx="284">
                  <c:v>212.32524188364687</c:v>
                </c:pt>
                <c:pt idx="285">
                  <c:v>211.56690172672802</c:v>
                </c:pt>
                <c:pt idx="286">
                  <c:v>211.56690172672802</c:v>
                </c:pt>
                <c:pt idx="287">
                  <c:v>212.65475362206769</c:v>
                </c:pt>
                <c:pt idx="288">
                  <c:v>210.18202392878783</c:v>
                </c:pt>
                <c:pt idx="289">
                  <c:v>207.21474829685204</c:v>
                </c:pt>
                <c:pt idx="290">
                  <c:v>207.21474829685204</c:v>
                </c:pt>
                <c:pt idx="291">
                  <c:v>207.11189889096806</c:v>
                </c:pt>
                <c:pt idx="292">
                  <c:v>215.49339194658077</c:v>
                </c:pt>
                <c:pt idx="293">
                  <c:v>216.73164010978218</c:v>
                </c:pt>
                <c:pt idx="294">
                  <c:v>220.63531670018679</c:v>
                </c:pt>
                <c:pt idx="295">
                  <c:v>227.01739031755994</c:v>
                </c:pt>
                <c:pt idx="296">
                  <c:v>228.43921113374509</c:v>
                </c:pt>
                <c:pt idx="297">
                  <c:v>225.12162922931307</c:v>
                </c:pt>
                <c:pt idx="298">
                  <c:v>217.5385848763257</c:v>
                </c:pt>
                <c:pt idx="299">
                  <c:v>207.62574871076347</c:v>
                </c:pt>
                <c:pt idx="300">
                  <c:v>208.15453234403887</c:v>
                </c:pt>
                <c:pt idx="301">
                  <c:v>220.07294270190727</c:v>
                </c:pt>
                <c:pt idx="302">
                  <c:v>216.61112113131546</c:v>
                </c:pt>
                <c:pt idx="303">
                  <c:v>221.80397018749508</c:v>
                </c:pt>
                <c:pt idx="304">
                  <c:v>224.09598108717043</c:v>
                </c:pt>
                <c:pt idx="305">
                  <c:v>223.35500455073171</c:v>
                </c:pt>
                <c:pt idx="306">
                  <c:v>208.87829129281388</c:v>
                </c:pt>
                <c:pt idx="307">
                  <c:v>196.9867054023814</c:v>
                </c:pt>
                <c:pt idx="308">
                  <c:v>207.32721487232268</c:v>
                </c:pt>
                <c:pt idx="309">
                  <c:v>205.74576420107007</c:v>
                </c:pt>
                <c:pt idx="310">
                  <c:v>213.51682708826471</c:v>
                </c:pt>
                <c:pt idx="311">
                  <c:v>205.71712564211802</c:v>
                </c:pt>
                <c:pt idx="312">
                  <c:v>211.76759144597943</c:v>
                </c:pt>
                <c:pt idx="313">
                  <c:v>209.76031569767633</c:v>
                </c:pt>
                <c:pt idx="314">
                  <c:v>210.26213463475216</c:v>
                </c:pt>
                <c:pt idx="315">
                  <c:v>206.77947345770721</c:v>
                </c:pt>
                <c:pt idx="316">
                  <c:v>210.94639318680217</c:v>
                </c:pt>
                <c:pt idx="317">
                  <c:v>220.76987718324634</c:v>
                </c:pt>
                <c:pt idx="318">
                  <c:v>230.59336117969059</c:v>
                </c:pt>
                <c:pt idx="319">
                  <c:v>234.90932086158639</c:v>
                </c:pt>
                <c:pt idx="320">
                  <c:v>239.34634920824121</c:v>
                </c:pt>
                <c:pt idx="321">
                  <c:v>234.96600606516805</c:v>
                </c:pt>
                <c:pt idx="322">
                  <c:v>226.6788232786372</c:v>
                </c:pt>
                <c:pt idx="323">
                  <c:v>231.55363668247884</c:v>
                </c:pt>
                <c:pt idx="324">
                  <c:v>237.89089410747303</c:v>
                </c:pt>
                <c:pt idx="325">
                  <c:v>234.05958245866157</c:v>
                </c:pt>
                <c:pt idx="326">
                  <c:v>223.48604895950234</c:v>
                </c:pt>
                <c:pt idx="327">
                  <c:v>219.64112768708077</c:v>
                </c:pt>
                <c:pt idx="328">
                  <c:v>218.66089809733288</c:v>
                </c:pt>
                <c:pt idx="329">
                  <c:v>243.19127048066272</c:v>
                </c:pt>
                <c:pt idx="330">
                  <c:v>247.64052091515632</c:v>
                </c:pt>
                <c:pt idx="331">
                  <c:v>256.90266638245549</c:v>
                </c:pt>
                <c:pt idx="332">
                  <c:v>256.4151850420713</c:v>
                </c:pt>
                <c:pt idx="333">
                  <c:v>251.05289029784552</c:v>
                </c:pt>
                <c:pt idx="334">
                  <c:v>259.34007308437634</c:v>
                </c:pt>
                <c:pt idx="335">
                  <c:v>271.54756486477169</c:v>
                </c:pt>
                <c:pt idx="336">
                  <c:v>292.21401670403742</c:v>
                </c:pt>
                <c:pt idx="337">
                  <c:v>294.95950177503784</c:v>
                </c:pt>
                <c:pt idx="338">
                  <c:v>299.16653111889735</c:v>
                </c:pt>
                <c:pt idx="339">
                  <c:v>298.81298466199752</c:v>
                </c:pt>
                <c:pt idx="340">
                  <c:v>286.36244363441432</c:v>
                </c:pt>
                <c:pt idx="341">
                  <c:v>276.17438389426377</c:v>
                </c:pt>
                <c:pt idx="342">
                  <c:v>281.96928953824448</c:v>
                </c:pt>
                <c:pt idx="343">
                  <c:v>285.39816654439329</c:v>
                </c:pt>
                <c:pt idx="344">
                  <c:v>271.70982946924966</c:v>
                </c:pt>
                <c:pt idx="345">
                  <c:v>267.09170839009334</c:v>
                </c:pt>
                <c:pt idx="346">
                  <c:v>268.8280846704676</c:v>
                </c:pt>
                <c:pt idx="347">
                  <c:v>247.4994174038317</c:v>
                </c:pt>
                <c:pt idx="348">
                  <c:v>250.78844620654044</c:v>
                </c:pt>
                <c:pt idx="349">
                  <c:v>252.27159363618009</c:v>
                </c:pt>
                <c:pt idx="350">
                  <c:v>254.3027658876791</c:v>
                </c:pt>
                <c:pt idx="351">
                  <c:v>257.55264149007758</c:v>
                </c:pt>
                <c:pt idx="352">
                  <c:v>251.3500977414279</c:v>
                </c:pt>
                <c:pt idx="353">
                  <c:v>246.87025412712097</c:v>
                </c:pt>
                <c:pt idx="354">
                  <c:v>243.85953191469662</c:v>
                </c:pt>
                <c:pt idx="355">
                  <c:v>250.24049650428304</c:v>
                </c:pt>
                <c:pt idx="356">
                  <c:v>241.36267663911951</c:v>
                </c:pt>
                <c:pt idx="357">
                  <c:v>253.18945858429981</c:v>
                </c:pt>
                <c:pt idx="358">
                  <c:v>272.98963255012694</c:v>
                </c:pt>
                <c:pt idx="359">
                  <c:v>293.03713162539168</c:v>
                </c:pt>
                <c:pt idx="360">
                  <c:v>297.84517008169718</c:v>
                </c:pt>
                <c:pt idx="361">
                  <c:v>309.24588126405962</c:v>
                </c:pt>
                <c:pt idx="362">
                  <c:v>320.33607838525347</c:v>
                </c:pt>
                <c:pt idx="363">
                  <c:v>351.60368416066615</c:v>
                </c:pt>
                <c:pt idx="364">
                  <c:v>333.89391628525181</c:v>
                </c:pt>
                <c:pt idx="365">
                  <c:v>367.15372424639583</c:v>
                </c:pt>
                <c:pt idx="366">
                  <c:v>338.25101219641277</c:v>
                </c:pt>
                <c:pt idx="367">
                  <c:v>338.70935890478711</c:v>
                </c:pt>
                <c:pt idx="368">
                  <c:v>332.91403674361311</c:v>
                </c:pt>
                <c:pt idx="369">
                  <c:v>329.16875383024745</c:v>
                </c:pt>
                <c:pt idx="370">
                  <c:v>332.19190907358143</c:v>
                </c:pt>
                <c:pt idx="371">
                  <c:v>322.95638798834648</c:v>
                </c:pt>
                <c:pt idx="372">
                  <c:v>333.83642347493577</c:v>
                </c:pt>
                <c:pt idx="373">
                  <c:v>336.71432367730591</c:v>
                </c:pt>
                <c:pt idx="374">
                  <c:v>337.12545227764451</c:v>
                </c:pt>
                <c:pt idx="375">
                  <c:v>344.48681385423623</c:v>
                </c:pt>
                <c:pt idx="376">
                  <c:v>339.63097159363923</c:v>
                </c:pt>
                <c:pt idx="377">
                  <c:v>333.69836010241858</c:v>
                </c:pt>
                <c:pt idx="378">
                  <c:v>341.23732424266348</c:v>
                </c:pt>
                <c:pt idx="379">
                  <c:v>354.48480841274636</c:v>
                </c:pt>
                <c:pt idx="380">
                  <c:v>351.15701390088049</c:v>
                </c:pt>
                <c:pt idx="381">
                  <c:v>317.86861780375148</c:v>
                </c:pt>
                <c:pt idx="382">
                  <c:v>315.93289260916498</c:v>
                </c:pt>
                <c:pt idx="383">
                  <c:v>305.21789605230919</c:v>
                </c:pt>
                <c:pt idx="384">
                  <c:v>317.23756012753483</c:v>
                </c:pt>
                <c:pt idx="385">
                  <c:v>315.36263364923968</c:v>
                </c:pt>
                <c:pt idx="386">
                  <c:v>313.31642668098004</c:v>
                </c:pt>
                <c:pt idx="387">
                  <c:v>300.5200874724747</c:v>
                </c:pt>
                <c:pt idx="388">
                  <c:v>301.55856560979561</c:v>
                </c:pt>
                <c:pt idx="389">
                  <c:v>284.89348698399112</c:v>
                </c:pt>
                <c:pt idx="390">
                  <c:v>271.79949663514475</c:v>
                </c:pt>
                <c:pt idx="391">
                  <c:v>263.07016973591385</c:v>
                </c:pt>
                <c:pt idx="392">
                  <c:v>253.77013942820471</c:v>
                </c:pt>
                <c:pt idx="393">
                  <c:v>248.38902904175274</c:v>
                </c:pt>
                <c:pt idx="394">
                  <c:v>252.11377087565654</c:v>
                </c:pt>
                <c:pt idx="395">
                  <c:v>263.75596730144321</c:v>
                </c:pt>
                <c:pt idx="396">
                  <c:v>262.00688274813103</c:v>
                </c:pt>
                <c:pt idx="397">
                  <c:v>249.21890800480247</c:v>
                </c:pt>
                <c:pt idx="398">
                  <c:v>251.27356991246916</c:v>
                </c:pt>
                <c:pt idx="399">
                  <c:v>260.43797925862128</c:v>
                </c:pt>
                <c:pt idx="400">
                  <c:v>260.94578195728781</c:v>
                </c:pt>
                <c:pt idx="401">
                  <c:v>261.34723700645281</c:v>
                </c:pt>
                <c:pt idx="402">
                  <c:v>272.18652333390946</c:v>
                </c:pt>
                <c:pt idx="403">
                  <c:v>278.14809801640365</c:v>
                </c:pt>
                <c:pt idx="404">
                  <c:v>287.10933858028733</c:v>
                </c:pt>
                <c:pt idx="405">
                  <c:v>303.97505109251728</c:v>
                </c:pt>
                <c:pt idx="406">
                  <c:v>313.24899667680552</c:v>
                </c:pt>
                <c:pt idx="407">
                  <c:v>316.31630631378772</c:v>
                </c:pt>
                <c:pt idx="408">
                  <c:v>323.21775299699766</c:v>
                </c:pt>
                <c:pt idx="409">
                  <c:v>337.40406006804028</c:v>
                </c:pt>
                <c:pt idx="410">
                  <c:v>350.92990859688985</c:v>
                </c:pt>
                <c:pt idx="411">
                  <c:v>346.66446219405469</c:v>
                </c:pt>
                <c:pt idx="412">
                  <c:v>333.39199152082534</c:v>
                </c:pt>
                <c:pt idx="413">
                  <c:v>337.3142502445998</c:v>
                </c:pt>
                <c:pt idx="414">
                  <c:v>347.90434879879069</c:v>
                </c:pt>
                <c:pt idx="415">
                  <c:v>356.74642641893769</c:v>
                </c:pt>
                <c:pt idx="416">
                  <c:v>362.02448020437862</c:v>
                </c:pt>
                <c:pt idx="417">
                  <c:v>367.12341654528535</c:v>
                </c:pt>
                <c:pt idx="418">
                  <c:v>361.0118728217729</c:v>
                </c:pt>
                <c:pt idx="419">
                  <c:v>365.77667421012541</c:v>
                </c:pt>
                <c:pt idx="420">
                  <c:v>378.4293264626769</c:v>
                </c:pt>
                <c:pt idx="421">
                  <c:v>375.74543053031755</c:v>
                </c:pt>
                <c:pt idx="422">
                  <c:v>366.543501619371</c:v>
                </c:pt>
                <c:pt idx="423">
                  <c:v>361.55912345927493</c:v>
                </c:pt>
                <c:pt idx="424">
                  <c:v>348.06214729940348</c:v>
                </c:pt>
                <c:pt idx="425">
                  <c:v>352.61197929024536</c:v>
                </c:pt>
                <c:pt idx="426">
                  <c:v>355.35664037396214</c:v>
                </c:pt>
                <c:pt idx="427">
                  <c:v>373.06153459795814</c:v>
                </c:pt>
                <c:pt idx="428">
                  <c:v>380.2901239012001</c:v>
                </c:pt>
                <c:pt idx="429">
                  <c:v>360.89400831161055</c:v>
                </c:pt>
                <c:pt idx="430">
                  <c:v>364.35437053222773</c:v>
                </c:pt>
                <c:pt idx="431">
                  <c:v>357.2102856454843</c:v>
                </c:pt>
                <c:pt idx="432">
                  <c:v>350.77822580947606</c:v>
                </c:pt>
                <c:pt idx="433">
                  <c:v>332.61600272777218</c:v>
                </c:pt>
                <c:pt idx="434">
                  <c:v>303.12051678249935</c:v>
                </c:pt>
                <c:pt idx="435">
                  <c:v>304.57259111439163</c:v>
                </c:pt>
                <c:pt idx="436">
                  <c:v>287.91786426705835</c:v>
                </c:pt>
                <c:pt idx="437">
                  <c:v>275.80494774662299</c:v>
                </c:pt>
                <c:pt idx="438">
                  <c:v>286.35870850223358</c:v>
                </c:pt>
                <c:pt idx="439">
                  <c:v>264.89939496582542</c:v>
                </c:pt>
                <c:pt idx="440">
                  <c:v>262.08505876432929</c:v>
                </c:pt>
                <c:pt idx="441">
                  <c:v>231.20583737774822</c:v>
                </c:pt>
                <c:pt idx="442">
                  <c:v>226.88661435815825</c:v>
                </c:pt>
                <c:pt idx="443">
                  <c:v>243.68691003158077</c:v>
                </c:pt>
                <c:pt idx="444">
                  <c:v>256.86492752643181</c:v>
                </c:pt>
                <c:pt idx="445">
                  <c:v>250.24075949630313</c:v>
                </c:pt>
                <c:pt idx="446">
                  <c:v>260.47788147569736</c:v>
                </c:pt>
                <c:pt idx="447">
                  <c:v>271.48935405713382</c:v>
                </c:pt>
                <c:pt idx="448">
                  <c:v>286.11378058783578</c:v>
                </c:pt>
                <c:pt idx="449">
                  <c:v>286.48876588349475</c:v>
                </c:pt>
                <c:pt idx="450">
                  <c:v>293.75956277779602</c:v>
                </c:pt>
                <c:pt idx="451">
                  <c:v>306.370453099065</c:v>
                </c:pt>
                <c:pt idx="452">
                  <c:v>303.03227624931731</c:v>
                </c:pt>
                <c:pt idx="453">
                  <c:v>303.44518069501743</c:v>
                </c:pt>
                <c:pt idx="454">
                  <c:v>320.54540876520599</c:v>
                </c:pt>
                <c:pt idx="455">
                  <c:v>324.35448214166126</c:v>
                </c:pt>
                <c:pt idx="456">
                  <c:v>328.89483617358621</c:v>
                </c:pt>
                <c:pt idx="457">
                  <c:v>316.09296155555035</c:v>
                </c:pt>
                <c:pt idx="458">
                  <c:v>320.40332012221688</c:v>
                </c:pt>
                <c:pt idx="459">
                  <c:v>327.87016747430181</c:v>
                </c:pt>
                <c:pt idx="460">
                  <c:v>335.31810451019811</c:v>
                </c:pt>
                <c:pt idx="461">
                  <c:v>337.7899760001514</c:v>
                </c:pt>
                <c:pt idx="462">
                  <c:v>342.61554708586783</c:v>
                </c:pt>
                <c:pt idx="463">
                  <c:v>347.3783582704956</c:v>
                </c:pt>
                <c:pt idx="464">
                  <c:v>344.27903136502698</c:v>
                </c:pt>
                <c:pt idx="465">
                  <c:v>338.9178122448979</c:v>
                </c:pt>
                <c:pt idx="466">
                  <c:v>334.01776155009713</c:v>
                </c:pt>
                <c:pt idx="467">
                  <c:v>334.73583016656647</c:v>
                </c:pt>
                <c:pt idx="468">
                  <c:v>330.73664404960499</c:v>
                </c:pt>
                <c:pt idx="469">
                  <c:v>318.9246210478334</c:v>
                </c:pt>
                <c:pt idx="470">
                  <c:v>320.63461528119109</c:v>
                </c:pt>
                <c:pt idx="471">
                  <c:v>309.98349674604054</c:v>
                </c:pt>
                <c:pt idx="472">
                  <c:v>310.68684819343451</c:v>
                </c:pt>
                <c:pt idx="473">
                  <c:v>298.5816925447823</c:v>
                </c:pt>
                <c:pt idx="474">
                  <c:v>283.48855204251862</c:v>
                </c:pt>
                <c:pt idx="475">
                  <c:v>293.19869387755097</c:v>
                </c:pt>
                <c:pt idx="476">
                  <c:v>298.08107053292809</c:v>
                </c:pt>
                <c:pt idx="477">
                  <c:v>321.24516084912358</c:v>
                </c:pt>
                <c:pt idx="478">
                  <c:v>327.51837544911484</c:v>
                </c:pt>
                <c:pt idx="479">
                  <c:v>318.37178279425234</c:v>
                </c:pt>
                <c:pt idx="480">
                  <c:v>326.11120734836675</c:v>
                </c:pt>
                <c:pt idx="481">
                  <c:v>342.32652374358918</c:v>
                </c:pt>
                <c:pt idx="482">
                  <c:v>334.77118201110551</c:v>
                </c:pt>
                <c:pt idx="483">
                  <c:v>344.20312406287212</c:v>
                </c:pt>
                <c:pt idx="484">
                  <c:v>351.62129484008921</c:v>
                </c:pt>
                <c:pt idx="485">
                  <c:v>358.66855707844542</c:v>
                </c:pt>
                <c:pt idx="486">
                  <c:v>353.34668562188853</c:v>
                </c:pt>
                <c:pt idx="487">
                  <c:v>325.95145868258328</c:v>
                </c:pt>
                <c:pt idx="488">
                  <c:v>305.00368583714561</c:v>
                </c:pt>
                <c:pt idx="489">
                  <c:v>306.76264596308067</c:v>
                </c:pt>
                <c:pt idx="490">
                  <c:v>322.39691714842212</c:v>
                </c:pt>
                <c:pt idx="491">
                  <c:v>327.22805451943896</c:v>
                </c:pt>
                <c:pt idx="492">
                  <c:v>324.17418791550267</c:v>
                </c:pt>
                <c:pt idx="493">
                  <c:v>318.01999076906526</c:v>
                </c:pt>
                <c:pt idx="494">
                  <c:v>320.55579355116407</c:v>
                </c:pt>
                <c:pt idx="495">
                  <c:v>320.83024314374637</c:v>
                </c:pt>
                <c:pt idx="496">
                  <c:v>320.49569648770495</c:v>
                </c:pt>
                <c:pt idx="497">
                  <c:v>323.66958984072215</c:v>
                </c:pt>
                <c:pt idx="498">
                  <c:v>324.00744953784186</c:v>
                </c:pt>
                <c:pt idx="499">
                  <c:v>328.19026957665818</c:v>
                </c:pt>
                <c:pt idx="500">
                  <c:v>326.65978775510195</c:v>
                </c:pt>
                <c:pt idx="501">
                  <c:v>325.99719183673466</c:v>
                </c:pt>
                <c:pt idx="502">
                  <c:v>322.35291428571423</c:v>
                </c:pt>
                <c:pt idx="503">
                  <c:v>313.80476336687605</c:v>
                </c:pt>
                <c:pt idx="504">
                  <c:v>308.1071020408163</c:v>
                </c:pt>
                <c:pt idx="505">
                  <c:v>297.17426938775509</c:v>
                </c:pt>
                <c:pt idx="506">
                  <c:v>291.54220408163263</c:v>
                </c:pt>
                <c:pt idx="507">
                  <c:v>291.21090612244893</c:v>
                </c:pt>
                <c:pt idx="508">
                  <c:v>286.1799587628866</c:v>
                </c:pt>
                <c:pt idx="509">
                  <c:v>269.01394285714281</c:v>
                </c:pt>
                <c:pt idx="510">
                  <c:v>269.90409696969692</c:v>
                </c:pt>
                <c:pt idx="511">
                  <c:v>277.11903030303023</c:v>
                </c:pt>
                <c:pt idx="512">
                  <c:v>276.94521599999996</c:v>
                </c:pt>
                <c:pt idx="513">
                  <c:v>268.17907199999996</c:v>
                </c:pt>
                <c:pt idx="514">
                  <c:v>258.77322772277228</c:v>
                </c:pt>
                <c:pt idx="515">
                  <c:v>261.03628799999996</c:v>
                </c:pt>
                <c:pt idx="516">
                  <c:v>271.75046399999997</c:v>
                </c:pt>
                <c:pt idx="517">
                  <c:v>278.10288484848479</c:v>
                </c:pt>
                <c:pt idx="518">
                  <c:v>272.85566060606055</c:v>
                </c:pt>
                <c:pt idx="519">
                  <c:v>269.01394285714281</c:v>
                </c:pt>
                <c:pt idx="520">
                  <c:v>267.9363878787878</c:v>
                </c:pt>
                <c:pt idx="521">
                  <c:v>266.62458181818181</c:v>
                </c:pt>
                <c:pt idx="522">
                  <c:v>249.348096</c:v>
                </c:pt>
                <c:pt idx="523">
                  <c:v>244.45891764705883</c:v>
                </c:pt>
                <c:pt idx="524">
                  <c:v>244.45891764705883</c:v>
                </c:pt>
                <c:pt idx="525">
                  <c:v>246.87930297029703</c:v>
                </c:pt>
                <c:pt idx="526">
                  <c:v>244.45891764705883</c:v>
                </c:pt>
                <c:pt idx="527">
                  <c:v>236.27120792079202</c:v>
                </c:pt>
                <c:pt idx="528">
                  <c:v>240.45015445544553</c:v>
                </c:pt>
                <c:pt idx="529">
                  <c:v>239.60793599999997</c:v>
                </c:pt>
                <c:pt idx="530">
                  <c:v>248.25929696969692</c:v>
                </c:pt>
                <c:pt idx="531">
                  <c:v>264.283008</c:v>
                </c:pt>
                <c:pt idx="532">
                  <c:v>255.55865346534651</c:v>
                </c:pt>
                <c:pt idx="533">
                  <c:v>258.45177029702967</c:v>
                </c:pt>
                <c:pt idx="534">
                  <c:v>257.48739801980196</c:v>
                </c:pt>
                <c:pt idx="535">
                  <c:v>268.41695049504943</c:v>
                </c:pt>
                <c:pt idx="536">
                  <c:v>278.38213069306931</c:v>
                </c:pt>
                <c:pt idx="537">
                  <c:v>290.93157647058825</c:v>
                </c:pt>
                <c:pt idx="538">
                  <c:v>298.19389514563107</c:v>
                </c:pt>
                <c:pt idx="539">
                  <c:v>298.8243262135922</c:v>
                </c:pt>
                <c:pt idx="540">
                  <c:v>291.26824615384612</c:v>
                </c:pt>
                <c:pt idx="541">
                  <c:v>287.20984615384612</c:v>
                </c:pt>
                <c:pt idx="542">
                  <c:v>283.54687999999999</c:v>
                </c:pt>
                <c:pt idx="543">
                  <c:v>277.80896603773584</c:v>
                </c:pt>
                <c:pt idx="544">
                  <c:v>281.28125607476636</c:v>
                </c:pt>
                <c:pt idx="545">
                  <c:v>281.38239999999996</c:v>
                </c:pt>
                <c:pt idx="546">
                  <c:v>277.47431111111109</c:v>
                </c:pt>
                <c:pt idx="547">
                  <c:v>277.01372477064217</c:v>
                </c:pt>
                <c:pt idx="548">
                  <c:v>283.13738378378372</c:v>
                </c:pt>
                <c:pt idx="549">
                  <c:v>286.74571327433625</c:v>
                </c:pt>
                <c:pt idx="550">
                  <c:v>288.2522713043478</c:v>
                </c:pt>
                <c:pt idx="551">
                  <c:v>274.29186206896549</c:v>
                </c:pt>
                <c:pt idx="552">
                  <c:v>265.56504615384614</c:v>
                </c:pt>
                <c:pt idx="553">
                  <c:v>244.31567999999996</c:v>
                </c:pt>
                <c:pt idx="554">
                  <c:v>251.89135999999999</c:v>
                </c:pt>
                <c:pt idx="555">
                  <c:v>236.28906666666663</c:v>
                </c:pt>
                <c:pt idx="556">
                  <c:v>224.73389999999995</c:v>
                </c:pt>
                <c:pt idx="557">
                  <c:v>225.77191384615378</c:v>
                </c:pt>
                <c:pt idx="558">
                  <c:v>222.95834999999997</c:v>
                </c:pt>
                <c:pt idx="559">
                  <c:v>213.03478153846149</c:v>
                </c:pt>
                <c:pt idx="560">
                  <c:v>198.22079999999994</c:v>
                </c:pt>
                <c:pt idx="561">
                  <c:v>184.70229333333333</c:v>
                </c:pt>
                <c:pt idx="562">
                  <c:v>169.31043555555553</c:v>
                </c:pt>
                <c:pt idx="563">
                  <c:v>161.15106569343064</c:v>
                </c:pt>
                <c:pt idx="564">
                  <c:v>167.20607999999999</c:v>
                </c:pt>
                <c:pt idx="565">
                  <c:v>171.08602553191488</c:v>
                </c:pt>
                <c:pt idx="566">
                  <c:v>168.82943999999998</c:v>
                </c:pt>
                <c:pt idx="567">
                  <c:v>164.8510647887324</c:v>
                </c:pt>
                <c:pt idx="568">
                  <c:v>166.59032275862069</c:v>
                </c:pt>
                <c:pt idx="569">
                  <c:v>164.54465306122449</c:v>
                </c:pt>
                <c:pt idx="570">
                  <c:v>161.47594172185427</c:v>
                </c:pt>
                <c:pt idx="571">
                  <c:v>159.80608831168828</c:v>
                </c:pt>
                <c:pt idx="572">
                  <c:v>155.92527898089173</c:v>
                </c:pt>
                <c:pt idx="573">
                  <c:v>159.49511999999999</c:v>
                </c:pt>
                <c:pt idx="574">
                  <c:v>160.5433325153374</c:v>
                </c:pt>
                <c:pt idx="575">
                  <c:v>155.44901818181816</c:v>
                </c:pt>
                <c:pt idx="576">
                  <c:v>154.46516363636363</c:v>
                </c:pt>
                <c:pt idx="577">
                  <c:v>157.92687407407405</c:v>
                </c:pt>
                <c:pt idx="578">
                  <c:v>160.75223414634144</c:v>
                </c:pt>
                <c:pt idx="579">
                  <c:v>163.11365748502993</c:v>
                </c:pt>
                <c:pt idx="580">
                  <c:v>172.32590769230771</c:v>
                </c:pt>
                <c:pt idx="581">
                  <c:v>176.93663431952663</c:v>
                </c:pt>
                <c:pt idx="582">
                  <c:v>177.45004137931033</c:v>
                </c:pt>
                <c:pt idx="583">
                  <c:v>162.70286101694913</c:v>
                </c:pt>
                <c:pt idx="584">
                  <c:v>164.3424</c:v>
                </c:pt>
                <c:pt idx="585">
                  <c:v>169.86982541436461</c:v>
                </c:pt>
                <c:pt idx="586">
                  <c:v>161.28300972972971</c:v>
                </c:pt>
                <c:pt idx="587">
                  <c:v>153.23144126984127</c:v>
                </c:pt>
                <c:pt idx="588">
                  <c:v>148.5416455958549</c:v>
                </c:pt>
                <c:pt idx="589">
                  <c:v>134.86375384615383</c:v>
                </c:pt>
                <c:pt idx="590">
                  <c:v>142.88864162436548</c:v>
                </c:pt>
                <c:pt idx="591">
                  <c:v>137.54577339901476</c:v>
                </c:pt>
                <c:pt idx="592">
                  <c:v>127.03186019417474</c:v>
                </c:pt>
                <c:pt idx="593">
                  <c:v>123.03360000000001</c:v>
                </c:pt>
                <c:pt idx="594">
                  <c:v>123.46901538461537</c:v>
                </c:pt>
                <c:pt idx="595">
                  <c:v>121.55207881773397</c:v>
                </c:pt>
                <c:pt idx="596">
                  <c:v>127.758432</c:v>
                </c:pt>
                <c:pt idx="597">
                  <c:v>128.56358592964821</c:v>
                </c:pt>
                <c:pt idx="598">
                  <c:v>122.65386666666664</c:v>
                </c:pt>
                <c:pt idx="599">
                  <c:v>113.96991340206185</c:v>
                </c:pt>
                <c:pt idx="600">
                  <c:v>121.49567999999999</c:v>
                </c:pt>
                <c:pt idx="601">
                  <c:v>124.5752347826087</c:v>
                </c:pt>
                <c:pt idx="602">
                  <c:v>122.06247868852458</c:v>
                </c:pt>
                <c:pt idx="603">
                  <c:v>123.94936574585633</c:v>
                </c:pt>
                <c:pt idx="604">
                  <c:v>130.60252203389831</c:v>
                </c:pt>
                <c:pt idx="605">
                  <c:v>120.82963636363635</c:v>
                </c:pt>
                <c:pt idx="606">
                  <c:v>119.78012203389829</c:v>
                </c:pt>
                <c:pt idx="607">
                  <c:v>118.31267796610169</c:v>
                </c:pt>
                <c:pt idx="608">
                  <c:v>122.63325257142857</c:v>
                </c:pt>
                <c:pt idx="609">
                  <c:v>124.30299428571429</c:v>
                </c:pt>
                <c:pt idx="610">
                  <c:v>131.73473103448276</c:v>
                </c:pt>
                <c:pt idx="611">
                  <c:v>137.18799537572252</c:v>
                </c:pt>
                <c:pt idx="612">
                  <c:v>140.2429349112426</c:v>
                </c:pt>
                <c:pt idx="613">
                  <c:v>143.31675266272188</c:v>
                </c:pt>
                <c:pt idx="614">
                  <c:v>150.47672335329341</c:v>
                </c:pt>
                <c:pt idx="615">
                  <c:v>159.61419880239521</c:v>
                </c:pt>
                <c:pt idx="616">
                  <c:v>165.83545868263471</c:v>
                </c:pt>
                <c:pt idx="617">
                  <c:v>164.28014371257484</c:v>
                </c:pt>
                <c:pt idx="618">
                  <c:v>164.46182857142855</c:v>
                </c:pt>
                <c:pt idx="619">
                  <c:v>172.70203373493973</c:v>
                </c:pt>
                <c:pt idx="620">
                  <c:v>177.20050120481926</c:v>
                </c:pt>
                <c:pt idx="621">
                  <c:v>180.02770778443113</c:v>
                </c:pt>
                <c:pt idx="622">
                  <c:v>170.06628571428573</c:v>
                </c:pt>
                <c:pt idx="623">
                  <c:v>168.67574911242602</c:v>
                </c:pt>
                <c:pt idx="624">
                  <c:v>171.99885714285713</c:v>
                </c:pt>
                <c:pt idx="625">
                  <c:v>179.34262857142855</c:v>
                </c:pt>
                <c:pt idx="626">
                  <c:v>182.24148571428569</c:v>
                </c:pt>
                <c:pt idx="627">
                  <c:v>174.82338461538461</c:v>
                </c:pt>
                <c:pt idx="628">
                  <c:v>166.56249940828403</c:v>
                </c:pt>
                <c:pt idx="629">
                  <c:v>159.28026352941174</c:v>
                </c:pt>
                <c:pt idx="630">
                  <c:v>152.14280930232559</c:v>
                </c:pt>
                <c:pt idx="631">
                  <c:v>153.79199999999997</c:v>
                </c:pt>
                <c:pt idx="632">
                  <c:v>153.84167441860464</c:v>
                </c:pt>
                <c:pt idx="633">
                  <c:v>150.70035606936412</c:v>
                </c:pt>
                <c:pt idx="634">
                  <c:v>155.20447630057799</c:v>
                </c:pt>
                <c:pt idx="635">
                  <c:v>160.45928323699422</c:v>
                </c:pt>
                <c:pt idx="636">
                  <c:v>165.7140901734104</c:v>
                </c:pt>
                <c:pt idx="637">
                  <c:v>167.4325953488372</c:v>
                </c:pt>
                <c:pt idx="638">
                  <c:v>165.18399999999997</c:v>
                </c:pt>
                <c:pt idx="639">
                  <c:v>162.33599999999998</c:v>
                </c:pt>
                <c:pt idx="640">
                  <c:v>161.76304941176471</c:v>
                </c:pt>
                <c:pt idx="641">
                  <c:v>164.81878588235293</c:v>
                </c:pt>
                <c:pt idx="642">
                  <c:v>171.44959999999998</c:v>
                </c:pt>
                <c:pt idx="643">
                  <c:v>178.37861647058821</c:v>
                </c:pt>
                <c:pt idx="644">
                  <c:v>175.62666666666664</c:v>
                </c:pt>
                <c:pt idx="645">
                  <c:v>172.34042790697677</c:v>
                </c:pt>
                <c:pt idx="646">
                  <c:v>181.96733023255814</c:v>
                </c:pt>
                <c:pt idx="647">
                  <c:v>190.67442312138724</c:v>
                </c:pt>
                <c:pt idx="648">
                  <c:v>198.55663352601155</c:v>
                </c:pt>
                <c:pt idx="649">
                  <c:v>201.4098976744186</c:v>
                </c:pt>
                <c:pt idx="650">
                  <c:v>194.99087167630057</c:v>
                </c:pt>
                <c:pt idx="651">
                  <c:v>194.04814883720928</c:v>
                </c:pt>
                <c:pt idx="652">
                  <c:v>199.11964855491325</c:v>
                </c:pt>
                <c:pt idx="653">
                  <c:v>200.36900571428569</c:v>
                </c:pt>
                <c:pt idx="654">
                  <c:v>203.60786440677964</c:v>
                </c:pt>
                <c:pt idx="655">
                  <c:v>206.35932203389828</c:v>
                </c:pt>
                <c:pt idx="656">
                  <c:v>211.12851525423727</c:v>
                </c:pt>
                <c:pt idx="657">
                  <c:v>218.09887457627119</c:v>
                </c:pt>
                <c:pt idx="658">
                  <c:v>221.13770666666665</c:v>
                </c:pt>
                <c:pt idx="659">
                  <c:v>226.00073296089386</c:v>
                </c:pt>
                <c:pt idx="660">
                  <c:v>229.44697206703913</c:v>
                </c:pt>
                <c:pt idx="661">
                  <c:v>229.80973407821227</c:v>
                </c:pt>
                <c:pt idx="662">
                  <c:v>215.41439999999997</c:v>
                </c:pt>
                <c:pt idx="663">
                  <c:v>208.22539441340783</c:v>
                </c:pt>
                <c:pt idx="664">
                  <c:v>210.85439999999997</c:v>
                </c:pt>
                <c:pt idx="665">
                  <c:v>222.13434576271186</c:v>
                </c:pt>
                <c:pt idx="666">
                  <c:v>234.13489371428565</c:v>
                </c:pt>
                <c:pt idx="667">
                  <c:v>244.81015172413791</c:v>
                </c:pt>
                <c:pt idx="668">
                  <c:v>247.12177371428567</c:v>
                </c:pt>
                <c:pt idx="669">
                  <c:v>240.18349090909084</c:v>
                </c:pt>
                <c:pt idx="670">
                  <c:v>241.94484067796611</c:v>
                </c:pt>
                <c:pt idx="671">
                  <c:v>247.44775593220339</c:v>
                </c:pt>
                <c:pt idx="672">
                  <c:v>248.60598857142858</c:v>
                </c:pt>
                <c:pt idx="673">
                  <c:v>254.88617931034483</c:v>
                </c:pt>
                <c:pt idx="674">
                  <c:v>260.30061502890169</c:v>
                </c:pt>
                <c:pt idx="675">
                  <c:v>266.68145202312138</c:v>
                </c:pt>
                <c:pt idx="676">
                  <c:v>274.29186206896549</c:v>
                </c:pt>
                <c:pt idx="677">
                  <c:v>274.67989090909089</c:v>
                </c:pt>
                <c:pt idx="678">
                  <c:v>285.63629132947972</c:v>
                </c:pt>
                <c:pt idx="679">
                  <c:v>302.5867534883721</c:v>
                </c:pt>
                <c:pt idx="680">
                  <c:v>317.9158196531792</c:v>
                </c:pt>
                <c:pt idx="681">
                  <c:v>311.23729655172417</c:v>
                </c:pt>
                <c:pt idx="682">
                  <c:v>320.16787976878607</c:v>
                </c:pt>
                <c:pt idx="683">
                  <c:v>327.67474682080922</c:v>
                </c:pt>
                <c:pt idx="684">
                  <c:v>328.98844855491325</c:v>
                </c:pt>
                <c:pt idx="685">
                  <c:v>328.8490666666666</c:v>
                </c:pt>
                <c:pt idx="686">
                  <c:v>346.5066666666666</c:v>
                </c:pt>
                <c:pt idx="687">
                  <c:v>368.34133333333324</c:v>
                </c:pt>
                <c:pt idx="688">
                  <c:v>377.52558139534881</c:v>
                </c:pt>
                <c:pt idx="689">
                  <c:v>361.12639999999993</c:v>
                </c:pt>
                <c:pt idx="690">
                  <c:v>363.78453333333329</c:v>
                </c:pt>
                <c:pt idx="691">
                  <c:v>375.5562666666666</c:v>
                </c:pt>
                <c:pt idx="692">
                  <c:v>397.30093872832367</c:v>
                </c:pt>
                <c:pt idx="693">
                  <c:v>407.72762790697675</c:v>
                </c:pt>
                <c:pt idx="694">
                  <c:v>435.28699534883714</c:v>
                </c:pt>
                <c:pt idx="695">
                  <c:v>439.54133333333323</c:v>
                </c:pt>
                <c:pt idx="696">
                  <c:v>472.00853333333322</c:v>
                </c:pt>
                <c:pt idx="697">
                  <c:v>474.47679999999986</c:v>
                </c:pt>
                <c:pt idx="698">
                  <c:v>485.67111529411756</c:v>
                </c:pt>
                <c:pt idx="699">
                  <c:v>485.66320473372787</c:v>
                </c:pt>
                <c:pt idx="700">
                  <c:v>490.06373647058825</c:v>
                </c:pt>
                <c:pt idx="701">
                  <c:v>496.50133333333321</c:v>
                </c:pt>
                <c:pt idx="702">
                  <c:v>534.48893410404617</c:v>
                </c:pt>
                <c:pt idx="703">
                  <c:v>564.8917456647398</c:v>
                </c:pt>
                <c:pt idx="704">
                  <c:v>587.41234682080915</c:v>
                </c:pt>
                <c:pt idx="705">
                  <c:v>525.29302196531773</c:v>
                </c:pt>
                <c:pt idx="706">
                  <c:v>386.22830982658951</c:v>
                </c:pt>
                <c:pt idx="707">
                  <c:v>403.9523720930232</c:v>
                </c:pt>
                <c:pt idx="708">
                  <c:v>412.20053333333328</c:v>
                </c:pt>
                <c:pt idx="709">
                  <c:v>440.59900235294111</c:v>
                </c:pt>
                <c:pt idx="710">
                  <c:v>459.91998106508879</c:v>
                </c:pt>
                <c:pt idx="711">
                  <c:v>486.24406588235297</c:v>
                </c:pt>
                <c:pt idx="712">
                  <c:v>459.91998106508879</c:v>
                </c:pt>
                <c:pt idx="713">
                  <c:v>415.88937142857139</c:v>
                </c:pt>
                <c:pt idx="714">
                  <c:v>411.90315180722882</c:v>
                </c:pt>
                <c:pt idx="715">
                  <c:v>409.08671999999996</c:v>
                </c:pt>
                <c:pt idx="716">
                  <c:v>406.42675662650595</c:v>
                </c:pt>
                <c:pt idx="717">
                  <c:v>352.61346909090906</c:v>
                </c:pt>
                <c:pt idx="718">
                  <c:v>329.02735609756098</c:v>
                </c:pt>
                <c:pt idx="719">
                  <c:v>312.77408198757757</c:v>
                </c:pt>
                <c:pt idx="720">
                  <c:v>326.30556981132071</c:v>
                </c:pt>
                <c:pt idx="721">
                  <c:v>355.69161783439489</c:v>
                </c:pt>
                <c:pt idx="722">
                  <c:v>364.83975384615383</c:v>
                </c:pt>
                <c:pt idx="723">
                  <c:v>332.212769032258</c:v>
                </c:pt>
                <c:pt idx="724">
                  <c:v>304.08821960784314</c:v>
                </c:pt>
                <c:pt idx="725">
                  <c:v>298.22520794701984</c:v>
                </c:pt>
                <c:pt idx="726">
                  <c:v>308.11587814569538</c:v>
                </c:pt>
                <c:pt idx="727">
                  <c:v>298.87025165562909</c:v>
                </c:pt>
                <c:pt idx="728">
                  <c:v>256.05798399999998</c:v>
                </c:pt>
                <c:pt idx="729">
                  <c:v>223.34818791946304</c:v>
                </c:pt>
                <c:pt idx="730">
                  <c:v>229.4790530612245</c:v>
                </c:pt>
                <c:pt idx="731">
                  <c:v>187.68710136986297</c:v>
                </c:pt>
                <c:pt idx="732">
                  <c:v>188.44598601398599</c:v>
                </c:pt>
                <c:pt idx="733">
                  <c:v>189.50713191489359</c:v>
                </c:pt>
                <c:pt idx="734">
                  <c:v>191.55647999999997</c:v>
                </c:pt>
                <c:pt idx="735">
                  <c:v>146.68634244604314</c:v>
                </c:pt>
                <c:pt idx="736">
                  <c:v>130.57976058394161</c:v>
                </c:pt>
                <c:pt idx="737">
                  <c:v>113.87392941176469</c:v>
                </c:pt>
                <c:pt idx="738">
                  <c:v>119.60343529411763</c:v>
                </c:pt>
                <c:pt idx="739">
                  <c:v>181.09482666666665</c:v>
                </c:pt>
                <c:pt idx="740">
                  <c:v>200.13363582089548</c:v>
                </c:pt>
                <c:pt idx="741">
                  <c:v>173.80937142857141</c:v>
                </c:pt>
                <c:pt idx="742">
                  <c:v>173.40436363636363</c:v>
                </c:pt>
                <c:pt idx="743">
                  <c:v>169.02771297709921</c:v>
                </c:pt>
                <c:pt idx="744">
                  <c:v>178.44375813953485</c:v>
                </c:pt>
                <c:pt idx="745">
                  <c:v>159.77952755905511</c:v>
                </c:pt>
                <c:pt idx="746">
                  <c:v>160.53226666666666</c:v>
                </c:pt>
                <c:pt idx="747">
                  <c:v>177.53889523809522</c:v>
                </c:pt>
                <c:pt idx="748">
                  <c:v>228.55878095238091</c:v>
                </c:pt>
                <c:pt idx="749">
                  <c:v>265.61748661417323</c:v>
                </c:pt>
                <c:pt idx="750">
                  <c:v>278.32569160305343</c:v>
                </c:pt>
                <c:pt idx="751">
                  <c:v>262.44319999999999</c:v>
                </c:pt>
                <c:pt idx="752">
                  <c:v>260.2295272727273</c:v>
                </c:pt>
                <c:pt idx="753">
                  <c:v>234.89527272727275</c:v>
                </c:pt>
                <c:pt idx="754">
                  <c:v>240.55243636363633</c:v>
                </c:pt>
                <c:pt idx="755">
                  <c:v>245.22574545454546</c:v>
                </c:pt>
                <c:pt idx="756">
                  <c:v>259.24567272727268</c:v>
                </c:pt>
                <c:pt idx="757">
                  <c:v>276.33737142857137</c:v>
                </c:pt>
                <c:pt idx="758">
                  <c:v>262.17874285714282</c:v>
                </c:pt>
                <c:pt idx="759">
                  <c:v>266.57279999999997</c:v>
                </c:pt>
                <c:pt idx="760">
                  <c:v>239.47611428571426</c:v>
                </c:pt>
                <c:pt idx="761">
                  <c:v>240.83878208955221</c:v>
                </c:pt>
                <c:pt idx="762">
                  <c:v>229.45103283582088</c:v>
                </c:pt>
                <c:pt idx="763">
                  <c:v>220.48620895522387</c:v>
                </c:pt>
                <c:pt idx="764">
                  <c:v>211.99171764705883</c:v>
                </c:pt>
                <c:pt idx="765">
                  <c:v>215.24551111111106</c:v>
                </c:pt>
                <c:pt idx="766">
                  <c:v>221.25795555555553</c:v>
                </c:pt>
                <c:pt idx="767">
                  <c:v>224.36288955223876</c:v>
                </c:pt>
                <c:pt idx="768">
                  <c:v>221.06343529411762</c:v>
                </c:pt>
                <c:pt idx="769">
                  <c:v>212.81420145985402</c:v>
                </c:pt>
                <c:pt idx="770">
                  <c:v>199.30595036496348</c:v>
                </c:pt>
                <c:pt idx="771">
                  <c:v>212.68368695652168</c:v>
                </c:pt>
                <c:pt idx="772">
                  <c:v>229.38782608695649</c:v>
                </c:pt>
                <c:pt idx="773">
                  <c:v>239.83070364963501</c:v>
                </c:pt>
                <c:pt idx="774">
                  <c:v>252.39100729927006</c:v>
                </c:pt>
                <c:pt idx="775">
                  <c:v>269.45406131386858</c:v>
                </c:pt>
                <c:pt idx="776">
                  <c:v>275.14174598540143</c:v>
                </c:pt>
                <c:pt idx="777">
                  <c:v>282.48833868613139</c:v>
                </c:pt>
                <c:pt idx="778">
                  <c:v>306.79151304347818</c:v>
                </c:pt>
                <c:pt idx="779">
                  <c:v>306.79151304347818</c:v>
                </c:pt>
                <c:pt idx="780">
                  <c:v>323.73092173913039</c:v>
                </c:pt>
                <c:pt idx="781">
                  <c:v>342.31721739130433</c:v>
                </c:pt>
                <c:pt idx="782">
                  <c:v>352.16247591240875</c:v>
                </c:pt>
                <c:pt idx="783">
                  <c:v>352.63644963503651</c:v>
                </c:pt>
                <c:pt idx="784">
                  <c:v>333.91448759124086</c:v>
                </c:pt>
                <c:pt idx="785">
                  <c:v>345.61099130434781</c:v>
                </c:pt>
                <c:pt idx="786">
                  <c:v>363.44577841726618</c:v>
                </c:pt>
                <c:pt idx="787">
                  <c:v>368.03890285714277</c:v>
                </c:pt>
                <c:pt idx="788">
                  <c:v>372.21325714285712</c:v>
                </c:pt>
                <c:pt idx="789">
                  <c:v>391.69357714285712</c:v>
                </c:pt>
                <c:pt idx="790">
                  <c:v>402.59327999999994</c:v>
                </c:pt>
                <c:pt idx="791">
                  <c:v>395.63602285714279</c:v>
                </c:pt>
                <c:pt idx="792">
                  <c:v>405.03407659574464</c:v>
                </c:pt>
                <c:pt idx="793">
                  <c:v>417.00779574468083</c:v>
                </c:pt>
                <c:pt idx="794">
                  <c:v>413.61383661971831</c:v>
                </c:pt>
                <c:pt idx="795">
                  <c:v>386.20074965034962</c:v>
                </c:pt>
                <c:pt idx="796">
                  <c:v>366.38333333333327</c:v>
                </c:pt>
                <c:pt idx="797">
                  <c:v>352.62986666666666</c:v>
                </c:pt>
                <c:pt idx="798">
                  <c:v>371.02172689655168</c:v>
                </c:pt>
                <c:pt idx="799">
                  <c:v>374.82822620689649</c:v>
                </c:pt>
                <c:pt idx="800">
                  <c:v>319.55730410958898</c:v>
                </c:pt>
                <c:pt idx="801">
                  <c:v>273.08028493150681</c:v>
                </c:pt>
                <c:pt idx="802">
                  <c:v>250.78113103448271</c:v>
                </c:pt>
                <c:pt idx="803">
                  <c:v>248.46426666666662</c:v>
                </c:pt>
                <c:pt idx="804">
                  <c:v>258.59438873239435</c:v>
                </c:pt>
                <c:pt idx="805">
                  <c:v>254.21126808510633</c:v>
                </c:pt>
                <c:pt idx="806">
                  <c:v>237.4020085106383</c:v>
                </c:pt>
                <c:pt idx="807">
                  <c:v>226.12718873239436</c:v>
                </c:pt>
                <c:pt idx="808">
                  <c:v>229.80330212765955</c:v>
                </c:pt>
                <c:pt idx="809">
                  <c:v>235.09937021276596</c:v>
                </c:pt>
                <c:pt idx="810">
                  <c:v>281.84292765957446</c:v>
                </c:pt>
                <c:pt idx="811">
                  <c:v>283.45477446808508</c:v>
                </c:pt>
                <c:pt idx="812">
                  <c:v>270.56</c:v>
                </c:pt>
                <c:pt idx="813">
                  <c:v>302.87259428571423</c:v>
                </c:pt>
                <c:pt idx="814">
                  <c:v>303.10450285714285</c:v>
                </c:pt>
                <c:pt idx="815">
                  <c:v>294.29197714285709</c:v>
                </c:pt>
                <c:pt idx="816">
                  <c:v>289.88571428571424</c:v>
                </c:pt>
                <c:pt idx="817">
                  <c:v>289.63545323741005</c:v>
                </c:pt>
                <c:pt idx="818">
                  <c:v>289.40187625899279</c:v>
                </c:pt>
                <c:pt idx="819">
                  <c:v>254.79693913043474</c:v>
                </c:pt>
                <c:pt idx="820">
                  <c:v>264.20772173913042</c:v>
                </c:pt>
                <c:pt idx="821">
                  <c:v>268.91311304347818</c:v>
                </c:pt>
                <c:pt idx="822">
                  <c:v>275.50066086956519</c:v>
                </c:pt>
                <c:pt idx="823">
                  <c:v>271.50107826086952</c:v>
                </c:pt>
                <c:pt idx="824">
                  <c:v>294.04691063829785</c:v>
                </c:pt>
                <c:pt idx="825">
                  <c:v>299.16205714285712</c:v>
                </c:pt>
                <c:pt idx="826">
                  <c:v>293.82815999999997</c:v>
                </c:pt>
                <c:pt idx="827">
                  <c:v>286.87090285714282</c:v>
                </c:pt>
                <c:pt idx="828">
                  <c:v>287.29968345323738</c:v>
                </c:pt>
                <c:pt idx="829">
                  <c:v>283.39227428571428</c:v>
                </c:pt>
                <c:pt idx="830">
                  <c:v>281.76891428571429</c:v>
                </c:pt>
                <c:pt idx="831">
                  <c:v>284.55181714285709</c:v>
                </c:pt>
                <c:pt idx="832">
                  <c:v>245.35926857142857</c:v>
                </c:pt>
                <c:pt idx="833">
                  <c:v>222.66512340425533</c:v>
                </c:pt>
                <c:pt idx="834">
                  <c:v>231.67666285714284</c:v>
                </c:pt>
                <c:pt idx="835">
                  <c:v>236.54674285714282</c:v>
                </c:pt>
                <c:pt idx="836">
                  <c:v>246.51881142857141</c:v>
                </c:pt>
                <c:pt idx="837">
                  <c:v>248.83789714285714</c:v>
                </c:pt>
                <c:pt idx="838">
                  <c:v>254.63561142857139</c:v>
                </c:pt>
                <c:pt idx="839">
                  <c:v>242.4678127659574</c:v>
                </c:pt>
                <c:pt idx="840">
                  <c:v>242.92834042553193</c:v>
                </c:pt>
                <c:pt idx="841">
                  <c:v>227.73092765957446</c:v>
                </c:pt>
                <c:pt idx="842">
                  <c:v>227.49904225352108</c:v>
                </c:pt>
                <c:pt idx="843">
                  <c:v>218.8697958041958</c:v>
                </c:pt>
                <c:pt idx="844">
                  <c:v>212.61506666666665</c:v>
                </c:pt>
                <c:pt idx="845">
                  <c:v>215.56453877551019</c:v>
                </c:pt>
                <c:pt idx="846">
                  <c:v>226.60780408163262</c:v>
                </c:pt>
                <c:pt idx="847">
                  <c:v>222.47658523489932</c:v>
                </c:pt>
                <c:pt idx="848">
                  <c:v>220.17491920529801</c:v>
                </c:pt>
                <c:pt idx="849">
                  <c:v>208.59645490196075</c:v>
                </c:pt>
                <c:pt idx="850">
                  <c:v>197.54393766233764</c:v>
                </c:pt>
                <c:pt idx="851">
                  <c:v>183.49204645161288</c:v>
                </c:pt>
                <c:pt idx="852">
                  <c:v>184.67012484076432</c:v>
                </c:pt>
                <c:pt idx="853">
                  <c:v>177.74764556962026</c:v>
                </c:pt>
                <c:pt idx="854">
                  <c:v>165.98855999999998</c:v>
                </c:pt>
                <c:pt idx="855">
                  <c:v>158.10114782608693</c:v>
                </c:pt>
                <c:pt idx="856">
                  <c:v>157.95392392638033</c:v>
                </c:pt>
                <c:pt idx="857">
                  <c:v>165.92133496932513</c:v>
                </c:pt>
                <c:pt idx="858">
                  <c:v>171.04671219512196</c:v>
                </c:pt>
                <c:pt idx="859">
                  <c:v>169.02621090909088</c:v>
                </c:pt>
                <c:pt idx="860">
                  <c:v>170.79714909090904</c:v>
                </c:pt>
                <c:pt idx="861">
                  <c:v>181.19419401197604</c:v>
                </c:pt>
                <c:pt idx="862">
                  <c:v>183.01451428571426</c:v>
                </c:pt>
                <c:pt idx="863">
                  <c:v>182.89215621301776</c:v>
                </c:pt>
                <c:pt idx="864">
                  <c:v>193.84263195266271</c:v>
                </c:pt>
                <c:pt idx="865">
                  <c:v>205.36944852071005</c:v>
                </c:pt>
                <c:pt idx="866">
                  <c:v>208.96040930232556</c:v>
                </c:pt>
                <c:pt idx="867">
                  <c:v>213.46251034482756</c:v>
                </c:pt>
                <c:pt idx="868">
                  <c:v>220.59143314285711</c:v>
                </c:pt>
                <c:pt idx="869">
                  <c:v>224.48749714285711</c:v>
                </c:pt>
                <c:pt idx="870">
                  <c:v>230.44248275862068</c:v>
                </c:pt>
                <c:pt idx="871">
                  <c:v>220.32654797687857</c:v>
                </c:pt>
                <c:pt idx="872">
                  <c:v>223.72513103448276</c:v>
                </c:pt>
                <c:pt idx="873">
                  <c:v>221.67260689655174</c:v>
                </c:pt>
                <c:pt idx="874">
                  <c:v>211.40998620689655</c:v>
                </c:pt>
                <c:pt idx="875">
                  <c:v>214.20888275862069</c:v>
                </c:pt>
                <c:pt idx="876">
                  <c:v>221.11282758620686</c:v>
                </c:pt>
                <c:pt idx="877">
                  <c:v>219.62008275862067</c:v>
                </c:pt>
                <c:pt idx="878">
                  <c:v>225.77765517241377</c:v>
                </c:pt>
                <c:pt idx="879">
                  <c:v>220.59143314285711</c:v>
                </c:pt>
                <c:pt idx="880">
                  <c:v>224.48749714285711</c:v>
                </c:pt>
                <c:pt idx="881">
                  <c:v>233.72694545454542</c:v>
                </c:pt>
                <c:pt idx="882">
                  <c:v>238.45966101694916</c:v>
                </c:pt>
                <c:pt idx="883">
                  <c:v>234.9744813559322</c:v>
                </c:pt>
                <c:pt idx="884">
                  <c:v>231.1224406779661</c:v>
                </c:pt>
                <c:pt idx="885">
                  <c:v>236.80878644067798</c:v>
                </c:pt>
                <c:pt idx="886">
                  <c:v>235.1579118644068</c:v>
                </c:pt>
                <c:pt idx="887">
                  <c:v>238.94399999999999</c:v>
                </c:pt>
                <c:pt idx="888">
                  <c:v>246.05759999999998</c:v>
                </c:pt>
                <c:pt idx="889">
                  <c:v>254.26559999999998</c:v>
                </c:pt>
                <c:pt idx="890">
                  <c:v>254.08319999999998</c:v>
                </c:pt>
                <c:pt idx="891">
                  <c:v>260.46719999999993</c:v>
                </c:pt>
                <c:pt idx="892">
                  <c:v>268.80665027932963</c:v>
                </c:pt>
                <c:pt idx="893">
                  <c:v>270.67958453038671</c:v>
                </c:pt>
                <c:pt idx="894">
                  <c:v>265.11890386740328</c:v>
                </c:pt>
                <c:pt idx="895">
                  <c:v>266.01578784530381</c:v>
                </c:pt>
                <c:pt idx="896">
                  <c:v>284.13284419889499</c:v>
                </c:pt>
                <c:pt idx="897">
                  <c:v>295.97171270718229</c:v>
                </c:pt>
                <c:pt idx="898">
                  <c:v>305.65805966850826</c:v>
                </c:pt>
                <c:pt idx="899">
                  <c:v>309.15196483516479</c:v>
                </c:pt>
                <c:pt idx="900">
                  <c:v>321.46095824175825</c:v>
                </c:pt>
                <c:pt idx="901">
                  <c:v>324.13386961325961</c:v>
                </c:pt>
                <c:pt idx="902">
                  <c:v>311.01093770491798</c:v>
                </c:pt>
                <c:pt idx="903">
                  <c:v>329.25975652173912</c:v>
                </c:pt>
                <c:pt idx="904">
                  <c:v>328.18196756756754</c:v>
                </c:pt>
                <c:pt idx="905">
                  <c:v>322.58854331550799</c:v>
                </c:pt>
                <c:pt idx="906">
                  <c:v>295.9762424242424</c:v>
                </c:pt>
                <c:pt idx="907">
                  <c:v>284.48982178217818</c:v>
                </c:pt>
                <c:pt idx="908">
                  <c:v>240.16178823529413</c:v>
                </c:pt>
                <c:pt idx="909">
                  <c:v>230.2361538461538</c:v>
                </c:pt>
                <c:pt idx="910">
                  <c:v>223.91698028169012</c:v>
                </c:pt>
                <c:pt idx="911">
                  <c:v>228.47848186046508</c:v>
                </c:pt>
                <c:pt idx="912">
                  <c:v>229.68656372093025</c:v>
                </c:pt>
                <c:pt idx="913">
                  <c:v>238.59616744186044</c:v>
                </c:pt>
                <c:pt idx="914">
                  <c:v>224.75011506849316</c:v>
                </c:pt>
                <c:pt idx="915">
                  <c:v>216.44800000000001</c:v>
                </c:pt>
                <c:pt idx="916">
                  <c:v>212.59344657534243</c:v>
                </c:pt>
                <c:pt idx="917">
                  <c:v>219.00602181818178</c:v>
                </c:pt>
                <c:pt idx="918">
                  <c:v>230.63411891891889</c:v>
                </c:pt>
                <c:pt idx="919">
                  <c:v>223.08573866666666</c:v>
                </c:pt>
                <c:pt idx="920">
                  <c:v>212.58957913043477</c:v>
                </c:pt>
                <c:pt idx="921">
                  <c:v>218.09488695652172</c:v>
                </c:pt>
                <c:pt idx="922">
                  <c:v>214.62084155844153</c:v>
                </c:pt>
                <c:pt idx="923">
                  <c:v>208.53932307692307</c:v>
                </c:pt>
                <c:pt idx="924">
                  <c:v>203.15973670886072</c:v>
                </c:pt>
                <c:pt idx="925">
                  <c:v>194.80319999999998</c:v>
                </c:pt>
                <c:pt idx="926">
                  <c:v>198.41066666666666</c:v>
                </c:pt>
                <c:pt idx="927">
                  <c:v>210.08188235294114</c:v>
                </c:pt>
                <c:pt idx="928">
                  <c:v>219.39133054393304</c:v>
                </c:pt>
                <c:pt idx="929">
                  <c:v>226.59680663900411</c:v>
                </c:pt>
                <c:pt idx="930">
                  <c:v>218.48828852459016</c:v>
                </c:pt>
                <c:pt idx="931">
                  <c:v>211.23557877551016</c:v>
                </c:pt>
                <c:pt idx="932">
                  <c:v>208.85023346938772</c:v>
                </c:pt>
                <c:pt idx="933">
                  <c:v>215.4278557377049</c:v>
                </c:pt>
                <c:pt idx="934">
                  <c:v>205.13367272727268</c:v>
                </c:pt>
                <c:pt idx="935">
                  <c:v>204.63766307053936</c:v>
                </c:pt>
                <c:pt idx="936">
                  <c:v>207.79007999999999</c:v>
                </c:pt>
                <c:pt idx="937">
                  <c:v>201.48762352941174</c:v>
                </c:pt>
                <c:pt idx="938">
                  <c:v>203.3974588235294</c:v>
                </c:pt>
                <c:pt idx="939">
                  <c:v>202.27473138075314</c:v>
                </c:pt>
                <c:pt idx="940">
                  <c:v>201.62404033613444</c:v>
                </c:pt>
                <c:pt idx="941">
                  <c:v>189.77689707112972</c:v>
                </c:pt>
                <c:pt idx="942">
                  <c:v>202.2007898734177</c:v>
                </c:pt>
                <c:pt idx="943">
                  <c:v>208.58129747899156</c:v>
                </c:pt>
                <c:pt idx="944">
                  <c:v>210.42549288702926</c:v>
                </c:pt>
                <c:pt idx="945">
                  <c:v>217.68093164556959</c:v>
                </c:pt>
                <c:pt idx="946">
                  <c:v>219.76747563025208</c:v>
                </c:pt>
                <c:pt idx="947">
                  <c:v>227.54554576271181</c:v>
                </c:pt>
                <c:pt idx="948">
                  <c:v>233.21120680851058</c:v>
                </c:pt>
                <c:pt idx="949">
                  <c:v>237.77043063829788</c:v>
                </c:pt>
                <c:pt idx="950">
                  <c:v>238.68894915254234</c:v>
                </c:pt>
                <c:pt idx="951">
                  <c:v>245.43002033898304</c:v>
                </c:pt>
                <c:pt idx="952">
                  <c:v>252.61399493670888</c:v>
                </c:pt>
                <c:pt idx="953">
                  <c:v>255.64509579831929</c:v>
                </c:pt>
                <c:pt idx="954">
                  <c:v>234.14105228215763</c:v>
                </c:pt>
                <c:pt idx="955">
                  <c:v>246.24300246913575</c:v>
                </c:pt>
                <c:pt idx="956">
                  <c:v>253.88285901639341</c:v>
                </c:pt>
                <c:pt idx="957">
                  <c:v>262.24522926829263</c:v>
                </c:pt>
                <c:pt idx="958">
                  <c:v>260.65772307692305</c:v>
                </c:pt>
                <c:pt idx="959">
                  <c:v>256.49087999999995</c:v>
                </c:pt>
                <c:pt idx="960">
                  <c:v>271.11390236220473</c:v>
                </c:pt>
                <c:pt idx="961">
                  <c:v>277.92933852140078</c:v>
                </c:pt>
                <c:pt idx="962">
                  <c:v>272.19594418604646</c:v>
                </c:pt>
                <c:pt idx="963">
                  <c:v>275.84535813953488</c:v>
                </c:pt>
                <c:pt idx="964">
                  <c:v>274.90567413127411</c:v>
                </c:pt>
                <c:pt idx="965">
                  <c:v>270.14214671814671</c:v>
                </c:pt>
                <c:pt idx="966">
                  <c:v>274.90567413127411</c:v>
                </c:pt>
                <c:pt idx="967">
                  <c:v>286.93984864864865</c:v>
                </c:pt>
                <c:pt idx="968">
                  <c:v>292.08040459770109</c:v>
                </c:pt>
                <c:pt idx="969">
                  <c:v>289.47854656488545</c:v>
                </c:pt>
                <c:pt idx="970">
                  <c:v>279.29170909090908</c:v>
                </c:pt>
                <c:pt idx="971">
                  <c:v>286.81401962264147</c:v>
                </c:pt>
                <c:pt idx="972">
                  <c:v>296.37040301886793</c:v>
                </c:pt>
                <c:pt idx="973">
                  <c:v>293.19239543726229</c:v>
                </c:pt>
                <c:pt idx="974">
                  <c:v>293.93309201520907</c:v>
                </c:pt>
                <c:pt idx="975">
                  <c:v>291.95883636363635</c:v>
                </c:pt>
                <c:pt idx="976">
                  <c:v>291.83585454545454</c:v>
                </c:pt>
                <c:pt idx="977">
                  <c:v>298.69823999999994</c:v>
                </c:pt>
                <c:pt idx="978">
                  <c:v>304.97279999999995</c:v>
                </c:pt>
                <c:pt idx="979">
                  <c:v>306.18879999999996</c:v>
                </c:pt>
                <c:pt idx="980">
                  <c:v>301.32479999999998</c:v>
                </c:pt>
                <c:pt idx="981">
                  <c:v>295.0016</c:v>
                </c:pt>
                <c:pt idx="982">
                  <c:v>304.3648</c:v>
                </c:pt>
                <c:pt idx="983">
                  <c:v>316.64639999999997</c:v>
                </c:pt>
                <c:pt idx="984">
                  <c:v>319.54559999999998</c:v>
                </c:pt>
                <c:pt idx="985">
                  <c:v>316.83086490566029</c:v>
                </c:pt>
                <c:pt idx="986">
                  <c:v>317.22651428571425</c:v>
                </c:pt>
                <c:pt idx="987">
                  <c:v>301.60319999999996</c:v>
                </c:pt>
                <c:pt idx="988">
                  <c:v>302.05439999999999</c:v>
                </c:pt>
                <c:pt idx="989">
                  <c:v>290.14531343283579</c:v>
                </c:pt>
                <c:pt idx="990">
                  <c:v>294.26428656716411</c:v>
                </c:pt>
                <c:pt idx="991">
                  <c:v>294.37732639405203</c:v>
                </c:pt>
                <c:pt idx="992">
                  <c:v>280.85938438661708</c:v>
                </c:pt>
                <c:pt idx="993">
                  <c:v>288.2365866666666</c:v>
                </c:pt>
                <c:pt idx="994">
                  <c:v>295.70498141263937</c:v>
                </c:pt>
                <c:pt idx="995">
                  <c:v>299.68794646840144</c:v>
                </c:pt>
                <c:pt idx="996">
                  <c:v>307.29178884758369</c:v>
                </c:pt>
                <c:pt idx="997">
                  <c:v>314.05075985130111</c:v>
                </c:pt>
                <c:pt idx="998">
                  <c:v>320.6890349442379</c:v>
                </c:pt>
                <c:pt idx="999">
                  <c:v>334.72714029850738</c:v>
                </c:pt>
                <c:pt idx="1000">
                  <c:v>346.75935167286246</c:v>
                </c:pt>
                <c:pt idx="1001">
                  <c:v>349.53535762081782</c:v>
                </c:pt>
                <c:pt idx="1002">
                  <c:v>363.65677918215607</c:v>
                </c:pt>
                <c:pt idx="1003">
                  <c:v>370.89853382899628</c:v>
                </c:pt>
                <c:pt idx="1004">
                  <c:v>381.00501492537308</c:v>
                </c:pt>
                <c:pt idx="1005">
                  <c:v>389.84869253731335</c:v>
                </c:pt>
                <c:pt idx="1006">
                  <c:v>405.11312238805965</c:v>
                </c:pt>
                <c:pt idx="1007">
                  <c:v>425.23519999999996</c:v>
                </c:pt>
                <c:pt idx="1008">
                  <c:v>432.89599999999996</c:v>
                </c:pt>
                <c:pt idx="1009">
                  <c:v>447.36639999999994</c:v>
                </c:pt>
                <c:pt idx="1010">
                  <c:v>443.84</c:v>
                </c:pt>
                <c:pt idx="1011">
                  <c:v>459.16159999999991</c:v>
                </c:pt>
                <c:pt idx="1012">
                  <c:v>457.21600000000001</c:v>
                </c:pt>
                <c:pt idx="1013">
                  <c:v>483.72479999999996</c:v>
                </c:pt>
                <c:pt idx="1014">
                  <c:v>517.17342089552233</c:v>
                </c:pt>
                <c:pt idx="1015">
                  <c:v>514.02361791044768</c:v>
                </c:pt>
                <c:pt idx="1016">
                  <c:v>535.16566840148698</c:v>
                </c:pt>
                <c:pt idx="1017">
                  <c:v>508.25048029739776</c:v>
                </c:pt>
                <c:pt idx="1018">
                  <c:v>542.52811895910781</c:v>
                </c:pt>
                <c:pt idx="1019">
                  <c:v>549.64062089552226</c:v>
                </c:pt>
                <c:pt idx="1020">
                  <c:v>534.86077611940289</c:v>
                </c:pt>
                <c:pt idx="1021">
                  <c:v>538.25287164179099</c:v>
                </c:pt>
                <c:pt idx="1022">
                  <c:v>575.32362985074622</c:v>
                </c:pt>
                <c:pt idx="1023">
                  <c:v>579.94385130111516</c:v>
                </c:pt>
                <c:pt idx="1024">
                  <c:v>559.63832888888885</c:v>
                </c:pt>
                <c:pt idx="1025">
                  <c:v>552.30049411764708</c:v>
                </c:pt>
                <c:pt idx="1026">
                  <c:v>578.01095474452552</c:v>
                </c:pt>
                <c:pt idx="1027">
                  <c:v>576.67931428571421</c:v>
                </c:pt>
                <c:pt idx="1028">
                  <c:v>555.02322919708024</c:v>
                </c:pt>
                <c:pt idx="1029">
                  <c:v>545.9212101818182</c:v>
                </c:pt>
                <c:pt idx="1030">
                  <c:v>540.25420799999995</c:v>
                </c:pt>
                <c:pt idx="1031">
                  <c:v>546.29593043478246</c:v>
                </c:pt>
                <c:pt idx="1032">
                  <c:v>534.41481739130427</c:v>
                </c:pt>
                <c:pt idx="1033">
                  <c:v>509.5123407942238</c:v>
                </c:pt>
                <c:pt idx="1034">
                  <c:v>514.2197179856114</c:v>
                </c:pt>
                <c:pt idx="1035">
                  <c:v>524.24636559139776</c:v>
                </c:pt>
                <c:pt idx="1036">
                  <c:v>542.43414857142852</c:v>
                </c:pt>
                <c:pt idx="1037">
                  <c:v>549.40048398576505</c:v>
                </c:pt>
                <c:pt idx="1038">
                  <c:v>556.53140353356878</c:v>
                </c:pt>
                <c:pt idx="1039">
                  <c:v>525.89980494699648</c:v>
                </c:pt>
                <c:pt idx="1040">
                  <c:v>504.56093851590094</c:v>
                </c:pt>
                <c:pt idx="1041">
                  <c:v>473.12626431095407</c:v>
                </c:pt>
                <c:pt idx="1042">
                  <c:v>461.28574647887325</c:v>
                </c:pt>
                <c:pt idx="1043">
                  <c:v>461.05710422535208</c:v>
                </c:pt>
                <c:pt idx="1044">
                  <c:v>466.80114125874115</c:v>
                </c:pt>
                <c:pt idx="1045">
                  <c:v>468.39044475524469</c:v>
                </c:pt>
                <c:pt idx="1046">
                  <c:v>474.72006666666658</c:v>
                </c:pt>
                <c:pt idx="1047">
                  <c:v>475.6613314878893</c:v>
                </c:pt>
                <c:pt idx="1048">
                  <c:v>490.94001384083049</c:v>
                </c:pt>
                <c:pt idx="1049">
                  <c:v>502.73605536332178</c:v>
                </c:pt>
                <c:pt idx="1050">
                  <c:v>514.77305379310337</c:v>
                </c:pt>
                <c:pt idx="1051">
                  <c:v>535.87731487889278</c:v>
                </c:pt>
                <c:pt idx="1052">
                  <c:v>550.03256470588235</c:v>
                </c:pt>
                <c:pt idx="1053">
                  <c:v>572.38887197231827</c:v>
                </c:pt>
                <c:pt idx="1054">
                  <c:v>587.76827586206889</c:v>
                </c:pt>
                <c:pt idx="1055">
                  <c:v>600.92405813148787</c:v>
                </c:pt>
                <c:pt idx="1056">
                  <c:v>622.69850482758602</c:v>
                </c:pt>
                <c:pt idx="1057">
                  <c:v>615.30399446366789</c:v>
                </c:pt>
                <c:pt idx="1058">
                  <c:v>630.91970657439435</c:v>
                </c:pt>
                <c:pt idx="1059">
                  <c:v>639.26797241379313</c:v>
                </c:pt>
                <c:pt idx="1060">
                  <c:v>648.89617655172412</c:v>
                </c:pt>
                <c:pt idx="1061">
                  <c:v>641.08773608247418</c:v>
                </c:pt>
                <c:pt idx="1062">
                  <c:v>664.24333150684924</c:v>
                </c:pt>
                <c:pt idx="1063">
                  <c:v>660.46290410958898</c:v>
                </c:pt>
                <c:pt idx="1064">
                  <c:v>632.16851877133092</c:v>
                </c:pt>
                <c:pt idx="1065">
                  <c:v>629.46612244897949</c:v>
                </c:pt>
                <c:pt idx="1066">
                  <c:v>632.00607346938762</c:v>
                </c:pt>
                <c:pt idx="1067">
                  <c:v>652.21524897959182</c:v>
                </c:pt>
                <c:pt idx="1068">
                  <c:v>643.02785529010237</c:v>
                </c:pt>
                <c:pt idx="1069">
                  <c:v>615.9933387755101</c:v>
                </c:pt>
                <c:pt idx="1070">
                  <c:v>607.60045714285707</c:v>
                </c:pt>
                <c:pt idx="1071">
                  <c:v>613.35493423728803</c:v>
                </c:pt>
                <c:pt idx="1072">
                  <c:v>607.74196067796606</c:v>
                </c:pt>
                <c:pt idx="1073">
                  <c:v>628.06482162162149</c:v>
                </c:pt>
                <c:pt idx="1074">
                  <c:v>612.48934054054052</c:v>
                </c:pt>
                <c:pt idx="1075">
                  <c:v>619.83833513513503</c:v>
                </c:pt>
                <c:pt idx="1076">
                  <c:v>601.19163243243236</c:v>
                </c:pt>
                <c:pt idx="1077">
                  <c:v>585.39015302013411</c:v>
                </c:pt>
                <c:pt idx="1078">
                  <c:v>604.34751140939591</c:v>
                </c:pt>
                <c:pt idx="1079">
                  <c:v>618.83790604026842</c:v>
                </c:pt>
                <c:pt idx="1080">
                  <c:v>650.65140402684551</c:v>
                </c:pt>
                <c:pt idx="1081">
                  <c:v>677.3442362416107</c:v>
                </c:pt>
                <c:pt idx="1082">
                  <c:v>698.58955167785234</c:v>
                </c:pt>
                <c:pt idx="1083">
                  <c:v>717.2200590604026</c:v>
                </c:pt>
                <c:pt idx="1084">
                  <c:v>724.51973154362406</c:v>
                </c:pt>
                <c:pt idx="1085">
                  <c:v>714.93210201342288</c:v>
                </c:pt>
                <c:pt idx="1086">
                  <c:v>708.21785599999987</c:v>
                </c:pt>
                <c:pt idx="1087">
                  <c:v>736.10417658862877</c:v>
                </c:pt>
                <c:pt idx="1088">
                  <c:v>727.91462399999989</c:v>
                </c:pt>
                <c:pt idx="1089">
                  <c:v>735.92319999999984</c:v>
                </c:pt>
                <c:pt idx="1090">
                  <c:v>769.25619199999994</c:v>
                </c:pt>
                <c:pt idx="1091">
                  <c:v>776.39897599999995</c:v>
                </c:pt>
                <c:pt idx="1092">
                  <c:v>747.50316799999985</c:v>
                </c:pt>
                <c:pt idx="1093">
                  <c:v>757.42418073089686</c:v>
                </c:pt>
                <c:pt idx="1094">
                  <c:v>758.17923189368764</c:v>
                </c:pt>
                <c:pt idx="1095">
                  <c:v>731.58707284768195</c:v>
                </c:pt>
                <c:pt idx="1096">
                  <c:v>677.18838675496693</c:v>
                </c:pt>
                <c:pt idx="1097">
                  <c:v>598.06302516556286</c:v>
                </c:pt>
                <c:pt idx="1098">
                  <c:v>610.44765148514841</c:v>
                </c:pt>
                <c:pt idx="1099">
                  <c:v>627.0562851485148</c:v>
                </c:pt>
                <c:pt idx="1100">
                  <c:v>619.43999999999994</c:v>
                </c:pt>
                <c:pt idx="1101">
                  <c:v>599.89559999999994</c:v>
                </c:pt>
                <c:pt idx="1102">
                  <c:v>641.22719999999993</c:v>
                </c:pt>
                <c:pt idx="1103">
                  <c:v>668.99520000000007</c:v>
                </c:pt>
                <c:pt idx="1104">
                  <c:v>694.84079999999994</c:v>
                </c:pt>
                <c:pt idx="1105">
                  <c:v>704.02559999999994</c:v>
                </c:pt>
                <c:pt idx="1106">
                  <c:v>699.05607344262285</c:v>
                </c:pt>
                <c:pt idx="1107">
                  <c:v>731.94907278688527</c:v>
                </c:pt>
                <c:pt idx="1108">
                  <c:v>746.63915016393435</c:v>
                </c:pt>
                <c:pt idx="1109">
                  <c:v>743.88084705882352</c:v>
                </c:pt>
                <c:pt idx="1110">
                  <c:v>730.45912182410416</c:v>
                </c:pt>
                <c:pt idx="1111">
                  <c:v>750.65858501628657</c:v>
                </c:pt>
                <c:pt idx="1112">
                  <c:v>770.43502280130281</c:v>
                </c:pt>
                <c:pt idx="1113">
                  <c:v>769.8310441558441</c:v>
                </c:pt>
                <c:pt idx="1114">
                  <c:v>765.50911168831158</c:v>
                </c:pt>
                <c:pt idx="1115">
                  <c:v>779.3178718446602</c:v>
                </c:pt>
                <c:pt idx="1116">
                  <c:v>803.27425242718448</c:v>
                </c:pt>
                <c:pt idx="1117">
                  <c:v>813.15100582524258</c:v>
                </c:pt>
                <c:pt idx="1118">
                  <c:v>827.96613592233007</c:v>
                </c:pt>
                <c:pt idx="1119">
                  <c:v>839.94432621359215</c:v>
                </c:pt>
                <c:pt idx="1120">
                  <c:v>848.13993009708736</c:v>
                </c:pt>
                <c:pt idx="1121">
                  <c:v>840.37681548387093</c:v>
                </c:pt>
                <c:pt idx="1122">
                  <c:v>868.78468938906747</c:v>
                </c:pt>
                <c:pt idx="1123">
                  <c:v>858.80980645161276</c:v>
                </c:pt>
                <c:pt idx="1124">
                  <c:v>870.76821607717034</c:v>
                </c:pt>
                <c:pt idx="1125">
                  <c:v>885.80126045016061</c:v>
                </c:pt>
                <c:pt idx="1126">
                  <c:v>889.10178461538453</c:v>
                </c:pt>
                <c:pt idx="1127">
                  <c:v>873.7006769230768</c:v>
                </c:pt>
                <c:pt idx="1128">
                  <c:v>896.17796923076924</c:v>
                </c:pt>
                <c:pt idx="1129">
                  <c:v>902.73384615384612</c:v>
                </c:pt>
                <c:pt idx="1130">
                  <c:v>900.67954504792317</c:v>
                </c:pt>
                <c:pt idx="1131">
                  <c:v>909.59859363057319</c:v>
                </c:pt>
                <c:pt idx="1132">
                  <c:v>923.14382675159231</c:v>
                </c:pt>
                <c:pt idx="1133">
                  <c:v>873.7375594936708</c:v>
                </c:pt>
                <c:pt idx="1134">
                  <c:v>872.40188354430359</c:v>
                </c:pt>
                <c:pt idx="1135">
                  <c:v>888.63548354430361</c:v>
                </c:pt>
                <c:pt idx="1136">
                  <c:v>918.32858734177194</c:v>
                </c:pt>
                <c:pt idx="1137">
                  <c:v>936.01810977917967</c:v>
                </c:pt>
                <c:pt idx="1138">
                  <c:v>943.80204416403785</c:v>
                </c:pt>
                <c:pt idx="1139">
                  <c:v>936.54599245283009</c:v>
                </c:pt>
                <c:pt idx="1140">
                  <c:v>952.77959245283</c:v>
                </c:pt>
                <c:pt idx="1141">
                  <c:v>940.43273999999985</c:v>
                </c:pt>
                <c:pt idx="1142">
                  <c:v>898.96720747663539</c:v>
                </c:pt>
                <c:pt idx="1143">
                  <c:v>920.74164705882356</c:v>
                </c:pt>
                <c:pt idx="1144">
                  <c:v>872.29214117647052</c:v>
                </c:pt>
                <c:pt idx="1145">
                  <c:v>862.38494814814806</c:v>
                </c:pt>
                <c:pt idx="1146">
                  <c:v>857.5336763076923</c:v>
                </c:pt>
                <c:pt idx="1147">
                  <c:v>800.75831192660542</c:v>
                </c:pt>
                <c:pt idx="1148">
                  <c:v>772.56049908256864</c:v>
                </c:pt>
                <c:pt idx="1149">
                  <c:v>761.15353677811538</c:v>
                </c:pt>
                <c:pt idx="1150">
                  <c:v>799.24575319148926</c:v>
                </c:pt>
                <c:pt idx="1151">
                  <c:v>802.60102613981758</c:v>
                </c:pt>
                <c:pt idx="1152">
                  <c:v>833.39058966565358</c:v>
                </c:pt>
                <c:pt idx="1153">
                  <c:v>862.10777872340418</c:v>
                </c:pt>
                <c:pt idx="1154">
                  <c:v>879.76273454545458</c:v>
                </c:pt>
                <c:pt idx="1155">
                  <c:v>892.21042658610247</c:v>
                </c:pt>
                <c:pt idx="1156">
                  <c:v>905.46326746987938</c:v>
                </c:pt>
                <c:pt idx="1157">
                  <c:v>891.4342630630631</c:v>
                </c:pt>
                <c:pt idx="1158">
                  <c:v>904.12403353293416</c:v>
                </c:pt>
                <c:pt idx="1159">
                  <c:v>915.76887402985062</c:v>
                </c:pt>
                <c:pt idx="1160">
                  <c:v>925.79834285714276</c:v>
                </c:pt>
                <c:pt idx="1161">
                  <c:v>921.60603916913931</c:v>
                </c:pt>
                <c:pt idx="1162">
                  <c:v>890.06235266272188</c:v>
                </c:pt>
                <c:pt idx="1163">
                  <c:v>912.7209911504425</c:v>
                </c:pt>
                <c:pt idx="1164">
                  <c:v>904.89228387096773</c:v>
                </c:pt>
                <c:pt idx="1165">
                  <c:v>861.51999999999987</c:v>
                </c:pt>
                <c:pt idx="1166">
                  <c:v>843.2952909620991</c:v>
                </c:pt>
                <c:pt idx="1167">
                  <c:v>902.94680930232551</c:v>
                </c:pt>
                <c:pt idx="1168">
                  <c:v>921.03329391304351</c:v>
                </c:pt>
                <c:pt idx="1169">
                  <c:v>940.33244956772319</c:v>
                </c:pt>
                <c:pt idx="1170">
                  <c:v>933.08314040114601</c:v>
                </c:pt>
                <c:pt idx="1171">
                  <c:v>910.10199771428563</c:v>
                </c:pt>
                <c:pt idx="1172">
                  <c:v>937.01634188034166</c:v>
                </c:pt>
                <c:pt idx="1173">
                  <c:v>954.70123512747864</c:v>
                </c:pt>
                <c:pt idx="1174">
                  <c:v>966.67877966101707</c:v>
                </c:pt>
                <c:pt idx="1175">
                  <c:v>974.01599999999996</c:v>
                </c:pt>
                <c:pt idx="1176">
                  <c:v>930.23999999999978</c:v>
                </c:pt>
                <c:pt idx="1177">
                  <c:v>920.50860335195534</c:v>
                </c:pt>
                <c:pt idx="1178">
                  <c:v>893.07284210526302</c:v>
                </c:pt>
                <c:pt idx="1179">
                  <c:v>906.04059504132215</c:v>
                </c:pt>
                <c:pt idx="1180">
                  <c:v>932.98602197802188</c:v>
                </c:pt>
                <c:pt idx="1181">
                  <c:v>879.45306229508185</c:v>
                </c:pt>
                <c:pt idx="1182">
                  <c:v>835.58926956521736</c:v>
                </c:pt>
                <c:pt idx="1183">
                  <c:v>826.42186378378369</c:v>
                </c:pt>
                <c:pt idx="1184">
                  <c:v>827.08222964959566</c:v>
                </c:pt>
                <c:pt idx="1185">
                  <c:v>831.43885898123312</c:v>
                </c:pt>
                <c:pt idx="1186">
                  <c:v>832.97848319999991</c:v>
                </c:pt>
                <c:pt idx="1187">
                  <c:v>784.63835331564974</c:v>
                </c:pt>
                <c:pt idx="1188">
                  <c:v>775.6912253968253</c:v>
                </c:pt>
                <c:pt idx="1189">
                  <c:v>744.69503999999995</c:v>
                </c:pt>
                <c:pt idx="1190">
                  <c:v>753.46002094240828</c:v>
                </c:pt>
                <c:pt idx="1191">
                  <c:v>724.81969870129865</c:v>
                </c:pt>
                <c:pt idx="1192">
                  <c:v>639.75524145077713</c:v>
                </c:pt>
                <c:pt idx="1193">
                  <c:v>632.52465154639174</c:v>
                </c:pt>
                <c:pt idx="1194">
                  <c:v>630.36317538461537</c:v>
                </c:pt>
                <c:pt idx="1195">
                  <c:v>648.67800615384601</c:v>
                </c:pt>
                <c:pt idx="1196">
                  <c:v>683.96463673469373</c:v>
                </c:pt>
                <c:pt idx="1197">
                  <c:v>695.24306192893403</c:v>
                </c:pt>
                <c:pt idx="1198">
                  <c:v>690.99384242424242</c:v>
                </c:pt>
                <c:pt idx="1199">
                  <c:v>734.59079396984919</c:v>
                </c:pt>
                <c:pt idx="1200">
                  <c:v>762.65289648241196</c:v>
                </c:pt>
                <c:pt idx="1201">
                  <c:v>790.19794285714283</c:v>
                </c:pt>
                <c:pt idx="1202">
                  <c:v>808.43327999999985</c:v>
                </c:pt>
                <c:pt idx="1203">
                  <c:v>833.94553615960103</c:v>
                </c:pt>
                <c:pt idx="1204">
                  <c:v>818.52792059553349</c:v>
                </c:pt>
                <c:pt idx="1205">
                  <c:v>797.44561182266</c:v>
                </c:pt>
                <c:pt idx="1206">
                  <c:v>789.74270270270256</c:v>
                </c:pt>
                <c:pt idx="1207">
                  <c:v>773.80160000000001</c:v>
                </c:pt>
                <c:pt idx="1208">
                  <c:v>790.99011764705881</c:v>
                </c:pt>
                <c:pt idx="1209">
                  <c:v>772.30657408312959</c:v>
                </c:pt>
                <c:pt idx="1210">
                  <c:v>736.50533398533003</c:v>
                </c:pt>
                <c:pt idx="1211">
                  <c:v>783.3995678832116</c:v>
                </c:pt>
                <c:pt idx="1212">
                  <c:v>816.0247591240875</c:v>
                </c:pt>
                <c:pt idx="1213">
                  <c:v>827.00954963680385</c:v>
                </c:pt>
                <c:pt idx="1214">
                  <c:v>844.61773913043476</c:v>
                </c:pt>
                <c:pt idx="1215">
                  <c:v>851.18827951807214</c:v>
                </c:pt>
                <c:pt idx="1216">
                  <c:v>840.55707692307681</c:v>
                </c:pt>
                <c:pt idx="1217">
                  <c:v>840.87712230215811</c:v>
                </c:pt>
                <c:pt idx="1218">
                  <c:v>830.66440095465396</c:v>
                </c:pt>
                <c:pt idx="1219">
                  <c:v>858.06171428571417</c:v>
                </c:pt>
                <c:pt idx="1220">
                  <c:v>843.6844845605699</c:v>
                </c:pt>
                <c:pt idx="1221">
                  <c:v>841.23052482269497</c:v>
                </c:pt>
                <c:pt idx="1222">
                  <c:v>881.36196226415097</c:v>
                </c:pt>
                <c:pt idx="1223">
                  <c:v>897.62258823529407</c:v>
                </c:pt>
                <c:pt idx="1224">
                  <c:v>902.37476056338016</c:v>
                </c:pt>
                <c:pt idx="1225">
                  <c:v>864.27837762237766</c:v>
                </c:pt>
                <c:pt idx="1226">
                  <c:v>842.79752424942262</c:v>
                </c:pt>
                <c:pt idx="1227">
                  <c:v>821.36058715596323</c:v>
                </c:pt>
                <c:pt idx="1228">
                  <c:v>792.82092027334852</c:v>
                </c:pt>
                <c:pt idx="1229">
                  <c:v>769.8105339366515</c:v>
                </c:pt>
                <c:pt idx="1230">
                  <c:v>775.40175169300221</c:v>
                </c:pt>
                <c:pt idx="1231">
                  <c:v>747.24952549889122</c:v>
                </c:pt>
                <c:pt idx="1232">
                  <c:v>758.52573451327407</c:v>
                </c:pt>
                <c:pt idx="1233">
                  <c:v>781.77599999999984</c:v>
                </c:pt>
                <c:pt idx="1234">
                  <c:v>721.49333333333323</c:v>
                </c:pt>
                <c:pt idx="1235">
                  <c:v>666.0695272727271</c:v>
                </c:pt>
                <c:pt idx="1236">
                  <c:v>669.61858197424885</c:v>
                </c:pt>
                <c:pt idx="1237">
                  <c:v>642.80928813559319</c:v>
                </c:pt>
                <c:pt idx="1238">
                  <c:v>661.84183430962332</c:v>
                </c:pt>
                <c:pt idx="1239">
                  <c:v>625.39943999999991</c:v>
                </c:pt>
                <c:pt idx="1240">
                  <c:v>599.03988148148142</c:v>
                </c:pt>
                <c:pt idx="1241">
                  <c:v>594.94487510204078</c:v>
                </c:pt>
                <c:pt idx="1242">
                  <c:v>521.24972307692315</c:v>
                </c:pt>
                <c:pt idx="1243">
                  <c:v>493.69624319999997</c:v>
                </c:pt>
                <c:pt idx="1244">
                  <c:v>437.08807588932808</c:v>
                </c:pt>
                <c:pt idx="1245">
                  <c:v>441.19811506849305</c:v>
                </c:pt>
                <c:pt idx="1246">
                  <c:v>452.27124815533978</c:v>
                </c:pt>
                <c:pt idx="1247">
                  <c:v>419.57131098265887</c:v>
                </c:pt>
                <c:pt idx="1248">
                  <c:v>452.17275086372359</c:v>
                </c:pt>
                <c:pt idx="1249">
                  <c:v>495.35670857142844</c:v>
                </c:pt>
                <c:pt idx="1250">
                  <c:v>516.14839013282722</c:v>
                </c:pt>
                <c:pt idx="1251">
                  <c:v>519.96619735349714</c:v>
                </c:pt>
                <c:pt idx="1252">
                  <c:v>549.86742857142849</c:v>
                </c:pt>
                <c:pt idx="1253">
                  <c:v>559.69576119402984</c:v>
                </c:pt>
                <c:pt idx="1254">
                  <c:v>554.03899040590397</c:v>
                </c:pt>
                <c:pt idx="1255">
                  <c:v>512.47950497237559</c:v>
                </c:pt>
                <c:pt idx="1256">
                  <c:v>503.4794549450549</c:v>
                </c:pt>
                <c:pt idx="1257">
                  <c:v>523.79233224043708</c:v>
                </c:pt>
                <c:pt idx="1258">
                  <c:v>528.81025388788419</c:v>
                </c:pt>
                <c:pt idx="1259">
                  <c:v>518.89020540540537</c:v>
                </c:pt>
                <c:pt idx="1260">
                  <c:v>565.60665323741</c:v>
                </c:pt>
                <c:pt idx="1261">
                  <c:v>585.34055913978489</c:v>
                </c:pt>
                <c:pt idx="1262">
                  <c:v>587.19748121645785</c:v>
                </c:pt>
                <c:pt idx="1263">
                  <c:v>589.73398930481278</c:v>
                </c:pt>
                <c:pt idx="1264">
                  <c:v>581.536396460177</c:v>
                </c:pt>
                <c:pt idx="1265">
                  <c:v>581.89453521126757</c:v>
                </c:pt>
                <c:pt idx="1266">
                  <c:v>592.48375481611197</c:v>
                </c:pt>
                <c:pt idx="1267">
                  <c:v>584.29647386759575</c:v>
                </c:pt>
                <c:pt idx="1268">
                  <c:v>594.66833333333318</c:v>
                </c:pt>
                <c:pt idx="1269">
                  <c:v>571.4002901554403</c:v>
                </c:pt>
                <c:pt idx="1270">
                  <c:v>566.49666206896552</c:v>
                </c:pt>
                <c:pt idx="1271">
                  <c:v>584.07488659793808</c:v>
                </c:pt>
                <c:pt idx="1272">
                  <c:v>576.08467692307681</c:v>
                </c:pt>
                <c:pt idx="1273">
                  <c:v>554.85401015228422</c:v>
                </c:pt>
                <c:pt idx="1274">
                  <c:v>548.94123025210081</c:v>
                </c:pt>
                <c:pt idx="1275">
                  <c:v>535.97935999999993</c:v>
                </c:pt>
                <c:pt idx="1276">
                  <c:v>531.75135522388064</c:v>
                </c:pt>
                <c:pt idx="1277">
                  <c:v>531.08209028006593</c:v>
                </c:pt>
                <c:pt idx="1278">
                  <c:v>533.31367868852453</c:v>
                </c:pt>
                <c:pt idx="1279">
                  <c:v>518.57333333333327</c:v>
                </c:pt>
                <c:pt idx="1280">
                  <c:v>508.84668664495115</c:v>
                </c:pt>
                <c:pt idx="1281">
                  <c:v>494.07067012987005</c:v>
                </c:pt>
                <c:pt idx="1282">
                  <c:v>494.50850016155084</c:v>
                </c:pt>
                <c:pt idx="1283">
                  <c:v>490.51090241545882</c:v>
                </c:pt>
                <c:pt idx="1284">
                  <c:v>468.82636799999995</c:v>
                </c:pt>
                <c:pt idx="1285">
                  <c:v>459.28957965023847</c:v>
                </c:pt>
                <c:pt idx="1286">
                  <c:v>454.84806056782327</c:v>
                </c:pt>
                <c:pt idx="1287">
                  <c:v>471.05385164319239</c:v>
                </c:pt>
                <c:pt idx="1288">
                  <c:v>490.330225116279</c:v>
                </c:pt>
                <c:pt idx="1289">
                  <c:v>486.31085153374221</c:v>
                </c:pt>
                <c:pt idx="1290">
                  <c:v>480.2872401826483</c:v>
                </c:pt>
                <c:pt idx="1291">
                  <c:v>511.11243636363633</c:v>
                </c:pt>
                <c:pt idx="1292">
                  <c:v>507.26948571428574</c:v>
                </c:pt>
                <c:pt idx="1293">
                  <c:v>486.76606855439638</c:v>
                </c:pt>
                <c:pt idx="1294">
                  <c:v>456.2267821958456</c:v>
                </c:pt>
                <c:pt idx="1295">
                  <c:v>460.91914209748887</c:v>
                </c:pt>
                <c:pt idx="1296">
                  <c:v>473.98309106881402</c:v>
                </c:pt>
                <c:pt idx="1297">
                  <c:v>461.54168683068019</c:v>
                </c:pt>
                <c:pt idx="1298">
                  <c:v>465.61127793696272</c:v>
                </c:pt>
                <c:pt idx="1299">
                  <c:v>469.53273654390932</c:v>
                </c:pt>
                <c:pt idx="1300">
                  <c:v>452.86067916083914</c:v>
                </c:pt>
                <c:pt idx="1301">
                  <c:v>456.69629875518672</c:v>
                </c:pt>
                <c:pt idx="1302">
                  <c:v>456.13973187414496</c:v>
                </c:pt>
                <c:pt idx="1303">
                  <c:v>472.4901463414634</c:v>
                </c:pt>
                <c:pt idx="1304">
                  <c:v>472.64583378016084</c:v>
                </c:pt>
                <c:pt idx="1305">
                  <c:v>451.17319148936161</c:v>
                </c:pt>
                <c:pt idx="1306">
                  <c:v>443.59007114624495</c:v>
                </c:pt>
                <c:pt idx="1307">
                  <c:v>456.31866492829198</c:v>
                </c:pt>
                <c:pt idx="1308">
                  <c:v>462.80366066838047</c:v>
                </c:pt>
                <c:pt idx="1309">
                  <c:v>474.45730798479082</c:v>
                </c:pt>
                <c:pt idx="1310">
                  <c:v>424.38400000000001</c:v>
                </c:pt>
                <c:pt idx="1311">
                  <c:v>412.85451851851855</c:v>
                </c:pt>
                <c:pt idx="1312">
                  <c:v>427.47156968215154</c:v>
                </c:pt>
                <c:pt idx="1313">
                  <c:v>449.9082370012091</c:v>
                </c:pt>
                <c:pt idx="1314">
                  <c:v>470.32292140266014</c:v>
                </c:pt>
                <c:pt idx="1315">
                  <c:v>481.35644657863145</c:v>
                </c:pt>
                <c:pt idx="1316">
                  <c:v>488.94057142857139</c:v>
                </c:pt>
                <c:pt idx="1317">
                  <c:v>498.49403773584896</c:v>
                </c:pt>
                <c:pt idx="1318">
                  <c:v>515.29813333333323</c:v>
                </c:pt>
                <c:pt idx="1319">
                  <c:v>502.24463499420619</c:v>
                </c:pt>
                <c:pt idx="1320">
                  <c:v>496.33765517241375</c:v>
                </c:pt>
                <c:pt idx="1321">
                  <c:v>474.26490102389073</c:v>
                </c:pt>
                <c:pt idx="1322">
                  <c:v>488.6588745762711</c:v>
                </c:pt>
                <c:pt idx="1323">
                  <c:v>489.74092929292931</c:v>
                </c:pt>
                <c:pt idx="1324">
                  <c:v>476.16149665924269</c:v>
                </c:pt>
                <c:pt idx="1325">
                  <c:v>474.10712582781463</c:v>
                </c:pt>
                <c:pt idx="1326">
                  <c:v>457.58903056768554</c:v>
                </c:pt>
                <c:pt idx="1327">
                  <c:v>455.87747778981577</c:v>
                </c:pt>
                <c:pt idx="1328">
                  <c:v>412.11048927038615</c:v>
                </c:pt>
                <c:pt idx="1329">
                  <c:v>416.44224411134894</c:v>
                </c:pt>
                <c:pt idx="1330">
                  <c:v>425.85046744930622</c:v>
                </c:pt>
                <c:pt idx="1331">
                  <c:v>427.59993191489355</c:v>
                </c:pt>
                <c:pt idx="1332">
                  <c:v>403.8602926829268</c:v>
                </c:pt>
                <c:pt idx="1333">
                  <c:v>392.96980972515854</c:v>
                </c:pt>
                <c:pt idx="1334">
                  <c:v>380.6736253968254</c:v>
                </c:pt>
                <c:pt idx="1335">
                  <c:v>397.88570706006317</c:v>
                </c:pt>
                <c:pt idx="1336">
                  <c:v>394.48664718162843</c:v>
                </c:pt>
                <c:pt idx="1337">
                  <c:v>367.18060206185567</c:v>
                </c:pt>
                <c:pt idx="1338">
                  <c:v>364.29863384615379</c:v>
                </c:pt>
                <c:pt idx="1339">
                  <c:v>364.54983009211873</c:v>
                </c:pt>
                <c:pt idx="1340">
                  <c:v>405.92290909090906</c:v>
                </c:pt>
                <c:pt idx="1341">
                  <c:v>438.73701018329928</c:v>
                </c:pt>
                <c:pt idx="1342">
                  <c:v>457.52248163265301</c:v>
                </c:pt>
                <c:pt idx="1343">
                  <c:v>463.72209836065576</c:v>
                </c:pt>
                <c:pt idx="1344">
                  <c:v>479.04058895705526</c:v>
                </c:pt>
                <c:pt idx="1345">
                  <c:v>486.84218181818181</c:v>
                </c:pt>
                <c:pt idx="1346">
                  <c:v>503.75563636363626</c:v>
                </c:pt>
                <c:pt idx="1347">
                  <c:v>519.27763083164302</c:v>
                </c:pt>
                <c:pt idx="1348">
                  <c:v>537.08341935483861</c:v>
                </c:pt>
                <c:pt idx="1349">
                  <c:v>542.96905326633168</c:v>
                </c:pt>
                <c:pt idx="1350">
                  <c:v>542.74498498498485</c:v>
                </c:pt>
                <c:pt idx="1351">
                  <c:v>526.21489820359272</c:v>
                </c:pt>
                <c:pt idx="1352">
                  <c:v>539.07803773584897</c:v>
                </c:pt>
                <c:pt idx="1353">
                  <c:v>539.08410297029695</c:v>
                </c:pt>
                <c:pt idx="1354">
                  <c:v>529.99816600790496</c:v>
                </c:pt>
                <c:pt idx="1355">
                  <c:v>526.91092596248768</c:v>
                </c:pt>
                <c:pt idx="1356">
                  <c:v>530.1807733071638</c:v>
                </c:pt>
                <c:pt idx="1357">
                  <c:v>498.73931249999998</c:v>
                </c:pt>
                <c:pt idx="1358">
                  <c:v>498.08355555555556</c:v>
                </c:pt>
                <c:pt idx="1359">
                  <c:v>496.29783899127062</c:v>
                </c:pt>
                <c:pt idx="1360">
                  <c:v>491.71794197292058</c:v>
                </c:pt>
                <c:pt idx="1361">
                  <c:v>479.33735004821591</c:v>
                </c:pt>
                <c:pt idx="1362">
                  <c:v>471.25782132564837</c:v>
                </c:pt>
                <c:pt idx="1363">
                  <c:v>510.77585454545448</c:v>
                </c:pt>
                <c:pt idx="1364">
                  <c:v>513.60018285714284</c:v>
                </c:pt>
                <c:pt idx="1365">
                  <c:v>508.12863817663816</c:v>
                </c:pt>
                <c:pt idx="1366">
                  <c:v>512.75359544159551</c:v>
                </c:pt>
                <c:pt idx="1367">
                  <c:v>507.20364672364667</c:v>
                </c:pt>
                <c:pt idx="1368">
                  <c:v>528.09208720379138</c:v>
                </c:pt>
                <c:pt idx="1369">
                  <c:v>554.08646037735843</c:v>
                </c:pt>
                <c:pt idx="1370">
                  <c:v>547.42628571428565</c:v>
                </c:pt>
                <c:pt idx="1371">
                  <c:v>548.51041347053308</c:v>
                </c:pt>
                <c:pt idx="1372">
                  <c:v>559.47672693383038</c:v>
                </c:pt>
                <c:pt idx="1373">
                  <c:v>569.98643866171005</c:v>
                </c:pt>
                <c:pt idx="1374">
                  <c:v>579.77142857142849</c:v>
                </c:pt>
                <c:pt idx="1375">
                  <c:v>566.07164444444447</c:v>
                </c:pt>
                <c:pt idx="1376">
                  <c:v>551.91242105263154</c:v>
                </c:pt>
                <c:pt idx="1377">
                  <c:v>556.15387672493091</c:v>
                </c:pt>
                <c:pt idx="1378">
                  <c:v>588.28183486238527</c:v>
                </c:pt>
                <c:pt idx="1379">
                  <c:v>615.77772735590122</c:v>
                </c:pt>
                <c:pt idx="1380">
                  <c:v>616.75830656934306</c:v>
                </c:pt>
                <c:pt idx="1381">
                  <c:v>651.72037328453803</c:v>
                </c:pt>
                <c:pt idx="1382">
                  <c:v>693.2105294117647</c:v>
                </c:pt>
                <c:pt idx="1383">
                  <c:v>711.52795580110489</c:v>
                </c:pt>
                <c:pt idx="1384">
                  <c:v>711.05851239669414</c:v>
                </c:pt>
                <c:pt idx="1385">
                  <c:v>727.32458082191783</c:v>
                </c:pt>
                <c:pt idx="1386">
                  <c:v>712.20287123287653</c:v>
                </c:pt>
                <c:pt idx="1387">
                  <c:v>725.1106654512306</c:v>
                </c:pt>
                <c:pt idx="1388">
                  <c:v>702.08110344827583</c:v>
                </c:pt>
                <c:pt idx="1389">
                  <c:v>698.79540163191291</c:v>
                </c:pt>
                <c:pt idx="1390">
                  <c:v>720.80713043478238</c:v>
                </c:pt>
                <c:pt idx="1391">
                  <c:v>730.43854479638003</c:v>
                </c:pt>
                <c:pt idx="1392">
                  <c:v>772.26388489208625</c:v>
                </c:pt>
                <c:pt idx="1393">
                  <c:v>817.20756989247297</c:v>
                </c:pt>
                <c:pt idx="1394">
                  <c:v>847.15932203389832</c:v>
                </c:pt>
                <c:pt idx="1395">
                  <c:v>833.43043123336281</c:v>
                </c:pt>
                <c:pt idx="1396">
                  <c:v>829.90871087533162</c:v>
                </c:pt>
                <c:pt idx="1397">
                  <c:v>862.16864140969142</c:v>
                </c:pt>
                <c:pt idx="1398">
                  <c:v>884.71693497363788</c:v>
                </c:pt>
                <c:pt idx="1399">
                  <c:v>934.85102097902086</c:v>
                </c:pt>
                <c:pt idx="1400">
                  <c:v>899.76492521739124</c:v>
                </c:pt>
                <c:pt idx="1401">
                  <c:v>789.01209366869023</c:v>
                </c:pt>
                <c:pt idx="1402">
                  <c:v>689.29497400346611</c:v>
                </c:pt>
                <c:pt idx="1403">
                  <c:v>678.04117850953196</c:v>
                </c:pt>
                <c:pt idx="1404">
                  <c:v>702.94153846153836</c:v>
                </c:pt>
                <c:pt idx="1405">
                  <c:v>722.39520000000005</c:v>
                </c:pt>
                <c:pt idx="1406">
                  <c:v>740.47511072961356</c:v>
                </c:pt>
                <c:pt idx="1407">
                  <c:v>728.08597096498715</c:v>
                </c:pt>
                <c:pt idx="1408">
                  <c:v>707.64680170212773</c:v>
                </c:pt>
                <c:pt idx="1409">
                  <c:v>744.81957966101675</c:v>
                </c:pt>
                <c:pt idx="1410">
                  <c:v>737.29312405063285</c:v>
                </c:pt>
                <c:pt idx="1411">
                  <c:v>719.4622386554621</c:v>
                </c:pt>
                <c:pt idx="1412">
                  <c:v>726.31131886477453</c:v>
                </c:pt>
                <c:pt idx="1413">
                  <c:v>749.28463227953398</c:v>
                </c:pt>
                <c:pt idx="1414">
                  <c:v>731.38912718204483</c:v>
                </c:pt>
                <c:pt idx="1415">
                  <c:v>744.99425726141067</c:v>
                </c:pt>
                <c:pt idx="1416">
                  <c:v>765.1642345169281</c:v>
                </c:pt>
                <c:pt idx="1417">
                  <c:v>784.9799999999999</c:v>
                </c:pt>
                <c:pt idx="1418">
                  <c:v>777.03593131643481</c:v>
                </c:pt>
                <c:pt idx="1419">
                  <c:v>797.30581316003259</c:v>
                </c:pt>
                <c:pt idx="1420">
                  <c:v>823.21923101777054</c:v>
                </c:pt>
                <c:pt idx="1421">
                  <c:v>846.86806124093471</c:v>
                </c:pt>
                <c:pt idx="1422">
                  <c:v>866.22698392282939</c:v>
                </c:pt>
                <c:pt idx="1423">
                  <c:v>903.14057142857143</c:v>
                </c:pt>
                <c:pt idx="1424">
                  <c:v>902.06868479999991</c:v>
                </c:pt>
                <c:pt idx="1425">
                  <c:v>898.01793630573229</c:v>
                </c:pt>
                <c:pt idx="1426">
                  <c:v>877.3106783161237</c:v>
                </c:pt>
                <c:pt idx="1427">
                  <c:v>897.54686122125293</c:v>
                </c:pt>
                <c:pt idx="1428">
                  <c:v>866.39513218210357</c:v>
                </c:pt>
                <c:pt idx="1429">
                  <c:v>838.18642499999987</c:v>
                </c:pt>
                <c:pt idx="1430">
                  <c:v>853.83438321678318</c:v>
                </c:pt>
                <c:pt idx="1431">
                  <c:v>851.8043208688905</c:v>
                </c:pt>
                <c:pt idx="1432">
                  <c:v>880.1576470588235</c:v>
                </c:pt>
                <c:pt idx="1433">
                  <c:v>900.75859953810607</c:v>
                </c:pt>
                <c:pt idx="1434">
                  <c:v>896.40843680981584</c:v>
                </c:pt>
                <c:pt idx="1435">
                  <c:v>815.99744680851063</c:v>
                </c:pt>
                <c:pt idx="1436">
                  <c:v>771.70154875659387</c:v>
                </c:pt>
                <c:pt idx="1437">
                  <c:v>746.91584</c:v>
                </c:pt>
                <c:pt idx="1438">
                  <c:v>765.06603049327339</c:v>
                </c:pt>
                <c:pt idx="1439">
                  <c:v>797.72735426008944</c:v>
                </c:pt>
                <c:pt idx="1440">
                  <c:v>785.12250579494798</c:v>
                </c:pt>
                <c:pt idx="1441">
                  <c:v>872.51987181008883</c:v>
                </c:pt>
                <c:pt idx="1442">
                  <c:v>895.32512711111087</c:v>
                </c:pt>
                <c:pt idx="1443">
                  <c:v>911.77119053254444</c:v>
                </c:pt>
                <c:pt idx="1444">
                  <c:v>905.03517168141593</c:v>
                </c:pt>
                <c:pt idx="1445">
                  <c:v>903.08949176470583</c:v>
                </c:pt>
                <c:pt idx="1446">
                  <c:v>906.3879189427314</c:v>
                </c:pt>
                <c:pt idx="1447">
                  <c:v>925.52911273792085</c:v>
                </c:pt>
                <c:pt idx="1448">
                  <c:v>916.27549854227402</c:v>
                </c:pt>
                <c:pt idx="1449">
                  <c:v>914.18561397379892</c:v>
                </c:pt>
                <c:pt idx="1450">
                  <c:v>909.27008882438304</c:v>
                </c:pt>
                <c:pt idx="1451">
                  <c:v>914.70862015953571</c:v>
                </c:pt>
                <c:pt idx="1452">
                  <c:v>978.20076582186823</c:v>
                </c:pt>
                <c:pt idx="1453">
                  <c:v>966.42626493506486</c:v>
                </c:pt>
                <c:pt idx="1454">
                  <c:v>949.45000660445078</c:v>
                </c:pt>
                <c:pt idx="1455">
                  <c:v>948.20515784946247</c:v>
                </c:pt>
                <c:pt idx="1456">
                  <c:v>964.04575748031505</c:v>
                </c:pt>
                <c:pt idx="1457">
                  <c:v>945.46246390870169</c:v>
                </c:pt>
                <c:pt idx="1458">
                  <c:v>959.1111288256227</c:v>
                </c:pt>
                <c:pt idx="1459">
                  <c:v>963.02462001419428</c:v>
                </c:pt>
                <c:pt idx="1460">
                  <c:v>961.56219787685768</c:v>
                </c:pt>
                <c:pt idx="1461">
                  <c:v>944.47954866008445</c:v>
                </c:pt>
                <c:pt idx="1462">
                  <c:v>966.79090478873229</c:v>
                </c:pt>
                <c:pt idx="1463">
                  <c:v>996.75905623678636</c:v>
                </c:pt>
                <c:pt idx="1464">
                  <c:v>990.93264067321172</c:v>
                </c:pt>
                <c:pt idx="1465">
                  <c:v>1002.1497023060797</c:v>
                </c:pt>
                <c:pt idx="1466">
                  <c:v>1017.7879353760445</c:v>
                </c:pt>
                <c:pt idx="1467">
                  <c:v>998.99770666666655</c:v>
                </c:pt>
                <c:pt idx="1468">
                  <c:v>1002.497975034674</c:v>
                </c:pt>
                <c:pt idx="1469">
                  <c:v>1007.4275368421052</c:v>
                </c:pt>
                <c:pt idx="1470">
                  <c:v>1005.6962526315788</c:v>
                </c:pt>
                <c:pt idx="1471">
                  <c:v>1018.2548022099446</c:v>
                </c:pt>
                <c:pt idx="1472">
                  <c:v>1027.5835236388696</c:v>
                </c:pt>
                <c:pt idx="1473">
                  <c:v>1033.7360384351407</c:v>
                </c:pt>
                <c:pt idx="1474">
                  <c:v>1030.7779292181069</c:v>
                </c:pt>
                <c:pt idx="1475">
                  <c:v>1037.5920329218106</c:v>
                </c:pt>
                <c:pt idx="1476">
                  <c:v>1050.3872043775648</c:v>
                </c:pt>
                <c:pt idx="1477">
                  <c:v>1043.6865832310839</c:v>
                </c:pt>
                <c:pt idx="1478">
                  <c:v>1023.0035347826087</c:v>
                </c:pt>
                <c:pt idx="1479">
                  <c:v>985.09537693351422</c:v>
                </c:pt>
                <c:pt idx="1480">
                  <c:v>992.50579525423711</c:v>
                </c:pt>
                <c:pt idx="1481">
                  <c:v>997.77409297297277</c:v>
                </c:pt>
                <c:pt idx="1482">
                  <c:v>987.58046361185973</c:v>
                </c:pt>
                <c:pt idx="1483">
                  <c:v>1011.582075704698</c:v>
                </c:pt>
                <c:pt idx="1484">
                  <c:v>1014.7847196787147</c:v>
                </c:pt>
                <c:pt idx="1485">
                  <c:v>1007.2650188628762</c:v>
                </c:pt>
                <c:pt idx="1486">
                  <c:v>999.84661803607207</c:v>
                </c:pt>
                <c:pt idx="1487">
                  <c:v>987.22409939879753</c:v>
                </c:pt>
                <c:pt idx="1488">
                  <c:v>1005.0142914171655</c:v>
                </c:pt>
                <c:pt idx="1489">
                  <c:v>1036.8848922465208</c:v>
                </c:pt>
                <c:pt idx="1490">
                  <c:v>1057.5429114927342</c:v>
                </c:pt>
                <c:pt idx="1491">
                  <c:v>1085.6099770901908</c:v>
                </c:pt>
                <c:pt idx="1492">
                  <c:v>1117.3879127463863</c:v>
                </c:pt>
                <c:pt idx="1493">
                  <c:v>1148.2743816393443</c:v>
                </c:pt>
                <c:pt idx="1494">
                  <c:v>1186.6389025573769</c:v>
                </c:pt>
                <c:pt idx="1495">
                  <c:v>1187.2293127534335</c:v>
                </c:pt>
                <c:pt idx="1496">
                  <c:v>1226.5692783289817</c:v>
                </c:pt>
                <c:pt idx="1497">
                  <c:v>1231.345492778139</c:v>
                </c:pt>
                <c:pt idx="1498">
                  <c:v>1258.8015374999998</c:v>
                </c:pt>
                <c:pt idx="1499">
                  <c:v>1299.8936224104234</c:v>
                </c:pt>
                <c:pt idx="1500">
                  <c:v>1292.0011025906733</c:v>
                </c:pt>
                <c:pt idx="1501">
                  <c:v>1361.4425492575851</c:v>
                </c:pt>
                <c:pt idx="1502">
                  <c:v>1349.2967953757225</c:v>
                </c:pt>
                <c:pt idx="1503">
                  <c:v>1344.3248767754314</c:v>
                </c:pt>
                <c:pt idx="1504">
                  <c:v>1370.8995310344828</c:v>
                </c:pt>
                <c:pt idx="1505">
                  <c:v>1385.0876324186343</c:v>
                </c:pt>
                <c:pt idx="1506">
                  <c:v>1331.9203505732485</c:v>
                </c:pt>
                <c:pt idx="1507">
                  <c:v>1367.7917416401776</c:v>
                </c:pt>
                <c:pt idx="1508">
                  <c:v>1388.5591847908743</c:v>
                </c:pt>
                <c:pt idx="1509">
                  <c:v>1438.6886994314591</c:v>
                </c:pt>
                <c:pt idx="1510">
                  <c:v>1505.9990557377048</c:v>
                </c:pt>
                <c:pt idx="1511">
                  <c:v>1521.5161664564941</c:v>
                </c:pt>
                <c:pt idx="1512">
                  <c:v>1563.6089241986172</c:v>
                </c:pt>
                <c:pt idx="1513">
                  <c:v>1624.1533714285713</c:v>
                </c:pt>
                <c:pt idx="1514">
                  <c:v>1607.4510719999998</c:v>
                </c:pt>
                <c:pt idx="1515">
                  <c:v>1548.2314666666666</c:v>
                </c:pt>
                <c:pt idx="1516">
                  <c:v>1689.4503215490317</c:v>
                </c:pt>
                <c:pt idx="1517">
                  <c:v>1774.8398432938236</c:v>
                </c:pt>
                <c:pt idx="1518">
                  <c:v>1871.7492515887848</c:v>
                </c:pt>
                <c:pt idx="1519">
                  <c:v>1872.1944358208953</c:v>
                </c:pt>
                <c:pt idx="1520">
                  <c:v>1887.2466342431762</c:v>
                </c:pt>
                <c:pt idx="1521">
                  <c:v>1910.9840316831683</c:v>
                </c:pt>
                <c:pt idx="1522">
                  <c:v>1887.5605835294114</c:v>
                </c:pt>
                <c:pt idx="1523">
                  <c:v>1937.1022482331059</c:v>
                </c:pt>
                <c:pt idx="1524">
                  <c:v>1935.4951603960394</c:v>
                </c:pt>
                <c:pt idx="1525">
                  <c:v>2052.9939053736871</c:v>
                </c:pt>
                <c:pt idx="1526">
                  <c:v>2155.4657815043156</c:v>
                </c:pt>
                <c:pt idx="1527">
                  <c:v>2222.1550670769229</c:v>
                </c:pt>
                <c:pt idx="1528">
                  <c:v>2210.5217336609335</c:v>
                </c:pt>
                <c:pt idx="1529">
                  <c:v>2207.7496814723927</c:v>
                </c:pt>
                <c:pt idx="1530">
                  <c:v>2300.9138588235292</c:v>
                </c:pt>
                <c:pt idx="1531">
                  <c:v>2135.244948837209</c:v>
                </c:pt>
                <c:pt idx="1532">
                  <c:v>2025.5087413202932</c:v>
                </c:pt>
                <c:pt idx="1533">
                  <c:v>2043.9884136585365</c:v>
                </c:pt>
                <c:pt idx="1534">
                  <c:v>2265.6364448780487</c:v>
                </c:pt>
                <c:pt idx="1535">
                  <c:v>2357.3881244661375</c:v>
                </c:pt>
                <c:pt idx="1536">
                  <c:v>2467.6850483262319</c:v>
                </c:pt>
                <c:pt idx="1537">
                  <c:v>2460.36244231003</c:v>
                </c:pt>
                <c:pt idx="1538">
                  <c:v>2521.9340334545454</c:v>
                </c:pt>
                <c:pt idx="1539">
                  <c:v>2607.4560693140793</c:v>
                </c:pt>
                <c:pt idx="1540">
                  <c:v>2602.2011494584835</c:v>
                </c:pt>
                <c:pt idx="1541">
                  <c:v>2583.603812274368</c:v>
                </c:pt>
                <c:pt idx="1542">
                  <c:v>2689.6747767246547</c:v>
                </c:pt>
                <c:pt idx="1543">
                  <c:v>2579.2868538599641</c:v>
                </c:pt>
                <c:pt idx="1544">
                  <c:v>2548.9749269803451</c:v>
                </c:pt>
                <c:pt idx="1545">
                  <c:v>2509.3748318668254</c:v>
                </c:pt>
                <c:pt idx="1546">
                  <c:v>2683.4150445632795</c:v>
                </c:pt>
                <c:pt idx="1547">
                  <c:v>2756.1045333333332</c:v>
                </c:pt>
                <c:pt idx="1548">
                  <c:v>2741.997372511848</c:v>
                </c:pt>
                <c:pt idx="1549">
                  <c:v>2655.6372240282681</c:v>
                </c:pt>
                <c:pt idx="1550">
                  <c:v>2735.0771327102802</c:v>
                </c:pt>
                <c:pt idx="1551">
                  <c:v>2769.7762633975476</c:v>
                </c:pt>
                <c:pt idx="1552">
                  <c:v>2685.3687379591834</c:v>
                </c:pt>
                <c:pt idx="1553">
                  <c:v>2753.2336259860786</c:v>
                </c:pt>
                <c:pt idx="1554">
                  <c:v>2767.603333333333</c:v>
                </c:pt>
                <c:pt idx="1555">
                  <c:v>2791.0142888888886</c:v>
                </c:pt>
                <c:pt idx="1556">
                  <c:v>2744.0111088082899</c:v>
                </c:pt>
                <c:pt idx="1557">
                  <c:v>2593.9053682758622</c:v>
                </c:pt>
                <c:pt idx="1558">
                  <c:v>2569.8506770821364</c:v>
                </c:pt>
                <c:pt idx="1559">
                  <c:v>2483.4235917241381</c:v>
                </c:pt>
                <c:pt idx="1560">
                  <c:v>2476.537197944032</c:v>
                </c:pt>
                <c:pt idx="1561">
                  <c:v>2411.4929692832761</c:v>
                </c:pt>
                <c:pt idx="1562">
                  <c:v>2185.0867832009076</c:v>
                </c:pt>
                <c:pt idx="1563">
                  <c:v>2183.7633266252114</c:v>
                </c:pt>
                <c:pt idx="1564">
                  <c:v>2321.066790320765</c:v>
                </c:pt>
                <c:pt idx="1565">
                  <c:v>2259.4070399999996</c:v>
                </c:pt>
                <c:pt idx="1566">
                  <c:v>2203.1052980281688</c:v>
                </c:pt>
                <c:pt idx="1567">
                  <c:v>2155.6391661971829</c:v>
                </c:pt>
                <c:pt idx="1568">
                  <c:v>1902.2173756590014</c:v>
                </c:pt>
                <c:pt idx="1569">
                  <c:v>1967.0153544175575</c:v>
                </c:pt>
                <c:pt idx="1570">
                  <c:v>2067.5054394588501</c:v>
                </c:pt>
                <c:pt idx="1571">
                  <c:v>2103.7165419354837</c:v>
                </c:pt>
                <c:pt idx="1572">
                  <c:v>2090.3120334274422</c:v>
                </c:pt>
                <c:pt idx="1573">
                  <c:v>2009.8803725534308</c:v>
                </c:pt>
                <c:pt idx="1574">
                  <c:v>2095.096794630872</c:v>
                </c:pt>
                <c:pt idx="1575">
                  <c:v>2007.8561566184649</c:v>
                </c:pt>
                <c:pt idx="1576">
                  <c:v>1948.8445828698552</c:v>
                </c:pt>
                <c:pt idx="1577">
                  <c:v>1830.0383626459143</c:v>
                </c:pt>
                <c:pt idx="1578">
                  <c:v>1628.930441310383</c:v>
                </c:pt>
                <c:pt idx="1579">
                  <c:v>1639.6205511898172</c:v>
                </c:pt>
                <c:pt idx="1580">
                  <c:v>1556.6497697237567</c:v>
                </c:pt>
                <c:pt idx="1581">
                  <c:v>1530.4712154440153</c:v>
                </c:pt>
                <c:pt idx="1582">
                  <c:v>1629.5024432432429</c:v>
                </c:pt>
                <c:pt idx="1583">
                  <c:v>1613.8118792703146</c:v>
                </c:pt>
                <c:pt idx="1584">
                  <c:v>1600.7383845899835</c:v>
                </c:pt>
                <c:pt idx="1585">
                  <c:v>1484.2173902785362</c:v>
                </c:pt>
                <c:pt idx="1586">
                  <c:v>1492.2750019543976</c:v>
                </c:pt>
                <c:pt idx="1587">
                  <c:v>1572.1861815016318</c:v>
                </c:pt>
                <c:pt idx="1588">
                  <c:v>1656.0218262670298</c:v>
                </c:pt>
                <c:pt idx="1589">
                  <c:v>1746.1945345672293</c:v>
                </c:pt>
                <c:pt idx="1590">
                  <c:v>1752.3107497553015</c:v>
                </c:pt>
                <c:pt idx="1591">
                  <c:v>1740.3720702058502</c:v>
                </c:pt>
                <c:pt idx="1592">
                  <c:v>1787.1685943844491</c:v>
                </c:pt>
                <c:pt idx="1593">
                  <c:v>1822.9543057297296</c:v>
                </c:pt>
                <c:pt idx="1594">
                  <c:v>1847.5508552845529</c:v>
                </c:pt>
                <c:pt idx="1595">
                  <c:v>1903.7088989690722</c:v>
                </c:pt>
                <c:pt idx="1596">
                  <c:v>1985.4078479481641</c:v>
                </c:pt>
                <c:pt idx="1597">
                  <c:v>1993.6464979591833</c:v>
                </c:pt>
                <c:pt idx="1598">
                  <c:v>1947.3043466382069</c:v>
                </c:pt>
                <c:pt idx="1599">
                  <c:v>1957.2886059574464</c:v>
                </c:pt>
                <c:pt idx="1600">
                  <c:v>1893.3991970386037</c:v>
                </c:pt>
                <c:pt idx="1601">
                  <c:v>1938.7214270954139</c:v>
                </c:pt>
                <c:pt idx="1602">
                  <c:v>1895.6627835269267</c:v>
                </c:pt>
                <c:pt idx="1603">
                  <c:v>1865.69038353562</c:v>
                </c:pt>
                <c:pt idx="1604">
                  <c:v>1910.8631254344391</c:v>
                </c:pt>
                <c:pt idx="1605">
                  <c:v>1900.0880310110003</c:v>
                </c:pt>
                <c:pt idx="1606">
                  <c:v>1987.0266370680629</c:v>
                </c:pt>
                <c:pt idx="1607">
                  <c:v>2045.9795539674196</c:v>
                </c:pt>
                <c:pt idx="1608">
                  <c:v>2011.3830493969585</c:v>
                </c:pt>
                <c:pt idx="1609">
                  <c:v>2030.6896316996872</c:v>
                </c:pt>
                <c:pt idx="1610">
                  <c:v>2006.9869260217276</c:v>
                </c:pt>
                <c:pt idx="1611">
                  <c:v>1942.7431498458375</c:v>
                </c:pt>
                <c:pt idx="1612">
                  <c:v>1967.8730666666665</c:v>
                </c:pt>
                <c:pt idx="1613">
                  <c:v>2006.8735835475577</c:v>
                </c:pt>
                <c:pt idx="1614">
                  <c:v>2030.8449604912996</c:v>
                </c:pt>
                <c:pt idx="1615">
                  <c:v>2023.8604350305495</c:v>
                </c:pt>
                <c:pt idx="1616">
                  <c:v>2002.1222245472836</c:v>
                </c:pt>
                <c:pt idx="1617">
                  <c:v>1942.7511903614459</c:v>
                </c:pt>
                <c:pt idx="1618">
                  <c:v>2033.0940923076919</c:v>
                </c:pt>
                <c:pt idx="1619">
                  <c:v>2082.1076780487801</c:v>
                </c:pt>
                <c:pt idx="1620">
                  <c:v>2093.6350305597575</c:v>
                </c:pt>
                <c:pt idx="1621">
                  <c:v>2086.0216849521894</c:v>
                </c:pt>
                <c:pt idx="1622">
                  <c:v>2102.3080744744743</c:v>
                </c:pt>
                <c:pt idx="1623">
                  <c:v>2098.1545322084366</c:v>
                </c:pt>
                <c:pt idx="1624">
                  <c:v>2068.2969220740738</c:v>
                </c:pt>
                <c:pt idx="1625">
                  <c:v>2005.2696413997041</c:v>
                </c:pt>
                <c:pt idx="1626">
                  <c:v>2010.6370578869778</c:v>
                </c:pt>
                <c:pt idx="1627">
                  <c:v>2049.5417596861207</c:v>
                </c:pt>
                <c:pt idx="1628">
                  <c:v>2108.5918249383931</c:v>
                </c:pt>
                <c:pt idx="1629">
                  <c:v>2193.5149224975221</c:v>
                </c:pt>
                <c:pt idx="1630">
                  <c:v>2237.4815190074441</c:v>
                </c:pt>
                <c:pt idx="1631">
                  <c:v>2278.8499219028736</c:v>
                </c:pt>
                <c:pt idx="1632">
                  <c:v>2284.3296751244961</c:v>
                </c:pt>
                <c:pt idx="1633">
                  <c:v>2305.1027552960945</c:v>
                </c:pt>
                <c:pt idx="1634">
                  <c:v>2224.459807549963</c:v>
                </c:pt>
                <c:pt idx="1635">
                  <c:v>2299.1539150208528</c:v>
                </c:pt>
                <c:pt idx="1636">
                  <c:v>2359.3517933724133</c:v>
                </c:pt>
                <c:pt idx="1637">
                  <c:v>2359.541044386423</c:v>
                </c:pt>
                <c:pt idx="1638">
                  <c:v>2370.3040202785419</c:v>
                </c:pt>
                <c:pt idx="1639">
                  <c:v>2271.4563245910626</c:v>
                </c:pt>
                <c:pt idx="1640">
                  <c:v>2331.396923785313</c:v>
                </c:pt>
                <c:pt idx="1641">
                  <c:v>2392.5244645250218</c:v>
                </c:pt>
                <c:pt idx="1642">
                  <c:v>2260.5792169457172</c:v>
                </c:pt>
                <c:pt idx="1643">
                  <c:v>2286.566664000457</c:v>
                </c:pt>
                <c:pt idx="1644">
                  <c:v>2120.7351085844225</c:v>
                </c:pt>
                <c:pt idx="1645">
                  <c:v>2077.9541725045228</c:v>
                </c:pt>
                <c:pt idx="1646">
                  <c:v>2002.4237743059459</c:v>
                </c:pt>
                <c:pt idx="1647">
                  <c:v>2071.2551069485107</c:v>
                </c:pt>
                <c:pt idx="1648">
                  <c:v>2103.0422275564088</c:v>
                </c:pt>
                <c:pt idx="1649">
                  <c:v>1990.1118296277675</c:v>
                </c:pt>
                <c:pt idx="1650">
                  <c:v>1855.8484377443579</c:v>
                </c:pt>
                <c:pt idx="1651">
                  <c:v>1899.0598570424397</c:v>
                </c:pt>
                <c:pt idx="1652">
                  <c:v>1805.9428310243484</c:v>
                </c:pt>
                <c:pt idx="1653">
                  <c:v>1452.3612527877435</c:v>
                </c:pt>
                <c:pt idx="1654">
                  <c:v>1349.6451118277037</c:v>
                </c:pt>
                <c:pt idx="1655">
                  <c:v>1355.2864524230833</c:v>
                </c:pt>
                <c:pt idx="1656">
                  <c:v>1330.99174379449</c:v>
                </c:pt>
                <c:pt idx="1657">
                  <c:v>1232.0653111082834</c:v>
                </c:pt>
                <c:pt idx="1658">
                  <c:v>1155.6582531063564</c:v>
                </c:pt>
                <c:pt idx="1659">
                  <c:v>1291.3644569499154</c:v>
                </c:pt>
                <c:pt idx="1660">
                  <c:v>1370.021226993865</c:v>
                </c:pt>
                <c:pt idx="1661">
                  <c:v>1394.0426098204389</c:v>
                </c:pt>
                <c:pt idx="1662">
                  <c:v>1410.8806136957803</c:v>
                </c:pt>
                <c:pt idx="1663">
                  <c:v>1518.9036878341687</c:v>
                </c:pt>
                <c:pt idx="1664">
                  <c:v>1570.3000782519712</c:v>
                </c:pt>
                <c:pt idx="1665">
                  <c:v>1603.4976316629427</c:v>
                </c:pt>
                <c:pt idx="1666">
                  <c:v>1632.9952528082094</c:v>
                </c:pt>
                <c:pt idx="1667">
                  <c:v>1669.4186838559103</c:v>
                </c:pt>
                <c:pt idx="1668">
                  <c:v>1683.5110816984864</c:v>
                </c:pt>
                <c:pt idx="1669">
                  <c:v>1631.5314385372403</c:v>
                </c:pt>
                <c:pt idx="1670">
                  <c:v>1718.6815187174618</c:v>
                </c:pt>
                <c:pt idx="1671">
                  <c:v>1783.1203254911493</c:v>
                </c:pt>
                <c:pt idx="1672">
                  <c:v>1674.2085834502102</c:v>
                </c:pt>
                <c:pt idx="1673">
                  <c:v>1613.729992980524</c:v>
                </c:pt>
                <c:pt idx="1674">
                  <c:v>1608.0877827265595</c:v>
                </c:pt>
                <c:pt idx="1675">
                  <c:v>1616.994815493422</c:v>
                </c:pt>
                <c:pt idx="1676">
                  <c:v>1667.778912007471</c:v>
                </c:pt>
                <c:pt idx="1677">
                  <c:v>1739.1865144414314</c:v>
                </c:pt>
                <c:pt idx="1678">
                  <c:v>1778.9793288026215</c:v>
                </c:pt>
                <c:pt idx="1679">
                  <c:v>1839.090552288312</c:v>
                </c:pt>
                <c:pt idx="1680">
                  <c:v>1890.9505394077817</c:v>
                </c:pt>
                <c:pt idx="1681">
                  <c:v>1938.1528660831686</c:v>
                </c:pt>
                <c:pt idx="1682">
                  <c:v>1895.2748158788543</c:v>
                </c:pt>
                <c:pt idx="1683">
                  <c:v>1922.1542098476696</c:v>
                </c:pt>
                <c:pt idx="1684">
                  <c:v>1922.9248212989676</c:v>
                </c:pt>
                <c:pt idx="1685">
                  <c:v>1851.6007251397734</c:v>
                </c:pt>
                <c:pt idx="1686">
                  <c:v>1904.4275797841733</c:v>
                </c:pt>
                <c:pt idx="1687">
                  <c:v>1698.7219683506585</c:v>
                </c:pt>
                <c:pt idx="1688">
                  <c:v>1679.7904145198754</c:v>
                </c:pt>
                <c:pt idx="1689">
                  <c:v>1731.0696968920727</c:v>
                </c:pt>
                <c:pt idx="1690">
                  <c:v>1760.0859047871634</c:v>
                </c:pt>
                <c:pt idx="1691">
                  <c:v>1788.7517770924171</c:v>
                </c:pt>
                <c:pt idx="1692">
                  <c:v>1862.9338881609422</c:v>
                </c:pt>
                <c:pt idx="1693">
                  <c:v>1928.7966568129204</c:v>
                </c:pt>
                <c:pt idx="1694">
                  <c:v>1966.2731450094161</c:v>
                </c:pt>
                <c:pt idx="1695">
                  <c:v>1956.3856877241019</c:v>
                </c:pt>
                <c:pt idx="1696">
                  <c:v>1894.8842044252983</c:v>
                </c:pt>
                <c:pt idx="1697">
                  <c:v>1872.4971394207721</c:v>
                </c:pt>
                <c:pt idx="1698">
                  <c:v>1926.9960025141418</c:v>
                </c:pt>
                <c:pt idx="1699">
                  <c:v>1977.8752334197127</c:v>
                </c:pt>
                <c:pt idx="1700">
                  <c:v>2025.1680296620239</c:v>
                </c:pt>
                <c:pt idx="1701">
                  <c:v>2018.0959248131348</c:v>
                </c:pt>
                <c:pt idx="1702">
                  <c:v>1966.6248983368152</c:v>
                </c:pt>
                <c:pt idx="1703">
                  <c:v>2011.2183260525867</c:v>
                </c:pt>
                <c:pt idx="1704">
                  <c:v>2087.2174257425741</c:v>
                </c:pt>
                <c:pt idx="1705">
                  <c:v>2114.8863843973704</c:v>
                </c:pt>
                <c:pt idx="1706">
                  <c:v>2163.0991470660256</c:v>
                </c:pt>
                <c:pt idx="1707">
                  <c:v>2193.0938687744856</c:v>
                </c:pt>
                <c:pt idx="1708">
                  <c:v>2285.561538045461</c:v>
                </c:pt>
                <c:pt idx="1709">
                  <c:v>2250.7935343291761</c:v>
                </c:pt>
                <c:pt idx="1710">
                  <c:v>2319.2763273343721</c:v>
                </c:pt>
                <c:pt idx="1711">
                  <c:v>2318.4471345194265</c:v>
                </c:pt>
                <c:pt idx="1712">
                  <c:v>2339.4371030412258</c:v>
                </c:pt>
                <c:pt idx="1713">
                  <c:v>2391.1588302090377</c:v>
                </c:pt>
                <c:pt idx="1714">
                  <c:v>2484.5238915514292</c:v>
                </c:pt>
                <c:pt idx="1715">
                  <c:v>2518.5070442696597</c:v>
                </c:pt>
                <c:pt idx="1716">
                  <c:v>2529.4091294310774</c:v>
                </c:pt>
                <c:pt idx="1717">
                  <c:v>2512.7331891422218</c:v>
                </c:pt>
                <c:pt idx="1718">
                  <c:v>2560.5192089482125</c:v>
                </c:pt>
                <c:pt idx="1719">
                  <c:v>2553.1189795505156</c:v>
                </c:pt>
                <c:pt idx="1720">
                  <c:v>2579.0475218158886</c:v>
                </c:pt>
                <c:pt idx="1721">
                  <c:v>2652.3355184754741</c:v>
                </c:pt>
                <c:pt idx="1722">
                  <c:v>2688.8156272822662</c:v>
                </c:pt>
                <c:pt idx="1723">
                  <c:v>2677.5216023409512</c:v>
                </c:pt>
                <c:pt idx="1724">
                  <c:v>2718.7465941831101</c:v>
                </c:pt>
                <c:pt idx="1725">
                  <c:v>2649.0728982070727</c:v>
                </c:pt>
                <c:pt idx="1726">
                  <c:v>2810.9753125754278</c:v>
                </c:pt>
                <c:pt idx="1727">
                  <c:v>2840.4167991414402</c:v>
                </c:pt>
                <c:pt idx="1728">
                  <c:v>2817.6017704219385</c:v>
                </c:pt>
                <c:pt idx="1729">
                  <c:v>2880.1392217176058</c:v>
                </c:pt>
                <c:pt idx="1730">
                  <c:v>2860.0600260038364</c:v>
                </c:pt>
                <c:pt idx="1731">
                  <c:v>2874.662977950034</c:v>
                </c:pt>
                <c:pt idx="1732">
                  <c:v>2883.4035603961229</c:v>
                </c:pt>
                <c:pt idx="1733">
                  <c:v>2856.1280386191638</c:v>
                </c:pt>
                <c:pt idx="1734">
                  <c:v>2848.9303430070308</c:v>
                </c:pt>
                <c:pt idx="1735">
                  <c:v>2779.0357031840072</c:v>
                </c:pt>
                <c:pt idx="1736">
                  <c:v>2653.1151464414047</c:v>
                </c:pt>
                <c:pt idx="1737">
                  <c:v>2764.06256493916</c:v>
                </c:pt>
                <c:pt idx="1738">
                  <c:v>2846.2561795934871</c:v>
                </c:pt>
                <c:pt idx="1739">
                  <c:v>2819.5846602261913</c:v>
                </c:pt>
                <c:pt idx="1740">
                  <c:v>2629.2681760624014</c:v>
                </c:pt>
                <c:pt idx="1741">
                  <c:v>2607.6894376051723</c:v>
                </c:pt>
                <c:pt idx="1742">
                  <c:v>2756.7506693766481</c:v>
                </c:pt>
                <c:pt idx="1743">
                  <c:v>2816.4628705890218</c:v>
                </c:pt>
                <c:pt idx="1744">
                  <c:v>2791.6123765240663</c:v>
                </c:pt>
                <c:pt idx="1745">
                  <c:v>2807.1792732493004</c:v>
                </c:pt>
                <c:pt idx="1746">
                  <c:v>2899.4450388151004</c:v>
                </c:pt>
                <c:pt idx="1747">
                  <c:v>2926.5086357012065</c:v>
                </c:pt>
                <c:pt idx="1748">
                  <c:v>2901.6581659128187</c:v>
                </c:pt>
                <c:pt idx="1749">
                  <c:v>2878.3414047962797</c:v>
                </c:pt>
                <c:pt idx="1750">
                  <c:v>2912.3799301438135</c:v>
                </c:pt>
                <c:pt idx="1751">
                  <c:v>3021.2144842440107</c:v>
                </c:pt>
                <c:pt idx="1752">
                  <c:v>3041.8003724278219</c:v>
                </c:pt>
                <c:pt idx="1753">
                  <c:v>3105.2841694067802</c:v>
                </c:pt>
                <c:pt idx="1754">
                  <c:v>3151.9156321754222</c:v>
                </c:pt>
                <c:pt idx="1755">
                  <c:v>3132.6245943956419</c:v>
                </c:pt>
                <c:pt idx="1756">
                  <c:v>3177.7613775011946</c:v>
                </c:pt>
                <c:pt idx="1757">
                  <c:v>3226.096226980465</c:v>
                </c:pt>
                <c:pt idx="1758">
                  <c:v>3254.9964262662079</c:v>
                </c:pt>
                <c:pt idx="1759">
                  <c:v>3248.0820622436545</c:v>
                </c:pt>
                <c:pt idx="1760">
                  <c:v>3279.1452379273878</c:v>
                </c:pt>
                <c:pt idx="1761">
                  <c:v>3365.6701815837796</c:v>
                </c:pt>
                <c:pt idx="1762">
                  <c:v>3413.7753261252928</c:v>
                </c:pt>
                <c:pt idx="1763">
                  <c:v>3508.9346127760377</c:v>
                </c:pt>
                <c:pt idx="1764">
                  <c:v>3654.2579108957625</c:v>
                </c:pt>
                <c:pt idx="1765">
                  <c:v>3527.3953979059474</c:v>
                </c:pt>
                <c:pt idx="1766">
                  <c:v>3516.3280950816252</c:v>
                </c:pt>
                <c:pt idx="1767">
                  <c:v>3438.7272571104709</c:v>
                </c:pt>
                <c:pt idx="1768">
                  <c:v>3486.2479978377341</c:v>
                </c:pt>
                <c:pt idx="1769">
                  <c:v>3548.8069844318597</c:v>
                </c:pt>
                <c:pt idx="1770">
                  <c:v>3599.1868688840736</c:v>
                </c:pt>
                <c:pt idx="1771">
                  <c:v>3679.8288889770215</c:v>
                </c:pt>
                <c:pt idx="1772">
                  <c:v>3731.7364115687355</c:v>
                </c:pt>
                <c:pt idx="1773">
                  <c:v>3576.1744236312948</c:v>
                </c:pt>
                <c:pt idx="1774">
                  <c:v>3508.028672501765</c:v>
                </c:pt>
                <c:pt idx="1775">
                  <c:v>3317.7714405352795</c:v>
                </c:pt>
                <c:pt idx="1776">
                  <c:v>3363.1552173913042</c:v>
                </c:pt>
                <c:pt idx="1777">
                  <c:v>3538.4130847865299</c:v>
                </c:pt>
                <c:pt idx="1778">
                  <c:v>3581.3006764698939</c:v>
                </c:pt>
                <c:pt idx="1779">
                  <c:v>3689.2581965032009</c:v>
                </c:pt>
                <c:pt idx="1780">
                  <c:v>3619.1853127782201</c:v>
                </c:pt>
                <c:pt idx="1781">
                  <c:v>3663.4117435963508</c:v>
                </c:pt>
                <c:pt idx="1782">
                  <c:v>3791.3645990601212</c:v>
                </c:pt>
                <c:pt idx="1783">
                  <c:v>3666.7596788534079</c:v>
                </c:pt>
                <c:pt idx="1784">
                  <c:v>3770.9391017724784</c:v>
                </c:pt>
                <c:pt idx="1785">
                  <c:v>3756.6906847590394</c:v>
                </c:pt>
                <c:pt idx="1786">
                  <c:v>3919.3009308575151</c:v>
                </c:pt>
                <c:pt idx="1787">
                  <c:v>4013.6419302897784</c:v>
                </c:pt>
                <c:pt idx="1788">
                  <c:v>4125.8152196730862</c:v>
                </c:pt>
                <c:pt idx="1789">
                  <c:v>4113.4234815484897</c:v>
                </c:pt>
                <c:pt idx="1790">
                  <c:v>3336.3343730719043</c:v>
                </c:pt>
                <c:pt idx="1791">
                  <c:v>3497.5604433218941</c:v>
                </c:pt>
                <c:pt idx="1792">
                  <c:v>3697.1116378698403</c:v>
                </c:pt>
                <c:pt idx="1793">
                  <c:v>3910.0395531226636</c:v>
                </c:pt>
                <c:pt idx="1794">
                  <c:v>4019.375091117503</c:v>
                </c:pt>
                <c:pt idx="1795">
                  <c:v>4236.6949157811305</c:v>
                </c:pt>
                <c:pt idx="1796">
                  <c:v>4198.1290425695406</c:v>
                </c:pt>
                <c:pt idx="1797">
                  <c:v>4262.7026173807762</c:v>
                </c:pt>
                <c:pt idx="1798">
                  <c:v>4427.8635085251844</c:v>
                </c:pt>
                <c:pt idx="1799">
                  <c:v>4606.0784889086808</c:v>
                </c:pt>
                <c:pt idx="1800">
                  <c:v>4708.7486423377759</c:v>
                </c:pt>
                <c:pt idx="1801">
                  <c:v>4793.819600781706</c:v>
                </c:pt>
                <c:pt idx="1802">
                  <c:v>4793.2909919435933</c:v>
                </c:pt>
                <c:pt idx="1803">
                  <c:v>5034.6520033936422</c:v>
                </c:pt>
                <c:pt idx="1804">
                  <c:v>5026.7799656902998</c:v>
                </c:pt>
                <c:pt idx="1805">
                  <c:v>5064.9213742632137</c:v>
                </c:pt>
                <c:pt idx="1806">
                  <c:v>5189.5963808247006</c:v>
                </c:pt>
                <c:pt idx="1807">
                  <c:v>5286.2958196512918</c:v>
                </c:pt>
                <c:pt idx="1808">
                  <c:v>5261.7237618752497</c:v>
                </c:pt>
                <c:pt idx="1809">
                  <c:v>5236.1688624121498</c:v>
                </c:pt>
                <c:pt idx="1810">
                  <c:v>5451.9901702476727</c:v>
                </c:pt>
                <c:pt idx="1811">
                  <c:v>5443.8914028919817</c:v>
                </c:pt>
                <c:pt idx="1812">
                  <c:v>5281.8793874258381</c:v>
                </c:pt>
                <c:pt idx="1813">
                  <c:v>5076.3392598232022</c:v>
                </c:pt>
                <c:pt idx="1814">
                  <c:v>4958.9600863322585</c:v>
                </c:pt>
                <c:pt idx="1815">
                  <c:v>4931.464793250987</c:v>
                </c:pt>
                <c:pt idx="1816">
                  <c:v>4487.8881747269879</c:v>
                </c:pt>
                <c:pt idx="1817">
                  <c:v>4272.1289866390389</c:v>
                </c:pt>
                <c:pt idx="1818">
                  <c:v>4286.6416457087298</c:v>
                </c:pt>
                <c:pt idx="1819">
                  <c:v>4558.7480896244879</c:v>
                </c:pt>
                <c:pt idx="1820">
                  <c:v>4212.0029919871222</c:v>
                </c:pt>
                <c:pt idx="1821">
                  <c:v>4059.3815511168286</c:v>
                </c:pt>
                <c:pt idx="1822">
                  <c:v>4272.2601766910093</c:v>
                </c:pt>
                <c:pt idx="1823">
                  <c:v>4279.8294745951898</c:v>
                </c:pt>
                <c:pt idx="1824">
                  <c:v>4298.2727785807392</c:v>
                </c:pt>
                <c:pt idx="1825">
                  <c:v>4402.8699736737126</c:v>
                </c:pt>
                <c:pt idx="1826">
                  <c:v>4268.8083263643884</c:v>
                </c:pt>
                <c:pt idx="1827">
                  <c:v>4410.96987252895</c:v>
                </c:pt>
                <c:pt idx="1828">
                  <c:v>4426.2638282272628</c:v>
                </c:pt>
                <c:pt idx="1829">
                  <c:v>4623.9897750452647</c:v>
                </c:pt>
                <c:pt idx="1830">
                  <c:v>4787.991431661384</c:v>
                </c:pt>
                <c:pt idx="1831">
                  <c:v>4713.5407504080513</c:v>
                </c:pt>
                <c:pt idx="1832">
                  <c:v>4650.9449390329082</c:v>
                </c:pt>
                <c:pt idx="1833">
                  <c:v>4505.3155219580767</c:v>
                </c:pt>
                <c:pt idx="1834">
                  <c:v>4716.0168263904025</c:v>
                </c:pt>
                <c:pt idx="1835">
                  <c:v>4958.8423014741838</c:v>
                </c:pt>
                <c:pt idx="1836">
                  <c:v>5069.4190021161357</c:v>
                </c:pt>
                <c:pt idx="1837">
                  <c:v>5243.6584885829734</c:v>
                </c:pt>
                <c:pt idx="1838">
                  <c:v>5374.8578907060428</c:v>
                </c:pt>
                <c:pt idx="1839">
                  <c:v>5293.87283206747</c:v>
                </c:pt>
                <c:pt idx="1840">
                  <c:v>5411.9671752964523</c:v>
                </c:pt>
                <c:pt idx="1841">
                  <c:v>5596.0674941036013</c:v>
                </c:pt>
                <c:pt idx="1842">
                  <c:v>5716.3954084752913</c:v>
                </c:pt>
                <c:pt idx="1843">
                  <c:v>5650.0809187595087</c:v>
                </c:pt>
                <c:pt idx="1844">
                  <c:v>5788.328895423736</c:v>
                </c:pt>
                <c:pt idx="1845">
                  <c:v>5957.6130882148746</c:v>
                </c:pt>
                <c:pt idx="1846">
                  <c:v>6102.4418530743942</c:v>
                </c:pt>
                <c:pt idx="1847">
                  <c:v>6183.5956581893715</c:v>
                </c:pt>
                <c:pt idx="1848">
                  <c:v>6111.2951966531409</c:v>
                </c:pt>
                <c:pt idx="1849">
                  <c:v>6144.481856325333</c:v>
                </c:pt>
                <c:pt idx="1850">
                  <c:v>5770.59414444698</c:v>
                </c:pt>
                <c:pt idx="1851">
                  <c:v>5434.3892908199041</c:v>
                </c:pt>
                <c:pt idx="1852">
                  <c:v>5868.8904348351634</c:v>
                </c:pt>
                <c:pt idx="1853">
                  <c:v>6069.4145089083913</c:v>
                </c:pt>
                <c:pt idx="1854">
                  <c:v>6328.1514130632995</c:v>
                </c:pt>
                <c:pt idx="1855">
                  <c:v>6422.7179167416261</c:v>
                </c:pt>
                <c:pt idx="1856">
                  <c:v>6588.7261836306952</c:v>
                </c:pt>
                <c:pt idx="1857">
                  <c:v>6715.35</c:v>
                </c:pt>
              </c:numCache>
            </c:numRef>
          </c:yVal>
          <c:smooth val="0"/>
          <c:extLst>
            <c:ext xmlns:c16="http://schemas.microsoft.com/office/drawing/2014/chart" uri="{C3380CC4-5D6E-409C-BE32-E72D297353CC}">
              <c16:uniqueId val="{00000000-E558-C848-AA5D-4FFB1FE566B7}"/>
            </c:ext>
          </c:extLst>
        </c:ser>
        <c:dLbls>
          <c:showLegendKey val="0"/>
          <c:showVal val="0"/>
          <c:showCatName val="0"/>
          <c:showSerName val="0"/>
          <c:showPercent val="0"/>
          <c:showBubbleSize val="0"/>
        </c:dLbls>
        <c:axId val="1880288640"/>
        <c:axId val="1"/>
      </c:scatterChart>
      <c:scatterChart>
        <c:scatterStyle val="lineMarker"/>
        <c:varyColors val="0"/>
        <c:ser>
          <c:idx val="2"/>
          <c:order val="1"/>
          <c:tx>
            <c:v>Real Earnings</c:v>
          </c:tx>
          <c:spPr>
            <a:ln w="25400">
              <a:solidFill>
                <a:srgbClr val="00FF00"/>
              </a:solidFill>
              <a:prstDash val="sysDash"/>
            </a:ln>
          </c:spPr>
          <c:marker>
            <c:symbol val="none"/>
          </c:marker>
          <c:xVal>
            <c:numRef>
              <c:f>Data!$F$9:$F$1890</c:f>
              <c:numCache>
                <c:formatCode>0.00</c:formatCode>
                <c:ptCount val="1882"/>
                <c:pt idx="0">
                  <c:v>1871.0416666666667</c:v>
                </c:pt>
                <c:pt idx="1">
                  <c:v>1871.125</c:v>
                </c:pt>
                <c:pt idx="2">
                  <c:v>1871.2083333333333</c:v>
                </c:pt>
                <c:pt idx="3">
                  <c:v>1871.2916666666665</c:v>
                </c:pt>
                <c:pt idx="4">
                  <c:v>1871.3749999999998</c:v>
                </c:pt>
                <c:pt idx="5">
                  <c:v>1871.458333333333</c:v>
                </c:pt>
                <c:pt idx="6">
                  <c:v>1871.5416666666663</c:v>
                </c:pt>
                <c:pt idx="7">
                  <c:v>1871.6249999999995</c:v>
                </c:pt>
                <c:pt idx="8">
                  <c:v>1871.7083333333328</c:v>
                </c:pt>
                <c:pt idx="9">
                  <c:v>1871.7916666666661</c:v>
                </c:pt>
                <c:pt idx="10">
                  <c:v>1871.8749999999993</c:v>
                </c:pt>
                <c:pt idx="11">
                  <c:v>1871.9583333333326</c:v>
                </c:pt>
                <c:pt idx="12">
                  <c:v>1872.0416666666658</c:v>
                </c:pt>
                <c:pt idx="13">
                  <c:v>1872.1249999999991</c:v>
                </c:pt>
                <c:pt idx="14">
                  <c:v>1872.2083333333323</c:v>
                </c:pt>
                <c:pt idx="15">
                  <c:v>1872.2916666666656</c:v>
                </c:pt>
                <c:pt idx="16">
                  <c:v>1872.3749999999989</c:v>
                </c:pt>
                <c:pt idx="17">
                  <c:v>1872.4583333333321</c:v>
                </c:pt>
                <c:pt idx="18">
                  <c:v>1872.5416666666654</c:v>
                </c:pt>
                <c:pt idx="19">
                  <c:v>1872.6249999999986</c:v>
                </c:pt>
                <c:pt idx="20">
                  <c:v>1872.7083333333319</c:v>
                </c:pt>
                <c:pt idx="21">
                  <c:v>1872.7916666666652</c:v>
                </c:pt>
                <c:pt idx="22">
                  <c:v>1872.8749999999984</c:v>
                </c:pt>
                <c:pt idx="23">
                  <c:v>1872.9583333333317</c:v>
                </c:pt>
                <c:pt idx="24">
                  <c:v>1873.0416666666649</c:v>
                </c:pt>
                <c:pt idx="25">
                  <c:v>1873.1249999999982</c:v>
                </c:pt>
                <c:pt idx="26">
                  <c:v>1873.2083333333314</c:v>
                </c:pt>
                <c:pt idx="27">
                  <c:v>1873.2916666666647</c:v>
                </c:pt>
                <c:pt idx="28">
                  <c:v>1873.374999999998</c:v>
                </c:pt>
                <c:pt idx="29">
                  <c:v>1873.4583333333312</c:v>
                </c:pt>
                <c:pt idx="30">
                  <c:v>1873.5416666666645</c:v>
                </c:pt>
                <c:pt idx="31">
                  <c:v>1873.6249999999977</c:v>
                </c:pt>
                <c:pt idx="32">
                  <c:v>1873.708333333331</c:v>
                </c:pt>
                <c:pt idx="33">
                  <c:v>1873.7916666666642</c:v>
                </c:pt>
                <c:pt idx="34">
                  <c:v>1873.8749999999975</c:v>
                </c:pt>
                <c:pt idx="35">
                  <c:v>1873.9583333333308</c:v>
                </c:pt>
                <c:pt idx="36">
                  <c:v>1874.041666666664</c:v>
                </c:pt>
                <c:pt idx="37">
                  <c:v>1874.1249999999973</c:v>
                </c:pt>
                <c:pt idx="38">
                  <c:v>1874.2083333333305</c:v>
                </c:pt>
                <c:pt idx="39">
                  <c:v>1874.2916666666638</c:v>
                </c:pt>
                <c:pt idx="40">
                  <c:v>1874.374999999997</c:v>
                </c:pt>
                <c:pt idx="41">
                  <c:v>1874.4583333333303</c:v>
                </c:pt>
                <c:pt idx="42">
                  <c:v>1874.5416666666636</c:v>
                </c:pt>
                <c:pt idx="43">
                  <c:v>1874.6249999999968</c:v>
                </c:pt>
                <c:pt idx="44">
                  <c:v>1874.7083333333301</c:v>
                </c:pt>
                <c:pt idx="45">
                  <c:v>1874.7916666666633</c:v>
                </c:pt>
                <c:pt idx="46">
                  <c:v>1874.8749999999966</c:v>
                </c:pt>
                <c:pt idx="47">
                  <c:v>1874.9583333333298</c:v>
                </c:pt>
                <c:pt idx="48">
                  <c:v>1875.0416666666631</c:v>
                </c:pt>
                <c:pt idx="49">
                  <c:v>1875.1249999999964</c:v>
                </c:pt>
                <c:pt idx="50">
                  <c:v>1875.2083333333296</c:v>
                </c:pt>
                <c:pt idx="51">
                  <c:v>1875.2916666666629</c:v>
                </c:pt>
                <c:pt idx="52">
                  <c:v>1875.3749999999961</c:v>
                </c:pt>
                <c:pt idx="53">
                  <c:v>1875.4583333333294</c:v>
                </c:pt>
                <c:pt idx="54">
                  <c:v>1875.5416666666626</c:v>
                </c:pt>
                <c:pt idx="55">
                  <c:v>1875.6249999999959</c:v>
                </c:pt>
                <c:pt idx="56">
                  <c:v>1875.7083333333292</c:v>
                </c:pt>
                <c:pt idx="57">
                  <c:v>1875.7916666666624</c:v>
                </c:pt>
                <c:pt idx="58">
                  <c:v>1875.8749999999957</c:v>
                </c:pt>
                <c:pt idx="59">
                  <c:v>1875.9583333333289</c:v>
                </c:pt>
                <c:pt idx="60">
                  <c:v>1876.0416666666622</c:v>
                </c:pt>
                <c:pt idx="61">
                  <c:v>1876.1249999999955</c:v>
                </c:pt>
                <c:pt idx="62">
                  <c:v>1876.2083333333287</c:v>
                </c:pt>
                <c:pt idx="63">
                  <c:v>1876.291666666662</c:v>
                </c:pt>
                <c:pt idx="64">
                  <c:v>1876.3749999999952</c:v>
                </c:pt>
                <c:pt idx="65">
                  <c:v>1876.4583333333285</c:v>
                </c:pt>
                <c:pt idx="66">
                  <c:v>1876.5416666666617</c:v>
                </c:pt>
                <c:pt idx="67">
                  <c:v>1876.624999999995</c:v>
                </c:pt>
                <c:pt idx="68">
                  <c:v>1876.7083333333283</c:v>
                </c:pt>
                <c:pt idx="69">
                  <c:v>1876.7916666666615</c:v>
                </c:pt>
                <c:pt idx="70">
                  <c:v>1876.8749999999948</c:v>
                </c:pt>
                <c:pt idx="71">
                  <c:v>1876.958333333328</c:v>
                </c:pt>
                <c:pt idx="72">
                  <c:v>1877.0416666666613</c:v>
                </c:pt>
                <c:pt idx="73">
                  <c:v>1877.1249999999945</c:v>
                </c:pt>
                <c:pt idx="74">
                  <c:v>1877.2083333333278</c:v>
                </c:pt>
                <c:pt idx="75">
                  <c:v>1877.2916666666611</c:v>
                </c:pt>
                <c:pt idx="76">
                  <c:v>1877.3749999999943</c:v>
                </c:pt>
                <c:pt idx="77">
                  <c:v>1877.4583333333276</c:v>
                </c:pt>
                <c:pt idx="78">
                  <c:v>1877.5416666666608</c:v>
                </c:pt>
                <c:pt idx="79">
                  <c:v>1877.6249999999941</c:v>
                </c:pt>
                <c:pt idx="80">
                  <c:v>1877.7083333333273</c:v>
                </c:pt>
                <c:pt idx="81">
                  <c:v>1877.7916666666606</c:v>
                </c:pt>
                <c:pt idx="82">
                  <c:v>1877.8749999999939</c:v>
                </c:pt>
                <c:pt idx="83">
                  <c:v>1877.9583333333271</c:v>
                </c:pt>
                <c:pt idx="84">
                  <c:v>1878.0416666666604</c:v>
                </c:pt>
                <c:pt idx="85">
                  <c:v>1878.1249999999936</c:v>
                </c:pt>
                <c:pt idx="86">
                  <c:v>1878.2083333333269</c:v>
                </c:pt>
                <c:pt idx="87">
                  <c:v>1878.2916666666601</c:v>
                </c:pt>
                <c:pt idx="88">
                  <c:v>1878.3749999999934</c:v>
                </c:pt>
                <c:pt idx="89">
                  <c:v>1878.4583333333267</c:v>
                </c:pt>
                <c:pt idx="90">
                  <c:v>1878.5416666666599</c:v>
                </c:pt>
                <c:pt idx="91">
                  <c:v>1878.6249999999932</c:v>
                </c:pt>
                <c:pt idx="92">
                  <c:v>1878.7083333333264</c:v>
                </c:pt>
                <c:pt idx="93">
                  <c:v>1878.7916666666597</c:v>
                </c:pt>
                <c:pt idx="94">
                  <c:v>1878.874999999993</c:v>
                </c:pt>
                <c:pt idx="95">
                  <c:v>1878.9583333333262</c:v>
                </c:pt>
                <c:pt idx="96">
                  <c:v>1879.0416666666595</c:v>
                </c:pt>
                <c:pt idx="97">
                  <c:v>1879.1249999999927</c:v>
                </c:pt>
                <c:pt idx="98">
                  <c:v>1879.208333333326</c:v>
                </c:pt>
                <c:pt idx="99">
                  <c:v>1879.2916666666592</c:v>
                </c:pt>
                <c:pt idx="100">
                  <c:v>1879.3749999999925</c:v>
                </c:pt>
                <c:pt idx="101">
                  <c:v>1879.4583333333258</c:v>
                </c:pt>
                <c:pt idx="102">
                  <c:v>1879.541666666659</c:v>
                </c:pt>
                <c:pt idx="103">
                  <c:v>1879.6249999999923</c:v>
                </c:pt>
                <c:pt idx="104">
                  <c:v>1879.7083333333255</c:v>
                </c:pt>
                <c:pt idx="105">
                  <c:v>1879.7916666666588</c:v>
                </c:pt>
                <c:pt idx="106">
                  <c:v>1879.874999999992</c:v>
                </c:pt>
                <c:pt idx="107">
                  <c:v>1879.9583333333253</c:v>
                </c:pt>
                <c:pt idx="108">
                  <c:v>1880.0416666666586</c:v>
                </c:pt>
                <c:pt idx="109">
                  <c:v>1880.1249999999918</c:v>
                </c:pt>
                <c:pt idx="110">
                  <c:v>1880.2083333333251</c:v>
                </c:pt>
                <c:pt idx="111">
                  <c:v>1880.2916666666583</c:v>
                </c:pt>
                <c:pt idx="112">
                  <c:v>1880.3749999999916</c:v>
                </c:pt>
                <c:pt idx="113">
                  <c:v>1880.4583333333248</c:v>
                </c:pt>
                <c:pt idx="114">
                  <c:v>1880.5416666666581</c:v>
                </c:pt>
                <c:pt idx="115">
                  <c:v>1880.6249999999914</c:v>
                </c:pt>
                <c:pt idx="116">
                  <c:v>1880.7083333333246</c:v>
                </c:pt>
                <c:pt idx="117">
                  <c:v>1880.7916666666579</c:v>
                </c:pt>
                <c:pt idx="118">
                  <c:v>1880.8749999999911</c:v>
                </c:pt>
                <c:pt idx="119">
                  <c:v>1880.9583333333244</c:v>
                </c:pt>
                <c:pt idx="120">
                  <c:v>1881.0416666666576</c:v>
                </c:pt>
                <c:pt idx="121">
                  <c:v>1881.1249999999909</c:v>
                </c:pt>
                <c:pt idx="122">
                  <c:v>1881.2083333333242</c:v>
                </c:pt>
                <c:pt idx="123">
                  <c:v>1881.2916666666574</c:v>
                </c:pt>
                <c:pt idx="124">
                  <c:v>1881.3749999999907</c:v>
                </c:pt>
                <c:pt idx="125">
                  <c:v>1881.4583333333239</c:v>
                </c:pt>
                <c:pt idx="126">
                  <c:v>1881.5416666666572</c:v>
                </c:pt>
                <c:pt idx="127">
                  <c:v>1881.6249999999905</c:v>
                </c:pt>
                <c:pt idx="128">
                  <c:v>1881.7083333333237</c:v>
                </c:pt>
                <c:pt idx="129">
                  <c:v>1881.791666666657</c:v>
                </c:pt>
                <c:pt idx="130">
                  <c:v>1881.8749999999902</c:v>
                </c:pt>
                <c:pt idx="131">
                  <c:v>1881.9583333333235</c:v>
                </c:pt>
                <c:pt idx="132">
                  <c:v>1882.0416666666567</c:v>
                </c:pt>
                <c:pt idx="133">
                  <c:v>1882.12499999999</c:v>
                </c:pt>
                <c:pt idx="134">
                  <c:v>1882.2083333333233</c:v>
                </c:pt>
                <c:pt idx="135">
                  <c:v>1882.2916666666565</c:v>
                </c:pt>
                <c:pt idx="136">
                  <c:v>1882.3749999999898</c:v>
                </c:pt>
                <c:pt idx="137">
                  <c:v>1882.458333333323</c:v>
                </c:pt>
                <c:pt idx="138">
                  <c:v>1882.5416666666563</c:v>
                </c:pt>
                <c:pt idx="139">
                  <c:v>1882.6249999999895</c:v>
                </c:pt>
                <c:pt idx="140">
                  <c:v>1882.7083333333228</c:v>
                </c:pt>
                <c:pt idx="141">
                  <c:v>1882.7916666666561</c:v>
                </c:pt>
                <c:pt idx="142">
                  <c:v>1882.8749999999893</c:v>
                </c:pt>
                <c:pt idx="143">
                  <c:v>1882.9583333333226</c:v>
                </c:pt>
                <c:pt idx="144">
                  <c:v>1883.0416666666558</c:v>
                </c:pt>
                <c:pt idx="145">
                  <c:v>1883.1249999999891</c:v>
                </c:pt>
                <c:pt idx="146">
                  <c:v>1883.2083333333223</c:v>
                </c:pt>
                <c:pt idx="147">
                  <c:v>1883.2916666666556</c:v>
                </c:pt>
                <c:pt idx="148">
                  <c:v>1883.3749999999889</c:v>
                </c:pt>
                <c:pt idx="149">
                  <c:v>1883.4583333333221</c:v>
                </c:pt>
                <c:pt idx="150">
                  <c:v>1883.5416666666554</c:v>
                </c:pt>
                <c:pt idx="151">
                  <c:v>1883.6249999999886</c:v>
                </c:pt>
                <c:pt idx="152">
                  <c:v>1883.7083333333219</c:v>
                </c:pt>
                <c:pt idx="153">
                  <c:v>1883.7916666666551</c:v>
                </c:pt>
                <c:pt idx="154">
                  <c:v>1883.8749999999884</c:v>
                </c:pt>
                <c:pt idx="155">
                  <c:v>1883.9583333333217</c:v>
                </c:pt>
                <c:pt idx="156">
                  <c:v>1884.0416666666549</c:v>
                </c:pt>
                <c:pt idx="157">
                  <c:v>1884.1249999999882</c:v>
                </c:pt>
                <c:pt idx="158">
                  <c:v>1884.2083333333214</c:v>
                </c:pt>
                <c:pt idx="159">
                  <c:v>1884.2916666666547</c:v>
                </c:pt>
                <c:pt idx="160">
                  <c:v>1884.3749999999879</c:v>
                </c:pt>
                <c:pt idx="161">
                  <c:v>1884.4583333333212</c:v>
                </c:pt>
                <c:pt idx="162">
                  <c:v>1884.5416666666545</c:v>
                </c:pt>
                <c:pt idx="163">
                  <c:v>1884.6249999999877</c:v>
                </c:pt>
                <c:pt idx="164">
                  <c:v>1884.708333333321</c:v>
                </c:pt>
                <c:pt idx="165">
                  <c:v>1884.7916666666542</c:v>
                </c:pt>
                <c:pt idx="166">
                  <c:v>1884.8749999999875</c:v>
                </c:pt>
                <c:pt idx="167">
                  <c:v>1884.9583333333208</c:v>
                </c:pt>
                <c:pt idx="168">
                  <c:v>1885.041666666654</c:v>
                </c:pt>
                <c:pt idx="169">
                  <c:v>1885.1249999999873</c:v>
                </c:pt>
                <c:pt idx="170">
                  <c:v>1885.2083333333205</c:v>
                </c:pt>
                <c:pt idx="171">
                  <c:v>1885.2916666666538</c:v>
                </c:pt>
                <c:pt idx="172">
                  <c:v>1885.374999999987</c:v>
                </c:pt>
                <c:pt idx="173">
                  <c:v>1885.4583333333203</c:v>
                </c:pt>
                <c:pt idx="174">
                  <c:v>1885.5416666666536</c:v>
                </c:pt>
                <c:pt idx="175">
                  <c:v>1885.6249999999868</c:v>
                </c:pt>
                <c:pt idx="176">
                  <c:v>1885.7083333333201</c:v>
                </c:pt>
                <c:pt idx="177">
                  <c:v>1885.7916666666533</c:v>
                </c:pt>
                <c:pt idx="178">
                  <c:v>1885.8749999999866</c:v>
                </c:pt>
                <c:pt idx="179">
                  <c:v>1885.9583333333198</c:v>
                </c:pt>
                <c:pt idx="180">
                  <c:v>1886.0416666666531</c:v>
                </c:pt>
                <c:pt idx="181">
                  <c:v>1886.1249999999864</c:v>
                </c:pt>
                <c:pt idx="182">
                  <c:v>1886.2083333333196</c:v>
                </c:pt>
                <c:pt idx="183">
                  <c:v>1886.2916666666529</c:v>
                </c:pt>
                <c:pt idx="184">
                  <c:v>1886.3749999999861</c:v>
                </c:pt>
                <c:pt idx="185">
                  <c:v>1886.4583333333194</c:v>
                </c:pt>
                <c:pt idx="186">
                  <c:v>1886.5416666666526</c:v>
                </c:pt>
                <c:pt idx="187">
                  <c:v>1886.6249999999859</c:v>
                </c:pt>
                <c:pt idx="188">
                  <c:v>1886.7083333333192</c:v>
                </c:pt>
                <c:pt idx="189">
                  <c:v>1886.7916666666524</c:v>
                </c:pt>
                <c:pt idx="190">
                  <c:v>1886.8749999999857</c:v>
                </c:pt>
                <c:pt idx="191">
                  <c:v>1886.9583333333189</c:v>
                </c:pt>
                <c:pt idx="192">
                  <c:v>1887.0416666666522</c:v>
                </c:pt>
                <c:pt idx="193">
                  <c:v>1887.1249999999854</c:v>
                </c:pt>
                <c:pt idx="194">
                  <c:v>1887.2083333333187</c:v>
                </c:pt>
                <c:pt idx="195">
                  <c:v>1887.291666666652</c:v>
                </c:pt>
                <c:pt idx="196">
                  <c:v>1887.3749999999852</c:v>
                </c:pt>
                <c:pt idx="197">
                  <c:v>1887.4583333333185</c:v>
                </c:pt>
                <c:pt idx="198">
                  <c:v>1887.5416666666517</c:v>
                </c:pt>
                <c:pt idx="199">
                  <c:v>1887.624999999985</c:v>
                </c:pt>
                <c:pt idx="200">
                  <c:v>1887.7083333333183</c:v>
                </c:pt>
                <c:pt idx="201">
                  <c:v>1887.7916666666515</c:v>
                </c:pt>
                <c:pt idx="202">
                  <c:v>1887.8749999999848</c:v>
                </c:pt>
                <c:pt idx="203">
                  <c:v>1887.958333333318</c:v>
                </c:pt>
                <c:pt idx="204">
                  <c:v>1888.0416666666513</c:v>
                </c:pt>
                <c:pt idx="205">
                  <c:v>1888.1249999999845</c:v>
                </c:pt>
                <c:pt idx="206">
                  <c:v>1888.2083333333178</c:v>
                </c:pt>
                <c:pt idx="207">
                  <c:v>1888.2916666666511</c:v>
                </c:pt>
                <c:pt idx="208">
                  <c:v>1888.3749999999843</c:v>
                </c:pt>
                <c:pt idx="209">
                  <c:v>1888.4583333333176</c:v>
                </c:pt>
                <c:pt idx="210">
                  <c:v>1888.5416666666508</c:v>
                </c:pt>
                <c:pt idx="211">
                  <c:v>1888.6249999999841</c:v>
                </c:pt>
                <c:pt idx="212">
                  <c:v>1888.7083333333173</c:v>
                </c:pt>
                <c:pt idx="213">
                  <c:v>1888.7916666666506</c:v>
                </c:pt>
                <c:pt idx="214">
                  <c:v>1888.8749999999839</c:v>
                </c:pt>
                <c:pt idx="215">
                  <c:v>1888.9583333333171</c:v>
                </c:pt>
                <c:pt idx="216">
                  <c:v>1889.0416666666504</c:v>
                </c:pt>
                <c:pt idx="217">
                  <c:v>1889.1249999999836</c:v>
                </c:pt>
                <c:pt idx="218">
                  <c:v>1889.2083333333169</c:v>
                </c:pt>
                <c:pt idx="219">
                  <c:v>1889.2916666666501</c:v>
                </c:pt>
                <c:pt idx="220">
                  <c:v>1889.3749999999834</c:v>
                </c:pt>
                <c:pt idx="221">
                  <c:v>1889.4583333333167</c:v>
                </c:pt>
                <c:pt idx="222">
                  <c:v>1889.5416666666499</c:v>
                </c:pt>
                <c:pt idx="223">
                  <c:v>1889.6249999999832</c:v>
                </c:pt>
                <c:pt idx="224">
                  <c:v>1889.7083333333164</c:v>
                </c:pt>
                <c:pt idx="225">
                  <c:v>1889.7916666666497</c:v>
                </c:pt>
                <c:pt idx="226">
                  <c:v>1889.8749999999829</c:v>
                </c:pt>
                <c:pt idx="227">
                  <c:v>1889.9583333333162</c:v>
                </c:pt>
                <c:pt idx="228">
                  <c:v>1890.0416666666495</c:v>
                </c:pt>
                <c:pt idx="229">
                  <c:v>1890.1249999999827</c:v>
                </c:pt>
                <c:pt idx="230">
                  <c:v>1890.208333333316</c:v>
                </c:pt>
                <c:pt idx="231">
                  <c:v>1890.2916666666492</c:v>
                </c:pt>
                <c:pt idx="232">
                  <c:v>1890.3749999999825</c:v>
                </c:pt>
                <c:pt idx="233">
                  <c:v>1890.4583333333157</c:v>
                </c:pt>
                <c:pt idx="234">
                  <c:v>1890.541666666649</c:v>
                </c:pt>
                <c:pt idx="235">
                  <c:v>1890.6249999999823</c:v>
                </c:pt>
                <c:pt idx="236">
                  <c:v>1890.7083333333155</c:v>
                </c:pt>
                <c:pt idx="237">
                  <c:v>1890.7916666666488</c:v>
                </c:pt>
                <c:pt idx="238">
                  <c:v>1890.874999999982</c:v>
                </c:pt>
                <c:pt idx="239">
                  <c:v>1890.9583333333153</c:v>
                </c:pt>
                <c:pt idx="240">
                  <c:v>1891.0416666666486</c:v>
                </c:pt>
                <c:pt idx="241">
                  <c:v>1891.1249999999818</c:v>
                </c:pt>
                <c:pt idx="242">
                  <c:v>1891.2083333333151</c:v>
                </c:pt>
                <c:pt idx="243">
                  <c:v>1891.2916666666483</c:v>
                </c:pt>
                <c:pt idx="244">
                  <c:v>1891.3749999999816</c:v>
                </c:pt>
                <c:pt idx="245">
                  <c:v>1891.4583333333148</c:v>
                </c:pt>
                <c:pt idx="246">
                  <c:v>1891.5416666666481</c:v>
                </c:pt>
                <c:pt idx="247">
                  <c:v>1891.6249999999814</c:v>
                </c:pt>
                <c:pt idx="248">
                  <c:v>1891.7083333333146</c:v>
                </c:pt>
                <c:pt idx="249">
                  <c:v>1891.7916666666479</c:v>
                </c:pt>
                <c:pt idx="250">
                  <c:v>1891.8749999999811</c:v>
                </c:pt>
                <c:pt idx="251">
                  <c:v>1891.9583333333144</c:v>
                </c:pt>
                <c:pt idx="252">
                  <c:v>1892.0416666666476</c:v>
                </c:pt>
                <c:pt idx="253">
                  <c:v>1892.1249999999809</c:v>
                </c:pt>
                <c:pt idx="254">
                  <c:v>1892.2083333333142</c:v>
                </c:pt>
                <c:pt idx="255">
                  <c:v>1892.2916666666474</c:v>
                </c:pt>
                <c:pt idx="256">
                  <c:v>1892.3749999999807</c:v>
                </c:pt>
                <c:pt idx="257">
                  <c:v>1892.4583333333139</c:v>
                </c:pt>
                <c:pt idx="258">
                  <c:v>1892.5416666666472</c:v>
                </c:pt>
                <c:pt idx="259">
                  <c:v>1892.6249999999804</c:v>
                </c:pt>
                <c:pt idx="260">
                  <c:v>1892.7083333333137</c:v>
                </c:pt>
                <c:pt idx="261">
                  <c:v>1892.791666666647</c:v>
                </c:pt>
                <c:pt idx="262">
                  <c:v>1892.8749999999802</c:v>
                </c:pt>
                <c:pt idx="263">
                  <c:v>1892.9583333333135</c:v>
                </c:pt>
                <c:pt idx="264">
                  <c:v>1893.0416666666467</c:v>
                </c:pt>
                <c:pt idx="265">
                  <c:v>1893.12499999998</c:v>
                </c:pt>
                <c:pt idx="266">
                  <c:v>1893.2083333333132</c:v>
                </c:pt>
                <c:pt idx="267">
                  <c:v>1893.2916666666465</c:v>
                </c:pt>
                <c:pt idx="268">
                  <c:v>1893.3749999999798</c:v>
                </c:pt>
                <c:pt idx="269">
                  <c:v>1893.458333333313</c:v>
                </c:pt>
                <c:pt idx="270">
                  <c:v>1893.5416666666463</c:v>
                </c:pt>
                <c:pt idx="271">
                  <c:v>1893.6249999999795</c:v>
                </c:pt>
                <c:pt idx="272">
                  <c:v>1893.7083333333128</c:v>
                </c:pt>
                <c:pt idx="273">
                  <c:v>1893.7916666666461</c:v>
                </c:pt>
                <c:pt idx="274">
                  <c:v>1893.8749999999793</c:v>
                </c:pt>
                <c:pt idx="275">
                  <c:v>1893.9583333333126</c:v>
                </c:pt>
                <c:pt idx="276">
                  <c:v>1894.0416666666458</c:v>
                </c:pt>
                <c:pt idx="277">
                  <c:v>1894.1249999999791</c:v>
                </c:pt>
                <c:pt idx="278">
                  <c:v>1894.2083333333123</c:v>
                </c:pt>
                <c:pt idx="279">
                  <c:v>1894.2916666666456</c:v>
                </c:pt>
                <c:pt idx="280">
                  <c:v>1894.3749999999789</c:v>
                </c:pt>
                <c:pt idx="281">
                  <c:v>1894.4583333333121</c:v>
                </c:pt>
                <c:pt idx="282">
                  <c:v>1894.5416666666454</c:v>
                </c:pt>
                <c:pt idx="283">
                  <c:v>1894.6249999999786</c:v>
                </c:pt>
                <c:pt idx="284">
                  <c:v>1894.7083333333119</c:v>
                </c:pt>
                <c:pt idx="285">
                  <c:v>1894.7916666666451</c:v>
                </c:pt>
                <c:pt idx="286">
                  <c:v>1894.8749999999784</c:v>
                </c:pt>
                <c:pt idx="287">
                  <c:v>1894.9583333333117</c:v>
                </c:pt>
                <c:pt idx="288">
                  <c:v>1895.0416666666449</c:v>
                </c:pt>
                <c:pt idx="289">
                  <c:v>1895.1249999999782</c:v>
                </c:pt>
                <c:pt idx="290">
                  <c:v>1895.2083333333114</c:v>
                </c:pt>
                <c:pt idx="291">
                  <c:v>1895.2916666666447</c:v>
                </c:pt>
                <c:pt idx="292">
                  <c:v>1895.3749999999779</c:v>
                </c:pt>
                <c:pt idx="293">
                  <c:v>1895.4583333333112</c:v>
                </c:pt>
                <c:pt idx="294">
                  <c:v>1895.5416666666445</c:v>
                </c:pt>
                <c:pt idx="295">
                  <c:v>1895.6249999999777</c:v>
                </c:pt>
                <c:pt idx="296">
                  <c:v>1895.708333333311</c:v>
                </c:pt>
                <c:pt idx="297">
                  <c:v>1895.7916666666442</c:v>
                </c:pt>
                <c:pt idx="298">
                  <c:v>1895.8749999999775</c:v>
                </c:pt>
                <c:pt idx="299">
                  <c:v>1895.9583333333107</c:v>
                </c:pt>
                <c:pt idx="300">
                  <c:v>1896.041666666644</c:v>
                </c:pt>
                <c:pt idx="301">
                  <c:v>1896.1249999999773</c:v>
                </c:pt>
                <c:pt idx="302">
                  <c:v>1896.2083333333105</c:v>
                </c:pt>
                <c:pt idx="303">
                  <c:v>1896.2916666666438</c:v>
                </c:pt>
                <c:pt idx="304">
                  <c:v>1896.374999999977</c:v>
                </c:pt>
                <c:pt idx="305">
                  <c:v>1896.4583333333103</c:v>
                </c:pt>
                <c:pt idx="306">
                  <c:v>1896.5416666666436</c:v>
                </c:pt>
                <c:pt idx="307">
                  <c:v>1896.6249999999768</c:v>
                </c:pt>
                <c:pt idx="308">
                  <c:v>1896.7083333333101</c:v>
                </c:pt>
                <c:pt idx="309">
                  <c:v>1896.7916666666433</c:v>
                </c:pt>
                <c:pt idx="310">
                  <c:v>1896.8749999999766</c:v>
                </c:pt>
                <c:pt idx="311">
                  <c:v>1896.9583333333098</c:v>
                </c:pt>
                <c:pt idx="312">
                  <c:v>1897.0416666666431</c:v>
                </c:pt>
                <c:pt idx="313">
                  <c:v>1897.1249999999764</c:v>
                </c:pt>
                <c:pt idx="314">
                  <c:v>1897.2083333333096</c:v>
                </c:pt>
                <c:pt idx="315">
                  <c:v>1897.2916666666429</c:v>
                </c:pt>
                <c:pt idx="316">
                  <c:v>1897.3749999999761</c:v>
                </c:pt>
                <c:pt idx="317">
                  <c:v>1897.4583333333094</c:v>
                </c:pt>
                <c:pt idx="318">
                  <c:v>1897.5416666666426</c:v>
                </c:pt>
                <c:pt idx="319">
                  <c:v>1897.6249999999759</c:v>
                </c:pt>
                <c:pt idx="320">
                  <c:v>1897.7083333333092</c:v>
                </c:pt>
                <c:pt idx="321">
                  <c:v>1897.7916666666424</c:v>
                </c:pt>
                <c:pt idx="322">
                  <c:v>1897.8749999999757</c:v>
                </c:pt>
                <c:pt idx="323">
                  <c:v>1897.9583333333089</c:v>
                </c:pt>
                <c:pt idx="324">
                  <c:v>1898.0416666666422</c:v>
                </c:pt>
                <c:pt idx="325">
                  <c:v>1898.1249999999754</c:v>
                </c:pt>
                <c:pt idx="326">
                  <c:v>1898.2083333333087</c:v>
                </c:pt>
                <c:pt idx="327">
                  <c:v>1898.291666666642</c:v>
                </c:pt>
                <c:pt idx="328">
                  <c:v>1898.3749999999752</c:v>
                </c:pt>
                <c:pt idx="329">
                  <c:v>1898.4583333333085</c:v>
                </c:pt>
                <c:pt idx="330">
                  <c:v>1898.5416666666417</c:v>
                </c:pt>
                <c:pt idx="331">
                  <c:v>1898.624999999975</c:v>
                </c:pt>
                <c:pt idx="332">
                  <c:v>1898.7083333333082</c:v>
                </c:pt>
                <c:pt idx="333">
                  <c:v>1898.7916666666415</c:v>
                </c:pt>
                <c:pt idx="334">
                  <c:v>1898.8749999999748</c:v>
                </c:pt>
                <c:pt idx="335">
                  <c:v>1898.958333333308</c:v>
                </c:pt>
                <c:pt idx="336">
                  <c:v>1899.0416666666413</c:v>
                </c:pt>
                <c:pt idx="337">
                  <c:v>1899.1249999999745</c:v>
                </c:pt>
                <c:pt idx="338">
                  <c:v>1899.2083333333078</c:v>
                </c:pt>
                <c:pt idx="339">
                  <c:v>1899.291666666641</c:v>
                </c:pt>
                <c:pt idx="340">
                  <c:v>1899.3749999999743</c:v>
                </c:pt>
                <c:pt idx="341">
                  <c:v>1899.4583333333076</c:v>
                </c:pt>
                <c:pt idx="342">
                  <c:v>1899.5416666666408</c:v>
                </c:pt>
                <c:pt idx="343">
                  <c:v>1899.6249999999741</c:v>
                </c:pt>
                <c:pt idx="344">
                  <c:v>1899.7083333333073</c:v>
                </c:pt>
                <c:pt idx="345">
                  <c:v>1899.7916666666406</c:v>
                </c:pt>
                <c:pt idx="346">
                  <c:v>1899.8749999999739</c:v>
                </c:pt>
                <c:pt idx="347">
                  <c:v>1899.9583333333071</c:v>
                </c:pt>
                <c:pt idx="348">
                  <c:v>1900.0416666666404</c:v>
                </c:pt>
                <c:pt idx="349">
                  <c:v>1900.1249999999736</c:v>
                </c:pt>
                <c:pt idx="350">
                  <c:v>1900.2083333333069</c:v>
                </c:pt>
                <c:pt idx="351">
                  <c:v>1900.2916666666401</c:v>
                </c:pt>
                <c:pt idx="352">
                  <c:v>1900.3749999999734</c:v>
                </c:pt>
                <c:pt idx="353">
                  <c:v>1900.4583333333067</c:v>
                </c:pt>
                <c:pt idx="354">
                  <c:v>1900.5416666666399</c:v>
                </c:pt>
                <c:pt idx="355">
                  <c:v>1900.6249999999732</c:v>
                </c:pt>
                <c:pt idx="356">
                  <c:v>1900.7083333333064</c:v>
                </c:pt>
                <c:pt idx="357">
                  <c:v>1900.7916666666397</c:v>
                </c:pt>
                <c:pt idx="358">
                  <c:v>1900.8749999999729</c:v>
                </c:pt>
                <c:pt idx="359">
                  <c:v>1900.9583333333062</c:v>
                </c:pt>
                <c:pt idx="360">
                  <c:v>1901.0416666666395</c:v>
                </c:pt>
                <c:pt idx="361">
                  <c:v>1901.1249999999727</c:v>
                </c:pt>
                <c:pt idx="362">
                  <c:v>1901.208333333306</c:v>
                </c:pt>
                <c:pt idx="363">
                  <c:v>1901.2916666666392</c:v>
                </c:pt>
                <c:pt idx="364">
                  <c:v>1901.3749999999725</c:v>
                </c:pt>
                <c:pt idx="365">
                  <c:v>1901.4583333333057</c:v>
                </c:pt>
                <c:pt idx="366">
                  <c:v>1901.541666666639</c:v>
                </c:pt>
                <c:pt idx="367">
                  <c:v>1901.6249999999723</c:v>
                </c:pt>
                <c:pt idx="368">
                  <c:v>1901.7083333333055</c:v>
                </c:pt>
                <c:pt idx="369">
                  <c:v>1901.7916666666388</c:v>
                </c:pt>
                <c:pt idx="370">
                  <c:v>1901.874999999972</c:v>
                </c:pt>
                <c:pt idx="371">
                  <c:v>1901.9583333333053</c:v>
                </c:pt>
                <c:pt idx="372">
                  <c:v>1902.0416666666385</c:v>
                </c:pt>
                <c:pt idx="373">
                  <c:v>1902.1249999999718</c:v>
                </c:pt>
                <c:pt idx="374">
                  <c:v>1902.2083333333051</c:v>
                </c:pt>
                <c:pt idx="375">
                  <c:v>1902.2916666666383</c:v>
                </c:pt>
                <c:pt idx="376">
                  <c:v>1902.3749999999716</c:v>
                </c:pt>
                <c:pt idx="377">
                  <c:v>1902.4583333333048</c:v>
                </c:pt>
                <c:pt idx="378">
                  <c:v>1902.5416666666381</c:v>
                </c:pt>
                <c:pt idx="379">
                  <c:v>1902.6249999999714</c:v>
                </c:pt>
                <c:pt idx="380">
                  <c:v>1902.7083333333046</c:v>
                </c:pt>
                <c:pt idx="381">
                  <c:v>1902.7916666666379</c:v>
                </c:pt>
                <c:pt idx="382">
                  <c:v>1902.8749999999711</c:v>
                </c:pt>
                <c:pt idx="383">
                  <c:v>1902.9583333333044</c:v>
                </c:pt>
                <c:pt idx="384">
                  <c:v>1903.0416666666376</c:v>
                </c:pt>
                <c:pt idx="385">
                  <c:v>1903.1249999999709</c:v>
                </c:pt>
                <c:pt idx="386">
                  <c:v>1903.2083333333042</c:v>
                </c:pt>
                <c:pt idx="387">
                  <c:v>1903.2916666666374</c:v>
                </c:pt>
                <c:pt idx="388">
                  <c:v>1903.3749999999707</c:v>
                </c:pt>
                <c:pt idx="389">
                  <c:v>1903.4583333333039</c:v>
                </c:pt>
                <c:pt idx="390">
                  <c:v>1903.5416666666372</c:v>
                </c:pt>
                <c:pt idx="391">
                  <c:v>1903.6249999999704</c:v>
                </c:pt>
                <c:pt idx="392">
                  <c:v>1903.7083333333037</c:v>
                </c:pt>
                <c:pt idx="393">
                  <c:v>1903.791666666637</c:v>
                </c:pt>
                <c:pt idx="394">
                  <c:v>1903.8749999999702</c:v>
                </c:pt>
                <c:pt idx="395">
                  <c:v>1903.9583333333035</c:v>
                </c:pt>
                <c:pt idx="396">
                  <c:v>1904.0416666666367</c:v>
                </c:pt>
                <c:pt idx="397">
                  <c:v>1904.12499999997</c:v>
                </c:pt>
                <c:pt idx="398">
                  <c:v>1904.2083333333032</c:v>
                </c:pt>
                <c:pt idx="399">
                  <c:v>1904.2916666666365</c:v>
                </c:pt>
                <c:pt idx="400">
                  <c:v>1904.3749999999698</c:v>
                </c:pt>
                <c:pt idx="401">
                  <c:v>1904.458333333303</c:v>
                </c:pt>
                <c:pt idx="402">
                  <c:v>1904.5416666666363</c:v>
                </c:pt>
                <c:pt idx="403">
                  <c:v>1904.6249999999695</c:v>
                </c:pt>
                <c:pt idx="404">
                  <c:v>1904.7083333333028</c:v>
                </c:pt>
                <c:pt idx="405">
                  <c:v>1904.791666666636</c:v>
                </c:pt>
                <c:pt idx="406">
                  <c:v>1904.8749999999693</c:v>
                </c:pt>
                <c:pt idx="407">
                  <c:v>1904.9583333333026</c:v>
                </c:pt>
                <c:pt idx="408">
                  <c:v>1905.0416666666358</c:v>
                </c:pt>
                <c:pt idx="409">
                  <c:v>1905.1249999999691</c:v>
                </c:pt>
                <c:pt idx="410">
                  <c:v>1905.2083333333023</c:v>
                </c:pt>
                <c:pt idx="411">
                  <c:v>1905.2916666666356</c:v>
                </c:pt>
                <c:pt idx="412">
                  <c:v>1905.3749999999688</c:v>
                </c:pt>
                <c:pt idx="413">
                  <c:v>1905.4583333333021</c:v>
                </c:pt>
                <c:pt idx="414">
                  <c:v>1905.5416666666354</c:v>
                </c:pt>
                <c:pt idx="415">
                  <c:v>1905.6249999999686</c:v>
                </c:pt>
                <c:pt idx="416">
                  <c:v>1905.7083333333019</c:v>
                </c:pt>
                <c:pt idx="417">
                  <c:v>1905.7916666666351</c:v>
                </c:pt>
                <c:pt idx="418">
                  <c:v>1905.8749999999684</c:v>
                </c:pt>
                <c:pt idx="419">
                  <c:v>1905.9583333333017</c:v>
                </c:pt>
                <c:pt idx="420">
                  <c:v>1906.0416666666349</c:v>
                </c:pt>
                <c:pt idx="421">
                  <c:v>1906.1249999999682</c:v>
                </c:pt>
                <c:pt idx="422">
                  <c:v>1906.2083333333014</c:v>
                </c:pt>
                <c:pt idx="423">
                  <c:v>1906.2916666666347</c:v>
                </c:pt>
                <c:pt idx="424">
                  <c:v>1906.3749999999679</c:v>
                </c:pt>
                <c:pt idx="425">
                  <c:v>1906.4583333333012</c:v>
                </c:pt>
                <c:pt idx="426">
                  <c:v>1906.5416666666345</c:v>
                </c:pt>
                <c:pt idx="427">
                  <c:v>1906.6249999999677</c:v>
                </c:pt>
                <c:pt idx="428">
                  <c:v>1906.708333333301</c:v>
                </c:pt>
                <c:pt idx="429">
                  <c:v>1906.7916666666342</c:v>
                </c:pt>
                <c:pt idx="430">
                  <c:v>1906.8749999999675</c:v>
                </c:pt>
                <c:pt idx="431">
                  <c:v>1906.9583333333007</c:v>
                </c:pt>
                <c:pt idx="432">
                  <c:v>1907.041666666634</c:v>
                </c:pt>
                <c:pt idx="433">
                  <c:v>1907.1249999999673</c:v>
                </c:pt>
                <c:pt idx="434">
                  <c:v>1907.2083333333005</c:v>
                </c:pt>
                <c:pt idx="435">
                  <c:v>1907.2916666666338</c:v>
                </c:pt>
                <c:pt idx="436">
                  <c:v>1907.374999999967</c:v>
                </c:pt>
                <c:pt idx="437">
                  <c:v>1907.4583333333003</c:v>
                </c:pt>
                <c:pt idx="438">
                  <c:v>1907.5416666666335</c:v>
                </c:pt>
                <c:pt idx="439">
                  <c:v>1907.6249999999668</c:v>
                </c:pt>
                <c:pt idx="440">
                  <c:v>1907.7083333333001</c:v>
                </c:pt>
                <c:pt idx="441">
                  <c:v>1907.7916666666333</c:v>
                </c:pt>
                <c:pt idx="442">
                  <c:v>1907.8749999999666</c:v>
                </c:pt>
                <c:pt idx="443">
                  <c:v>1907.9583333332998</c:v>
                </c:pt>
                <c:pt idx="444">
                  <c:v>1908.0416666666331</c:v>
                </c:pt>
                <c:pt idx="445">
                  <c:v>1908.1249999999663</c:v>
                </c:pt>
                <c:pt idx="446">
                  <c:v>1908.2083333332996</c:v>
                </c:pt>
                <c:pt idx="447">
                  <c:v>1908.2916666666329</c:v>
                </c:pt>
                <c:pt idx="448">
                  <c:v>1908.3749999999661</c:v>
                </c:pt>
                <c:pt idx="449">
                  <c:v>1908.4583333332994</c:v>
                </c:pt>
                <c:pt idx="450">
                  <c:v>1908.5416666666326</c:v>
                </c:pt>
                <c:pt idx="451">
                  <c:v>1908.6249999999659</c:v>
                </c:pt>
                <c:pt idx="452">
                  <c:v>1908.7083333332992</c:v>
                </c:pt>
                <c:pt idx="453">
                  <c:v>1908.7916666666324</c:v>
                </c:pt>
                <c:pt idx="454">
                  <c:v>1908.8749999999657</c:v>
                </c:pt>
                <c:pt idx="455">
                  <c:v>1908.9583333332989</c:v>
                </c:pt>
                <c:pt idx="456">
                  <c:v>1909.0416666666322</c:v>
                </c:pt>
                <c:pt idx="457">
                  <c:v>1909.1249999999654</c:v>
                </c:pt>
                <c:pt idx="458">
                  <c:v>1909.2083333332987</c:v>
                </c:pt>
                <c:pt idx="459">
                  <c:v>1909.291666666632</c:v>
                </c:pt>
                <c:pt idx="460">
                  <c:v>1909.3749999999652</c:v>
                </c:pt>
                <c:pt idx="461">
                  <c:v>1909.4583333332985</c:v>
                </c:pt>
                <c:pt idx="462">
                  <c:v>1909.5416666666317</c:v>
                </c:pt>
                <c:pt idx="463">
                  <c:v>1909.624999999965</c:v>
                </c:pt>
                <c:pt idx="464">
                  <c:v>1909.7083333332982</c:v>
                </c:pt>
                <c:pt idx="465">
                  <c:v>1909.7916666666315</c:v>
                </c:pt>
                <c:pt idx="466">
                  <c:v>1909.8749999999648</c:v>
                </c:pt>
                <c:pt idx="467">
                  <c:v>1909.958333333298</c:v>
                </c:pt>
                <c:pt idx="468">
                  <c:v>1910.0416666666313</c:v>
                </c:pt>
                <c:pt idx="469">
                  <c:v>1910.1249999999645</c:v>
                </c:pt>
                <c:pt idx="470">
                  <c:v>1910.2083333332978</c:v>
                </c:pt>
                <c:pt idx="471">
                  <c:v>1910.291666666631</c:v>
                </c:pt>
                <c:pt idx="472">
                  <c:v>1910.3749999999643</c:v>
                </c:pt>
                <c:pt idx="473">
                  <c:v>1910.4583333332976</c:v>
                </c:pt>
                <c:pt idx="474">
                  <c:v>1910.5416666666308</c:v>
                </c:pt>
                <c:pt idx="475">
                  <c:v>1910.6249999999641</c:v>
                </c:pt>
                <c:pt idx="476">
                  <c:v>1910.7083333332973</c:v>
                </c:pt>
                <c:pt idx="477">
                  <c:v>1910.7916666666306</c:v>
                </c:pt>
                <c:pt idx="478">
                  <c:v>1910.8749999999638</c:v>
                </c:pt>
                <c:pt idx="479">
                  <c:v>1910.9583333332971</c:v>
                </c:pt>
                <c:pt idx="480">
                  <c:v>1911.0416666666304</c:v>
                </c:pt>
                <c:pt idx="481">
                  <c:v>1911.1249999999636</c:v>
                </c:pt>
                <c:pt idx="482">
                  <c:v>1911.2083333332969</c:v>
                </c:pt>
                <c:pt idx="483">
                  <c:v>1911.2916666666301</c:v>
                </c:pt>
                <c:pt idx="484">
                  <c:v>1911.3749999999634</c:v>
                </c:pt>
                <c:pt idx="485">
                  <c:v>1911.4583333332967</c:v>
                </c:pt>
                <c:pt idx="486">
                  <c:v>1911.5416666666299</c:v>
                </c:pt>
                <c:pt idx="487">
                  <c:v>1911.6249999999632</c:v>
                </c:pt>
                <c:pt idx="488">
                  <c:v>1911.7083333332964</c:v>
                </c:pt>
                <c:pt idx="489">
                  <c:v>1911.7916666666297</c:v>
                </c:pt>
                <c:pt idx="490">
                  <c:v>1911.8749999999629</c:v>
                </c:pt>
                <c:pt idx="491">
                  <c:v>1911.9583333332962</c:v>
                </c:pt>
                <c:pt idx="492">
                  <c:v>1912.0416666666295</c:v>
                </c:pt>
                <c:pt idx="493">
                  <c:v>1912.1249999999627</c:v>
                </c:pt>
                <c:pt idx="494">
                  <c:v>1912.208333333296</c:v>
                </c:pt>
                <c:pt idx="495">
                  <c:v>1912.2916666666292</c:v>
                </c:pt>
                <c:pt idx="496">
                  <c:v>1912.3749999999625</c:v>
                </c:pt>
                <c:pt idx="497">
                  <c:v>1912.4583333332957</c:v>
                </c:pt>
                <c:pt idx="498">
                  <c:v>1912.541666666629</c:v>
                </c:pt>
                <c:pt idx="499">
                  <c:v>1912.6249999999623</c:v>
                </c:pt>
                <c:pt idx="500">
                  <c:v>1912.7083333332955</c:v>
                </c:pt>
                <c:pt idx="501">
                  <c:v>1912.7916666666288</c:v>
                </c:pt>
                <c:pt idx="502">
                  <c:v>1912.874999999962</c:v>
                </c:pt>
                <c:pt idx="503">
                  <c:v>1912.9583333332953</c:v>
                </c:pt>
                <c:pt idx="504">
                  <c:v>1913.0416666666285</c:v>
                </c:pt>
                <c:pt idx="505">
                  <c:v>1913.1249999999618</c:v>
                </c:pt>
                <c:pt idx="506">
                  <c:v>1913.2083333332951</c:v>
                </c:pt>
                <c:pt idx="507">
                  <c:v>1913.2916666666283</c:v>
                </c:pt>
                <c:pt idx="508">
                  <c:v>1913.3749999999616</c:v>
                </c:pt>
                <c:pt idx="509">
                  <c:v>1913.4583333332948</c:v>
                </c:pt>
                <c:pt idx="510">
                  <c:v>1913.5416666666281</c:v>
                </c:pt>
                <c:pt idx="511">
                  <c:v>1913.6249999999613</c:v>
                </c:pt>
                <c:pt idx="512">
                  <c:v>1913.7083333332946</c:v>
                </c:pt>
                <c:pt idx="513">
                  <c:v>1913.7916666666279</c:v>
                </c:pt>
                <c:pt idx="514">
                  <c:v>1913.8749999999611</c:v>
                </c:pt>
                <c:pt idx="515">
                  <c:v>1913.9583333332944</c:v>
                </c:pt>
                <c:pt idx="516">
                  <c:v>1914.0416666666276</c:v>
                </c:pt>
                <c:pt idx="517">
                  <c:v>1914.1249999999609</c:v>
                </c:pt>
                <c:pt idx="518">
                  <c:v>1914.2083333332941</c:v>
                </c:pt>
                <c:pt idx="519">
                  <c:v>1914.2916666666274</c:v>
                </c:pt>
                <c:pt idx="520">
                  <c:v>1914.3749999999607</c:v>
                </c:pt>
                <c:pt idx="521">
                  <c:v>1914.4583333332939</c:v>
                </c:pt>
                <c:pt idx="522">
                  <c:v>1914.5416666666272</c:v>
                </c:pt>
                <c:pt idx="523">
                  <c:v>1914.6249999999604</c:v>
                </c:pt>
                <c:pt idx="524">
                  <c:v>1914.7083333332937</c:v>
                </c:pt>
                <c:pt idx="525">
                  <c:v>1914.791666666627</c:v>
                </c:pt>
                <c:pt idx="526">
                  <c:v>1914.8749999999602</c:v>
                </c:pt>
                <c:pt idx="527">
                  <c:v>1914.9583333332935</c:v>
                </c:pt>
                <c:pt idx="528">
                  <c:v>1915.0416666666267</c:v>
                </c:pt>
                <c:pt idx="529">
                  <c:v>1915.12499999996</c:v>
                </c:pt>
                <c:pt idx="530">
                  <c:v>1915.2083333332932</c:v>
                </c:pt>
                <c:pt idx="531">
                  <c:v>1915.2916666666265</c:v>
                </c:pt>
                <c:pt idx="532">
                  <c:v>1915.3749999999598</c:v>
                </c:pt>
                <c:pt idx="533">
                  <c:v>1915.458333333293</c:v>
                </c:pt>
                <c:pt idx="534">
                  <c:v>1915.5416666666263</c:v>
                </c:pt>
                <c:pt idx="535">
                  <c:v>1915.6249999999595</c:v>
                </c:pt>
                <c:pt idx="536">
                  <c:v>1915.7083333332928</c:v>
                </c:pt>
                <c:pt idx="537">
                  <c:v>1915.791666666626</c:v>
                </c:pt>
                <c:pt idx="538">
                  <c:v>1915.8749999999593</c:v>
                </c:pt>
                <c:pt idx="539">
                  <c:v>1915.9583333332926</c:v>
                </c:pt>
                <c:pt idx="540">
                  <c:v>1916.0416666666258</c:v>
                </c:pt>
                <c:pt idx="541">
                  <c:v>1916.1249999999591</c:v>
                </c:pt>
                <c:pt idx="542">
                  <c:v>1916.2083333332923</c:v>
                </c:pt>
                <c:pt idx="543">
                  <c:v>1916.2916666666256</c:v>
                </c:pt>
                <c:pt idx="544">
                  <c:v>1916.3749999999588</c:v>
                </c:pt>
                <c:pt idx="545">
                  <c:v>1916.4583333332921</c:v>
                </c:pt>
                <c:pt idx="546">
                  <c:v>1916.5416666666254</c:v>
                </c:pt>
                <c:pt idx="547">
                  <c:v>1916.6249999999586</c:v>
                </c:pt>
                <c:pt idx="548">
                  <c:v>1916.7083333332919</c:v>
                </c:pt>
                <c:pt idx="549">
                  <c:v>1916.7916666666251</c:v>
                </c:pt>
                <c:pt idx="550">
                  <c:v>1916.8749999999584</c:v>
                </c:pt>
                <c:pt idx="551">
                  <c:v>1916.9583333332916</c:v>
                </c:pt>
                <c:pt idx="552">
                  <c:v>1917.0416666666249</c:v>
                </c:pt>
                <c:pt idx="553">
                  <c:v>1917.1249999999582</c:v>
                </c:pt>
                <c:pt idx="554">
                  <c:v>1917.2083333332914</c:v>
                </c:pt>
                <c:pt idx="555">
                  <c:v>1917.2916666666247</c:v>
                </c:pt>
                <c:pt idx="556">
                  <c:v>1917.3749999999579</c:v>
                </c:pt>
                <c:pt idx="557">
                  <c:v>1917.4583333332912</c:v>
                </c:pt>
                <c:pt idx="558">
                  <c:v>1917.5416666666245</c:v>
                </c:pt>
                <c:pt idx="559">
                  <c:v>1917.6249999999577</c:v>
                </c:pt>
                <c:pt idx="560">
                  <c:v>1917.708333333291</c:v>
                </c:pt>
                <c:pt idx="561">
                  <c:v>1917.7916666666242</c:v>
                </c:pt>
                <c:pt idx="562">
                  <c:v>1917.8749999999575</c:v>
                </c:pt>
                <c:pt idx="563">
                  <c:v>1917.9583333332907</c:v>
                </c:pt>
                <c:pt idx="564">
                  <c:v>1918.041666666624</c:v>
                </c:pt>
                <c:pt idx="565">
                  <c:v>1918.1249999999573</c:v>
                </c:pt>
                <c:pt idx="566">
                  <c:v>1918.2083333332905</c:v>
                </c:pt>
                <c:pt idx="567">
                  <c:v>1918.2916666666238</c:v>
                </c:pt>
                <c:pt idx="568">
                  <c:v>1918.374999999957</c:v>
                </c:pt>
                <c:pt idx="569">
                  <c:v>1918.4583333332903</c:v>
                </c:pt>
                <c:pt idx="570">
                  <c:v>1918.5416666666235</c:v>
                </c:pt>
                <c:pt idx="571">
                  <c:v>1918.6249999999568</c:v>
                </c:pt>
                <c:pt idx="572">
                  <c:v>1918.7083333332901</c:v>
                </c:pt>
                <c:pt idx="573">
                  <c:v>1918.7916666666233</c:v>
                </c:pt>
                <c:pt idx="574">
                  <c:v>1918.8749999999566</c:v>
                </c:pt>
                <c:pt idx="575">
                  <c:v>1918.9583333332898</c:v>
                </c:pt>
                <c:pt idx="576">
                  <c:v>1919.0416666666231</c:v>
                </c:pt>
                <c:pt idx="577">
                  <c:v>1919.1249999999563</c:v>
                </c:pt>
                <c:pt idx="578">
                  <c:v>1919.2083333332896</c:v>
                </c:pt>
                <c:pt idx="579">
                  <c:v>1919.2916666666229</c:v>
                </c:pt>
                <c:pt idx="580">
                  <c:v>1919.3749999999561</c:v>
                </c:pt>
                <c:pt idx="581">
                  <c:v>1919.4583333332894</c:v>
                </c:pt>
                <c:pt idx="582">
                  <c:v>1919.5416666666226</c:v>
                </c:pt>
                <c:pt idx="583">
                  <c:v>1919.6249999999559</c:v>
                </c:pt>
                <c:pt idx="584">
                  <c:v>1919.7083333332891</c:v>
                </c:pt>
                <c:pt idx="585">
                  <c:v>1919.7916666666224</c:v>
                </c:pt>
                <c:pt idx="586">
                  <c:v>1919.8749999999557</c:v>
                </c:pt>
                <c:pt idx="587">
                  <c:v>1919.9583333332889</c:v>
                </c:pt>
                <c:pt idx="588">
                  <c:v>1920.0416666666222</c:v>
                </c:pt>
                <c:pt idx="589">
                  <c:v>1920.1249999999554</c:v>
                </c:pt>
                <c:pt idx="590">
                  <c:v>1920.2083333332887</c:v>
                </c:pt>
                <c:pt idx="591">
                  <c:v>1920.2916666666219</c:v>
                </c:pt>
                <c:pt idx="592">
                  <c:v>1920.3749999999552</c:v>
                </c:pt>
                <c:pt idx="593">
                  <c:v>1920.4583333332885</c:v>
                </c:pt>
                <c:pt idx="594">
                  <c:v>1920.5416666666217</c:v>
                </c:pt>
                <c:pt idx="595">
                  <c:v>1920.624999999955</c:v>
                </c:pt>
                <c:pt idx="596">
                  <c:v>1920.7083333332882</c:v>
                </c:pt>
                <c:pt idx="597">
                  <c:v>1920.7916666666215</c:v>
                </c:pt>
                <c:pt idx="598">
                  <c:v>1920.8749999999548</c:v>
                </c:pt>
                <c:pt idx="599">
                  <c:v>1920.958333333288</c:v>
                </c:pt>
                <c:pt idx="600">
                  <c:v>1921.0416666666213</c:v>
                </c:pt>
                <c:pt idx="601">
                  <c:v>1921.1249999999545</c:v>
                </c:pt>
                <c:pt idx="602">
                  <c:v>1921.2083333332878</c:v>
                </c:pt>
                <c:pt idx="603">
                  <c:v>1921.291666666621</c:v>
                </c:pt>
                <c:pt idx="604">
                  <c:v>1921.3749999999543</c:v>
                </c:pt>
                <c:pt idx="605">
                  <c:v>1921.4583333332876</c:v>
                </c:pt>
                <c:pt idx="606">
                  <c:v>1921.5416666666208</c:v>
                </c:pt>
                <c:pt idx="607">
                  <c:v>1921.6249999999541</c:v>
                </c:pt>
                <c:pt idx="608">
                  <c:v>1921.7083333332873</c:v>
                </c:pt>
                <c:pt idx="609">
                  <c:v>1921.7916666666206</c:v>
                </c:pt>
                <c:pt idx="610">
                  <c:v>1921.8749999999538</c:v>
                </c:pt>
                <c:pt idx="611">
                  <c:v>1921.9583333332871</c:v>
                </c:pt>
                <c:pt idx="612">
                  <c:v>1922.0416666666204</c:v>
                </c:pt>
                <c:pt idx="613">
                  <c:v>1922.1249999999536</c:v>
                </c:pt>
                <c:pt idx="614">
                  <c:v>1922.2083333332869</c:v>
                </c:pt>
                <c:pt idx="615">
                  <c:v>1922.2916666666201</c:v>
                </c:pt>
                <c:pt idx="616">
                  <c:v>1922.3749999999534</c:v>
                </c:pt>
                <c:pt idx="617">
                  <c:v>1922.4583333332866</c:v>
                </c:pt>
                <c:pt idx="618">
                  <c:v>1922.5416666666199</c:v>
                </c:pt>
                <c:pt idx="619">
                  <c:v>1922.6249999999532</c:v>
                </c:pt>
                <c:pt idx="620">
                  <c:v>1922.7083333332864</c:v>
                </c:pt>
                <c:pt idx="621">
                  <c:v>1922.7916666666197</c:v>
                </c:pt>
                <c:pt idx="622">
                  <c:v>1922.8749999999529</c:v>
                </c:pt>
                <c:pt idx="623">
                  <c:v>1922.9583333332862</c:v>
                </c:pt>
                <c:pt idx="624">
                  <c:v>1923.0416666666194</c:v>
                </c:pt>
                <c:pt idx="625">
                  <c:v>1923.1249999999527</c:v>
                </c:pt>
                <c:pt idx="626">
                  <c:v>1923.208333333286</c:v>
                </c:pt>
                <c:pt idx="627">
                  <c:v>1923.2916666666192</c:v>
                </c:pt>
                <c:pt idx="628">
                  <c:v>1923.3749999999525</c:v>
                </c:pt>
                <c:pt idx="629">
                  <c:v>1923.4583333332857</c:v>
                </c:pt>
                <c:pt idx="630">
                  <c:v>1923.541666666619</c:v>
                </c:pt>
                <c:pt idx="631">
                  <c:v>1923.6249999999523</c:v>
                </c:pt>
                <c:pt idx="632">
                  <c:v>1923.7083333332855</c:v>
                </c:pt>
                <c:pt idx="633">
                  <c:v>1923.7916666666188</c:v>
                </c:pt>
                <c:pt idx="634">
                  <c:v>1923.874999999952</c:v>
                </c:pt>
                <c:pt idx="635">
                  <c:v>1923.9583333332853</c:v>
                </c:pt>
                <c:pt idx="636">
                  <c:v>1924.0416666666185</c:v>
                </c:pt>
                <c:pt idx="637">
                  <c:v>1924.1249999999518</c:v>
                </c:pt>
                <c:pt idx="638">
                  <c:v>1924.2083333332851</c:v>
                </c:pt>
                <c:pt idx="639">
                  <c:v>1924.2916666666183</c:v>
                </c:pt>
                <c:pt idx="640">
                  <c:v>1924.3749999999516</c:v>
                </c:pt>
                <c:pt idx="641">
                  <c:v>1924.4583333332848</c:v>
                </c:pt>
                <c:pt idx="642">
                  <c:v>1924.5416666666181</c:v>
                </c:pt>
                <c:pt idx="643">
                  <c:v>1924.6249999999513</c:v>
                </c:pt>
                <c:pt idx="644">
                  <c:v>1924.7083333332846</c:v>
                </c:pt>
                <c:pt idx="645">
                  <c:v>1924.7916666666179</c:v>
                </c:pt>
                <c:pt idx="646">
                  <c:v>1924.8749999999511</c:v>
                </c:pt>
                <c:pt idx="647">
                  <c:v>1924.9583333332844</c:v>
                </c:pt>
                <c:pt idx="648">
                  <c:v>1925.0416666666176</c:v>
                </c:pt>
                <c:pt idx="649">
                  <c:v>1925.1249999999509</c:v>
                </c:pt>
                <c:pt idx="650">
                  <c:v>1925.2083333332841</c:v>
                </c:pt>
                <c:pt idx="651">
                  <c:v>1925.2916666666174</c:v>
                </c:pt>
                <c:pt idx="652">
                  <c:v>1925.3749999999507</c:v>
                </c:pt>
                <c:pt idx="653">
                  <c:v>1925.4583333332839</c:v>
                </c:pt>
                <c:pt idx="654">
                  <c:v>1925.5416666666172</c:v>
                </c:pt>
                <c:pt idx="655">
                  <c:v>1925.6249999999504</c:v>
                </c:pt>
                <c:pt idx="656">
                  <c:v>1925.7083333332837</c:v>
                </c:pt>
                <c:pt idx="657">
                  <c:v>1925.7916666666169</c:v>
                </c:pt>
                <c:pt idx="658">
                  <c:v>1925.8749999999502</c:v>
                </c:pt>
                <c:pt idx="659">
                  <c:v>1925.9583333332835</c:v>
                </c:pt>
                <c:pt idx="660">
                  <c:v>1926.0416666666167</c:v>
                </c:pt>
                <c:pt idx="661">
                  <c:v>1926.12499999995</c:v>
                </c:pt>
                <c:pt idx="662">
                  <c:v>1926.2083333332832</c:v>
                </c:pt>
                <c:pt idx="663">
                  <c:v>1926.2916666666165</c:v>
                </c:pt>
                <c:pt idx="664">
                  <c:v>1926.3749999999498</c:v>
                </c:pt>
                <c:pt idx="665">
                  <c:v>1926.458333333283</c:v>
                </c:pt>
                <c:pt idx="666">
                  <c:v>1926.5416666666163</c:v>
                </c:pt>
                <c:pt idx="667">
                  <c:v>1926.6249999999495</c:v>
                </c:pt>
                <c:pt idx="668">
                  <c:v>1926.7083333332828</c:v>
                </c:pt>
                <c:pt idx="669">
                  <c:v>1926.791666666616</c:v>
                </c:pt>
                <c:pt idx="670">
                  <c:v>1926.8749999999493</c:v>
                </c:pt>
                <c:pt idx="671">
                  <c:v>1926.9583333332826</c:v>
                </c:pt>
                <c:pt idx="672">
                  <c:v>1927.0416666666158</c:v>
                </c:pt>
                <c:pt idx="673">
                  <c:v>1927.1249999999491</c:v>
                </c:pt>
                <c:pt idx="674">
                  <c:v>1927.2083333332823</c:v>
                </c:pt>
                <c:pt idx="675">
                  <c:v>1927.2916666666156</c:v>
                </c:pt>
                <c:pt idx="676">
                  <c:v>1927.3749999999488</c:v>
                </c:pt>
                <c:pt idx="677">
                  <c:v>1927.4583333332821</c:v>
                </c:pt>
                <c:pt idx="678">
                  <c:v>1927.5416666666154</c:v>
                </c:pt>
                <c:pt idx="679">
                  <c:v>1927.6249999999486</c:v>
                </c:pt>
                <c:pt idx="680">
                  <c:v>1927.7083333332819</c:v>
                </c:pt>
                <c:pt idx="681">
                  <c:v>1927.7916666666151</c:v>
                </c:pt>
                <c:pt idx="682">
                  <c:v>1927.8749999999484</c:v>
                </c:pt>
                <c:pt idx="683">
                  <c:v>1927.9583333332816</c:v>
                </c:pt>
                <c:pt idx="684">
                  <c:v>1928.0416666666149</c:v>
                </c:pt>
                <c:pt idx="685">
                  <c:v>1928.1249999999482</c:v>
                </c:pt>
                <c:pt idx="686">
                  <c:v>1928.2083333332814</c:v>
                </c:pt>
                <c:pt idx="687">
                  <c:v>1928.2916666666147</c:v>
                </c:pt>
                <c:pt idx="688">
                  <c:v>1928.3749999999479</c:v>
                </c:pt>
                <c:pt idx="689">
                  <c:v>1928.4583333332812</c:v>
                </c:pt>
                <c:pt idx="690">
                  <c:v>1928.5416666666144</c:v>
                </c:pt>
                <c:pt idx="691">
                  <c:v>1928.6249999999477</c:v>
                </c:pt>
                <c:pt idx="692">
                  <c:v>1928.708333333281</c:v>
                </c:pt>
                <c:pt idx="693">
                  <c:v>1928.7916666666142</c:v>
                </c:pt>
                <c:pt idx="694">
                  <c:v>1928.8749999999475</c:v>
                </c:pt>
                <c:pt idx="695">
                  <c:v>1928.9583333332807</c:v>
                </c:pt>
                <c:pt idx="696">
                  <c:v>1929.041666666614</c:v>
                </c:pt>
                <c:pt idx="697">
                  <c:v>1929.1249999999472</c:v>
                </c:pt>
                <c:pt idx="698">
                  <c:v>1929.2083333332805</c:v>
                </c:pt>
                <c:pt idx="699">
                  <c:v>1929.2916666666138</c:v>
                </c:pt>
                <c:pt idx="700">
                  <c:v>1929.374999999947</c:v>
                </c:pt>
                <c:pt idx="701">
                  <c:v>1929.4583333332803</c:v>
                </c:pt>
                <c:pt idx="702">
                  <c:v>1929.5416666666135</c:v>
                </c:pt>
                <c:pt idx="703">
                  <c:v>1929.6249999999468</c:v>
                </c:pt>
                <c:pt idx="704">
                  <c:v>1929.7083333332801</c:v>
                </c:pt>
                <c:pt idx="705">
                  <c:v>1929.7916666666133</c:v>
                </c:pt>
                <c:pt idx="706">
                  <c:v>1929.8749999999466</c:v>
                </c:pt>
                <c:pt idx="707">
                  <c:v>1929.9583333332798</c:v>
                </c:pt>
                <c:pt idx="708">
                  <c:v>1930.0416666666131</c:v>
                </c:pt>
                <c:pt idx="709">
                  <c:v>1930.1249999999463</c:v>
                </c:pt>
                <c:pt idx="710">
                  <c:v>1930.2083333332796</c:v>
                </c:pt>
                <c:pt idx="711">
                  <c:v>1930.2916666666129</c:v>
                </c:pt>
                <c:pt idx="712">
                  <c:v>1930.3749999999461</c:v>
                </c:pt>
                <c:pt idx="713">
                  <c:v>1930.4583333332794</c:v>
                </c:pt>
                <c:pt idx="714">
                  <c:v>1930.5416666666126</c:v>
                </c:pt>
                <c:pt idx="715">
                  <c:v>1930.6249999999459</c:v>
                </c:pt>
                <c:pt idx="716">
                  <c:v>1930.7083333332791</c:v>
                </c:pt>
                <c:pt idx="717">
                  <c:v>1930.7916666666124</c:v>
                </c:pt>
                <c:pt idx="718">
                  <c:v>1930.8749999999457</c:v>
                </c:pt>
                <c:pt idx="719">
                  <c:v>1930.9583333332789</c:v>
                </c:pt>
                <c:pt idx="720">
                  <c:v>1931.0416666666122</c:v>
                </c:pt>
                <c:pt idx="721">
                  <c:v>1931.1249999999454</c:v>
                </c:pt>
                <c:pt idx="722">
                  <c:v>1931.2083333332787</c:v>
                </c:pt>
                <c:pt idx="723">
                  <c:v>1931.2916666666119</c:v>
                </c:pt>
                <c:pt idx="724">
                  <c:v>1931.3749999999452</c:v>
                </c:pt>
                <c:pt idx="725">
                  <c:v>1931.4583333332785</c:v>
                </c:pt>
                <c:pt idx="726">
                  <c:v>1931.5416666666117</c:v>
                </c:pt>
                <c:pt idx="727">
                  <c:v>1931.624999999945</c:v>
                </c:pt>
                <c:pt idx="728">
                  <c:v>1931.7083333332782</c:v>
                </c:pt>
                <c:pt idx="729">
                  <c:v>1931.7916666666115</c:v>
                </c:pt>
                <c:pt idx="730">
                  <c:v>1931.8749999999447</c:v>
                </c:pt>
                <c:pt idx="731">
                  <c:v>1931.958333333278</c:v>
                </c:pt>
                <c:pt idx="732">
                  <c:v>1932.0416666666113</c:v>
                </c:pt>
                <c:pt idx="733">
                  <c:v>1932.1249999999445</c:v>
                </c:pt>
                <c:pt idx="734">
                  <c:v>1932.2083333332778</c:v>
                </c:pt>
                <c:pt idx="735">
                  <c:v>1932.291666666611</c:v>
                </c:pt>
                <c:pt idx="736">
                  <c:v>1932.3749999999443</c:v>
                </c:pt>
                <c:pt idx="737">
                  <c:v>1932.4583333332776</c:v>
                </c:pt>
                <c:pt idx="738">
                  <c:v>1932.5416666666108</c:v>
                </c:pt>
                <c:pt idx="739">
                  <c:v>1932.6249999999441</c:v>
                </c:pt>
                <c:pt idx="740">
                  <c:v>1932.7083333332773</c:v>
                </c:pt>
                <c:pt idx="741">
                  <c:v>1932.7916666666106</c:v>
                </c:pt>
                <c:pt idx="742">
                  <c:v>1932.8749999999438</c:v>
                </c:pt>
                <c:pt idx="743">
                  <c:v>1932.9583333332771</c:v>
                </c:pt>
                <c:pt idx="744">
                  <c:v>1933.0416666666104</c:v>
                </c:pt>
                <c:pt idx="745">
                  <c:v>1933.1249999999436</c:v>
                </c:pt>
                <c:pt idx="746">
                  <c:v>1933.2083333332769</c:v>
                </c:pt>
                <c:pt idx="747">
                  <c:v>1933.2916666666101</c:v>
                </c:pt>
                <c:pt idx="748">
                  <c:v>1933.3749999999434</c:v>
                </c:pt>
                <c:pt idx="749">
                  <c:v>1933.4583333332766</c:v>
                </c:pt>
                <c:pt idx="750">
                  <c:v>1933.5416666666099</c:v>
                </c:pt>
                <c:pt idx="751">
                  <c:v>1933.6249999999432</c:v>
                </c:pt>
                <c:pt idx="752">
                  <c:v>1933.7083333332764</c:v>
                </c:pt>
                <c:pt idx="753">
                  <c:v>1933.7916666666097</c:v>
                </c:pt>
                <c:pt idx="754">
                  <c:v>1933.8749999999429</c:v>
                </c:pt>
                <c:pt idx="755">
                  <c:v>1933.9583333332762</c:v>
                </c:pt>
                <c:pt idx="756">
                  <c:v>1934.0416666666094</c:v>
                </c:pt>
                <c:pt idx="757">
                  <c:v>1934.1249999999427</c:v>
                </c:pt>
                <c:pt idx="758">
                  <c:v>1934.208333333276</c:v>
                </c:pt>
                <c:pt idx="759">
                  <c:v>1934.2916666666092</c:v>
                </c:pt>
                <c:pt idx="760">
                  <c:v>1934.3749999999425</c:v>
                </c:pt>
                <c:pt idx="761">
                  <c:v>1934.4583333332757</c:v>
                </c:pt>
                <c:pt idx="762">
                  <c:v>1934.541666666609</c:v>
                </c:pt>
                <c:pt idx="763">
                  <c:v>1934.6249999999422</c:v>
                </c:pt>
                <c:pt idx="764">
                  <c:v>1934.7083333332755</c:v>
                </c:pt>
                <c:pt idx="765">
                  <c:v>1934.7916666666088</c:v>
                </c:pt>
                <c:pt idx="766">
                  <c:v>1934.874999999942</c:v>
                </c:pt>
                <c:pt idx="767">
                  <c:v>1934.9583333332753</c:v>
                </c:pt>
                <c:pt idx="768">
                  <c:v>1935.0416666666085</c:v>
                </c:pt>
                <c:pt idx="769">
                  <c:v>1935.1249999999418</c:v>
                </c:pt>
                <c:pt idx="770">
                  <c:v>1935.208333333275</c:v>
                </c:pt>
                <c:pt idx="771">
                  <c:v>1935.2916666666083</c:v>
                </c:pt>
                <c:pt idx="772">
                  <c:v>1935.3749999999416</c:v>
                </c:pt>
                <c:pt idx="773">
                  <c:v>1935.4583333332748</c:v>
                </c:pt>
                <c:pt idx="774">
                  <c:v>1935.5416666666081</c:v>
                </c:pt>
                <c:pt idx="775">
                  <c:v>1935.6249999999413</c:v>
                </c:pt>
                <c:pt idx="776">
                  <c:v>1935.7083333332746</c:v>
                </c:pt>
                <c:pt idx="777">
                  <c:v>1935.7916666666079</c:v>
                </c:pt>
                <c:pt idx="778">
                  <c:v>1935.8749999999411</c:v>
                </c:pt>
                <c:pt idx="779">
                  <c:v>1935.9583333332744</c:v>
                </c:pt>
                <c:pt idx="780">
                  <c:v>1936.0416666666076</c:v>
                </c:pt>
                <c:pt idx="781">
                  <c:v>1936.1249999999409</c:v>
                </c:pt>
                <c:pt idx="782">
                  <c:v>1936.2083333332741</c:v>
                </c:pt>
                <c:pt idx="783">
                  <c:v>1936.2916666666074</c:v>
                </c:pt>
                <c:pt idx="784">
                  <c:v>1936.3749999999407</c:v>
                </c:pt>
                <c:pt idx="785">
                  <c:v>1936.4583333332739</c:v>
                </c:pt>
                <c:pt idx="786">
                  <c:v>1936.5416666666072</c:v>
                </c:pt>
                <c:pt idx="787">
                  <c:v>1936.6249999999404</c:v>
                </c:pt>
                <c:pt idx="788">
                  <c:v>1936.7083333332737</c:v>
                </c:pt>
                <c:pt idx="789">
                  <c:v>1936.7916666666069</c:v>
                </c:pt>
                <c:pt idx="790">
                  <c:v>1936.8749999999402</c:v>
                </c:pt>
                <c:pt idx="791">
                  <c:v>1936.9583333332735</c:v>
                </c:pt>
                <c:pt idx="792">
                  <c:v>1937.0416666666067</c:v>
                </c:pt>
                <c:pt idx="793">
                  <c:v>1937.12499999994</c:v>
                </c:pt>
                <c:pt idx="794">
                  <c:v>1937.2083333332732</c:v>
                </c:pt>
                <c:pt idx="795">
                  <c:v>1937.2916666666065</c:v>
                </c:pt>
                <c:pt idx="796">
                  <c:v>1937.3749999999397</c:v>
                </c:pt>
                <c:pt idx="797">
                  <c:v>1937.458333333273</c:v>
                </c:pt>
                <c:pt idx="798">
                  <c:v>1937.5416666666063</c:v>
                </c:pt>
                <c:pt idx="799">
                  <c:v>1937.6249999999395</c:v>
                </c:pt>
                <c:pt idx="800">
                  <c:v>1937.7083333332728</c:v>
                </c:pt>
                <c:pt idx="801">
                  <c:v>1937.791666666606</c:v>
                </c:pt>
                <c:pt idx="802">
                  <c:v>1937.8749999999393</c:v>
                </c:pt>
                <c:pt idx="803">
                  <c:v>1937.9583333332725</c:v>
                </c:pt>
                <c:pt idx="804">
                  <c:v>1938.0416666666058</c:v>
                </c:pt>
                <c:pt idx="805">
                  <c:v>1938.1249999999391</c:v>
                </c:pt>
                <c:pt idx="806">
                  <c:v>1938.2083333332723</c:v>
                </c:pt>
                <c:pt idx="807">
                  <c:v>1938.2916666666056</c:v>
                </c:pt>
                <c:pt idx="808">
                  <c:v>1938.3749999999388</c:v>
                </c:pt>
                <c:pt idx="809">
                  <c:v>1938.4583333332721</c:v>
                </c:pt>
                <c:pt idx="810">
                  <c:v>1938.5416666666054</c:v>
                </c:pt>
                <c:pt idx="811">
                  <c:v>1938.6249999999386</c:v>
                </c:pt>
                <c:pt idx="812">
                  <c:v>1938.7083333332719</c:v>
                </c:pt>
                <c:pt idx="813">
                  <c:v>1938.7916666666051</c:v>
                </c:pt>
                <c:pt idx="814">
                  <c:v>1938.8749999999384</c:v>
                </c:pt>
                <c:pt idx="815">
                  <c:v>1938.9583333332716</c:v>
                </c:pt>
                <c:pt idx="816">
                  <c:v>1939.0416666666049</c:v>
                </c:pt>
                <c:pt idx="817">
                  <c:v>1939.1249999999382</c:v>
                </c:pt>
                <c:pt idx="818">
                  <c:v>1939.2083333332714</c:v>
                </c:pt>
                <c:pt idx="819">
                  <c:v>1939.2916666666047</c:v>
                </c:pt>
                <c:pt idx="820">
                  <c:v>1939.3749999999379</c:v>
                </c:pt>
                <c:pt idx="821">
                  <c:v>1939.4583333332712</c:v>
                </c:pt>
                <c:pt idx="822">
                  <c:v>1939.5416666666044</c:v>
                </c:pt>
                <c:pt idx="823">
                  <c:v>1939.6249999999377</c:v>
                </c:pt>
                <c:pt idx="824">
                  <c:v>1939.708333333271</c:v>
                </c:pt>
                <c:pt idx="825">
                  <c:v>1939.7916666666042</c:v>
                </c:pt>
                <c:pt idx="826">
                  <c:v>1939.8749999999375</c:v>
                </c:pt>
                <c:pt idx="827">
                  <c:v>1939.9583333332707</c:v>
                </c:pt>
                <c:pt idx="828">
                  <c:v>1940.041666666604</c:v>
                </c:pt>
                <c:pt idx="829">
                  <c:v>1940.1249999999372</c:v>
                </c:pt>
                <c:pt idx="830">
                  <c:v>1940.2083333332705</c:v>
                </c:pt>
                <c:pt idx="831">
                  <c:v>1940.2916666666038</c:v>
                </c:pt>
                <c:pt idx="832">
                  <c:v>1940.374999999937</c:v>
                </c:pt>
                <c:pt idx="833">
                  <c:v>1940.4583333332703</c:v>
                </c:pt>
                <c:pt idx="834">
                  <c:v>1940.5416666666035</c:v>
                </c:pt>
                <c:pt idx="835">
                  <c:v>1940.6249999999368</c:v>
                </c:pt>
                <c:pt idx="836">
                  <c:v>1940.70833333327</c:v>
                </c:pt>
                <c:pt idx="837">
                  <c:v>1940.7916666666033</c:v>
                </c:pt>
                <c:pt idx="838">
                  <c:v>1940.8749999999366</c:v>
                </c:pt>
                <c:pt idx="839">
                  <c:v>1940.9583333332698</c:v>
                </c:pt>
                <c:pt idx="840">
                  <c:v>1941.0416666666031</c:v>
                </c:pt>
                <c:pt idx="841">
                  <c:v>1941.1249999999363</c:v>
                </c:pt>
                <c:pt idx="842">
                  <c:v>1941.2083333332696</c:v>
                </c:pt>
                <c:pt idx="843">
                  <c:v>1941.2916666666029</c:v>
                </c:pt>
                <c:pt idx="844">
                  <c:v>1941.3749999999361</c:v>
                </c:pt>
                <c:pt idx="845">
                  <c:v>1941.4583333332694</c:v>
                </c:pt>
                <c:pt idx="846">
                  <c:v>1941.5416666666026</c:v>
                </c:pt>
                <c:pt idx="847">
                  <c:v>1941.6249999999359</c:v>
                </c:pt>
                <c:pt idx="848">
                  <c:v>1941.7083333332691</c:v>
                </c:pt>
                <c:pt idx="849">
                  <c:v>1941.7916666666024</c:v>
                </c:pt>
                <c:pt idx="850">
                  <c:v>1941.8749999999357</c:v>
                </c:pt>
                <c:pt idx="851">
                  <c:v>1941.9583333332689</c:v>
                </c:pt>
                <c:pt idx="852">
                  <c:v>1942.0416666666022</c:v>
                </c:pt>
                <c:pt idx="853">
                  <c:v>1942.1249999999354</c:v>
                </c:pt>
                <c:pt idx="854">
                  <c:v>1942.2083333332687</c:v>
                </c:pt>
                <c:pt idx="855">
                  <c:v>1942.2916666666019</c:v>
                </c:pt>
                <c:pt idx="856">
                  <c:v>1942.3749999999352</c:v>
                </c:pt>
                <c:pt idx="857">
                  <c:v>1942.4583333332685</c:v>
                </c:pt>
                <c:pt idx="858">
                  <c:v>1942.5416666666017</c:v>
                </c:pt>
                <c:pt idx="859">
                  <c:v>1942.624999999935</c:v>
                </c:pt>
                <c:pt idx="860">
                  <c:v>1942.7083333332682</c:v>
                </c:pt>
                <c:pt idx="861">
                  <c:v>1942.7916666666015</c:v>
                </c:pt>
                <c:pt idx="862">
                  <c:v>1942.8749999999347</c:v>
                </c:pt>
                <c:pt idx="863">
                  <c:v>1942.958333333268</c:v>
                </c:pt>
                <c:pt idx="864">
                  <c:v>1943.0416666666013</c:v>
                </c:pt>
                <c:pt idx="865">
                  <c:v>1943.1249999999345</c:v>
                </c:pt>
                <c:pt idx="866">
                  <c:v>1943.2083333332678</c:v>
                </c:pt>
                <c:pt idx="867">
                  <c:v>1943.291666666601</c:v>
                </c:pt>
                <c:pt idx="868">
                  <c:v>1943.3749999999343</c:v>
                </c:pt>
                <c:pt idx="869">
                  <c:v>1943.4583333332675</c:v>
                </c:pt>
                <c:pt idx="870">
                  <c:v>1943.5416666666008</c:v>
                </c:pt>
                <c:pt idx="871">
                  <c:v>1943.6249999999341</c:v>
                </c:pt>
                <c:pt idx="872">
                  <c:v>1943.7083333332673</c:v>
                </c:pt>
                <c:pt idx="873">
                  <c:v>1943.7916666666006</c:v>
                </c:pt>
                <c:pt idx="874">
                  <c:v>1943.8749999999338</c:v>
                </c:pt>
                <c:pt idx="875">
                  <c:v>1943.9583333332671</c:v>
                </c:pt>
                <c:pt idx="876">
                  <c:v>1944.0416666666003</c:v>
                </c:pt>
                <c:pt idx="877">
                  <c:v>1944.1249999999336</c:v>
                </c:pt>
                <c:pt idx="878">
                  <c:v>1944.2083333332669</c:v>
                </c:pt>
                <c:pt idx="879">
                  <c:v>1944.2916666666001</c:v>
                </c:pt>
                <c:pt idx="880">
                  <c:v>1944.3749999999334</c:v>
                </c:pt>
                <c:pt idx="881">
                  <c:v>1944.4583333332666</c:v>
                </c:pt>
                <c:pt idx="882">
                  <c:v>1944.5416666665999</c:v>
                </c:pt>
                <c:pt idx="883">
                  <c:v>1944.6249999999332</c:v>
                </c:pt>
                <c:pt idx="884">
                  <c:v>1944.7083333332664</c:v>
                </c:pt>
                <c:pt idx="885">
                  <c:v>1944.7916666665997</c:v>
                </c:pt>
                <c:pt idx="886">
                  <c:v>1944.8749999999329</c:v>
                </c:pt>
                <c:pt idx="887">
                  <c:v>1944.9583333332662</c:v>
                </c:pt>
                <c:pt idx="888">
                  <c:v>1945.0416666665994</c:v>
                </c:pt>
                <c:pt idx="889">
                  <c:v>1945.1249999999327</c:v>
                </c:pt>
                <c:pt idx="890">
                  <c:v>1945.208333333266</c:v>
                </c:pt>
                <c:pt idx="891">
                  <c:v>1945.2916666665992</c:v>
                </c:pt>
                <c:pt idx="892">
                  <c:v>1945.3749999999325</c:v>
                </c:pt>
                <c:pt idx="893">
                  <c:v>1945.4583333332657</c:v>
                </c:pt>
                <c:pt idx="894">
                  <c:v>1945.541666666599</c:v>
                </c:pt>
                <c:pt idx="895">
                  <c:v>1945.6249999999322</c:v>
                </c:pt>
                <c:pt idx="896">
                  <c:v>1945.7083333332655</c:v>
                </c:pt>
                <c:pt idx="897">
                  <c:v>1945.7916666665988</c:v>
                </c:pt>
                <c:pt idx="898">
                  <c:v>1945.874999999932</c:v>
                </c:pt>
                <c:pt idx="899">
                  <c:v>1945.9583333332653</c:v>
                </c:pt>
                <c:pt idx="900">
                  <c:v>1946.0416666665985</c:v>
                </c:pt>
                <c:pt idx="901">
                  <c:v>1946.1249999999318</c:v>
                </c:pt>
                <c:pt idx="902">
                  <c:v>1946.208333333265</c:v>
                </c:pt>
                <c:pt idx="903">
                  <c:v>1946.2916666665983</c:v>
                </c:pt>
                <c:pt idx="904">
                  <c:v>1946.3749999999316</c:v>
                </c:pt>
                <c:pt idx="905">
                  <c:v>1946.4583333332648</c:v>
                </c:pt>
                <c:pt idx="906">
                  <c:v>1946.5416666665981</c:v>
                </c:pt>
                <c:pt idx="907">
                  <c:v>1946.6249999999313</c:v>
                </c:pt>
                <c:pt idx="908">
                  <c:v>1946.7083333332646</c:v>
                </c:pt>
                <c:pt idx="909">
                  <c:v>1946.7916666665978</c:v>
                </c:pt>
                <c:pt idx="910">
                  <c:v>1946.8749999999311</c:v>
                </c:pt>
                <c:pt idx="911">
                  <c:v>1946.9583333332644</c:v>
                </c:pt>
                <c:pt idx="912">
                  <c:v>1947.0416666665976</c:v>
                </c:pt>
                <c:pt idx="913">
                  <c:v>1947.1249999999309</c:v>
                </c:pt>
                <c:pt idx="914">
                  <c:v>1947.2083333332641</c:v>
                </c:pt>
                <c:pt idx="915">
                  <c:v>1947.2916666665974</c:v>
                </c:pt>
                <c:pt idx="916">
                  <c:v>1947.3749999999307</c:v>
                </c:pt>
                <c:pt idx="917">
                  <c:v>1947.4583333332639</c:v>
                </c:pt>
                <c:pt idx="918">
                  <c:v>1947.5416666665972</c:v>
                </c:pt>
                <c:pt idx="919">
                  <c:v>1947.6249999999304</c:v>
                </c:pt>
                <c:pt idx="920">
                  <c:v>1947.7083333332637</c:v>
                </c:pt>
                <c:pt idx="921">
                  <c:v>1947.7916666665969</c:v>
                </c:pt>
                <c:pt idx="922">
                  <c:v>1947.8749999999302</c:v>
                </c:pt>
                <c:pt idx="923">
                  <c:v>1947.9583333332635</c:v>
                </c:pt>
                <c:pt idx="924">
                  <c:v>1948.0416666665967</c:v>
                </c:pt>
                <c:pt idx="925">
                  <c:v>1948.12499999993</c:v>
                </c:pt>
                <c:pt idx="926">
                  <c:v>1948.2083333332632</c:v>
                </c:pt>
                <c:pt idx="927">
                  <c:v>1948.2916666665965</c:v>
                </c:pt>
                <c:pt idx="928">
                  <c:v>1948.3749999999297</c:v>
                </c:pt>
                <c:pt idx="929">
                  <c:v>1948.458333333263</c:v>
                </c:pt>
                <c:pt idx="930">
                  <c:v>1948.5416666665963</c:v>
                </c:pt>
                <c:pt idx="931">
                  <c:v>1948.6249999999295</c:v>
                </c:pt>
                <c:pt idx="932">
                  <c:v>1948.7083333332628</c:v>
                </c:pt>
                <c:pt idx="933">
                  <c:v>1948.791666666596</c:v>
                </c:pt>
                <c:pt idx="934">
                  <c:v>1948.8749999999293</c:v>
                </c:pt>
                <c:pt idx="935">
                  <c:v>1948.9583333332625</c:v>
                </c:pt>
                <c:pt idx="936">
                  <c:v>1949.0416666665958</c:v>
                </c:pt>
                <c:pt idx="937">
                  <c:v>1949.1249999999291</c:v>
                </c:pt>
                <c:pt idx="938">
                  <c:v>1949.2083333332623</c:v>
                </c:pt>
                <c:pt idx="939">
                  <c:v>1949.2916666665956</c:v>
                </c:pt>
                <c:pt idx="940">
                  <c:v>1949.3749999999288</c:v>
                </c:pt>
                <c:pt idx="941">
                  <c:v>1949.4583333332621</c:v>
                </c:pt>
                <c:pt idx="942">
                  <c:v>1949.5416666665953</c:v>
                </c:pt>
                <c:pt idx="943">
                  <c:v>1949.6249999999286</c:v>
                </c:pt>
                <c:pt idx="944">
                  <c:v>1949.7083333332619</c:v>
                </c:pt>
                <c:pt idx="945">
                  <c:v>1949.7916666665951</c:v>
                </c:pt>
                <c:pt idx="946">
                  <c:v>1949.8749999999284</c:v>
                </c:pt>
                <c:pt idx="947">
                  <c:v>1949.9583333332616</c:v>
                </c:pt>
                <c:pt idx="948">
                  <c:v>1950.0416666665949</c:v>
                </c:pt>
                <c:pt idx="949">
                  <c:v>1950.1249999999281</c:v>
                </c:pt>
                <c:pt idx="950">
                  <c:v>1950.2083333332614</c:v>
                </c:pt>
                <c:pt idx="951">
                  <c:v>1950.2916666665947</c:v>
                </c:pt>
                <c:pt idx="952">
                  <c:v>1950.3749999999279</c:v>
                </c:pt>
                <c:pt idx="953">
                  <c:v>1950.4583333332612</c:v>
                </c:pt>
                <c:pt idx="954">
                  <c:v>1950.5416666665944</c:v>
                </c:pt>
                <c:pt idx="955">
                  <c:v>1950.6249999999277</c:v>
                </c:pt>
                <c:pt idx="956">
                  <c:v>1950.708333333261</c:v>
                </c:pt>
                <c:pt idx="957">
                  <c:v>1950.7916666665942</c:v>
                </c:pt>
                <c:pt idx="958">
                  <c:v>1950.8749999999275</c:v>
                </c:pt>
                <c:pt idx="959">
                  <c:v>1950.9583333332607</c:v>
                </c:pt>
                <c:pt idx="960">
                  <c:v>1951.041666666594</c:v>
                </c:pt>
                <c:pt idx="961">
                  <c:v>1951.1249999999272</c:v>
                </c:pt>
                <c:pt idx="962">
                  <c:v>1951.2083333332605</c:v>
                </c:pt>
                <c:pt idx="963">
                  <c:v>1951.2916666665938</c:v>
                </c:pt>
                <c:pt idx="964">
                  <c:v>1951.374999999927</c:v>
                </c:pt>
                <c:pt idx="965">
                  <c:v>1951.4583333332603</c:v>
                </c:pt>
                <c:pt idx="966">
                  <c:v>1951.5416666665935</c:v>
                </c:pt>
                <c:pt idx="967">
                  <c:v>1951.6249999999268</c:v>
                </c:pt>
                <c:pt idx="968">
                  <c:v>1951.70833333326</c:v>
                </c:pt>
                <c:pt idx="969">
                  <c:v>1951.7916666665933</c:v>
                </c:pt>
                <c:pt idx="970">
                  <c:v>1951.8749999999266</c:v>
                </c:pt>
                <c:pt idx="971">
                  <c:v>1951.9583333332598</c:v>
                </c:pt>
                <c:pt idx="972">
                  <c:v>1952.0416666665931</c:v>
                </c:pt>
                <c:pt idx="973">
                  <c:v>1952.1249999999263</c:v>
                </c:pt>
                <c:pt idx="974">
                  <c:v>1952.2083333332596</c:v>
                </c:pt>
                <c:pt idx="975">
                  <c:v>1952.2916666665928</c:v>
                </c:pt>
                <c:pt idx="976">
                  <c:v>1952.3749999999261</c:v>
                </c:pt>
                <c:pt idx="977">
                  <c:v>1952.4583333332594</c:v>
                </c:pt>
                <c:pt idx="978">
                  <c:v>1952.5416666665926</c:v>
                </c:pt>
                <c:pt idx="979">
                  <c:v>1952.6249999999259</c:v>
                </c:pt>
                <c:pt idx="980">
                  <c:v>1952.7083333332591</c:v>
                </c:pt>
                <c:pt idx="981">
                  <c:v>1952.7916666665924</c:v>
                </c:pt>
                <c:pt idx="982">
                  <c:v>1952.8749999999256</c:v>
                </c:pt>
                <c:pt idx="983">
                  <c:v>1952.9583333332589</c:v>
                </c:pt>
                <c:pt idx="984">
                  <c:v>1953.0416666665922</c:v>
                </c:pt>
                <c:pt idx="985">
                  <c:v>1953.1249999999254</c:v>
                </c:pt>
                <c:pt idx="986">
                  <c:v>1953.2083333332587</c:v>
                </c:pt>
                <c:pt idx="987">
                  <c:v>1953.2916666665919</c:v>
                </c:pt>
                <c:pt idx="988">
                  <c:v>1953.3749999999252</c:v>
                </c:pt>
                <c:pt idx="989">
                  <c:v>1953.4583333332585</c:v>
                </c:pt>
                <c:pt idx="990">
                  <c:v>1953.5416666665917</c:v>
                </c:pt>
                <c:pt idx="991">
                  <c:v>1953.624999999925</c:v>
                </c:pt>
                <c:pt idx="992">
                  <c:v>1953.7083333332582</c:v>
                </c:pt>
                <c:pt idx="993">
                  <c:v>1953.7916666665915</c:v>
                </c:pt>
                <c:pt idx="994">
                  <c:v>1953.8749999999247</c:v>
                </c:pt>
                <c:pt idx="995">
                  <c:v>1953.958333333258</c:v>
                </c:pt>
                <c:pt idx="996">
                  <c:v>1954.0416666665913</c:v>
                </c:pt>
                <c:pt idx="997">
                  <c:v>1954.1249999999245</c:v>
                </c:pt>
                <c:pt idx="998">
                  <c:v>1954.2083333332578</c:v>
                </c:pt>
                <c:pt idx="999">
                  <c:v>1954.291666666591</c:v>
                </c:pt>
                <c:pt idx="1000">
                  <c:v>1954.3749999999243</c:v>
                </c:pt>
                <c:pt idx="1001">
                  <c:v>1954.4583333332575</c:v>
                </c:pt>
                <c:pt idx="1002">
                  <c:v>1954.5416666665908</c:v>
                </c:pt>
                <c:pt idx="1003">
                  <c:v>1954.6249999999241</c:v>
                </c:pt>
                <c:pt idx="1004">
                  <c:v>1954.7083333332573</c:v>
                </c:pt>
                <c:pt idx="1005">
                  <c:v>1954.7916666665906</c:v>
                </c:pt>
                <c:pt idx="1006">
                  <c:v>1954.8749999999238</c:v>
                </c:pt>
                <c:pt idx="1007">
                  <c:v>1954.9583333332571</c:v>
                </c:pt>
                <c:pt idx="1008">
                  <c:v>1955.0416666665903</c:v>
                </c:pt>
                <c:pt idx="1009">
                  <c:v>1955.1249999999236</c:v>
                </c:pt>
                <c:pt idx="1010">
                  <c:v>1955.2083333332569</c:v>
                </c:pt>
                <c:pt idx="1011">
                  <c:v>1955.2916666665901</c:v>
                </c:pt>
                <c:pt idx="1012">
                  <c:v>1955.3749999999234</c:v>
                </c:pt>
                <c:pt idx="1013">
                  <c:v>1955.4583333332566</c:v>
                </c:pt>
                <c:pt idx="1014">
                  <c:v>1955.5416666665899</c:v>
                </c:pt>
                <c:pt idx="1015">
                  <c:v>1955.6249999999231</c:v>
                </c:pt>
                <c:pt idx="1016">
                  <c:v>1955.7083333332564</c:v>
                </c:pt>
                <c:pt idx="1017">
                  <c:v>1955.7916666665897</c:v>
                </c:pt>
                <c:pt idx="1018">
                  <c:v>1955.8749999999229</c:v>
                </c:pt>
                <c:pt idx="1019">
                  <c:v>1955.9583333332562</c:v>
                </c:pt>
                <c:pt idx="1020">
                  <c:v>1956.0416666665894</c:v>
                </c:pt>
                <c:pt idx="1021">
                  <c:v>1956.1249999999227</c:v>
                </c:pt>
                <c:pt idx="1022">
                  <c:v>1956.208333333256</c:v>
                </c:pt>
                <c:pt idx="1023">
                  <c:v>1956.2916666665892</c:v>
                </c:pt>
                <c:pt idx="1024">
                  <c:v>1956.3749999999225</c:v>
                </c:pt>
                <c:pt idx="1025">
                  <c:v>1956.4583333332557</c:v>
                </c:pt>
                <c:pt idx="1026">
                  <c:v>1956.541666666589</c:v>
                </c:pt>
                <c:pt idx="1027">
                  <c:v>1956.6249999999222</c:v>
                </c:pt>
                <c:pt idx="1028">
                  <c:v>1956.7083333332555</c:v>
                </c:pt>
                <c:pt idx="1029">
                  <c:v>1956.7916666665888</c:v>
                </c:pt>
                <c:pt idx="1030">
                  <c:v>1956.874999999922</c:v>
                </c:pt>
                <c:pt idx="1031">
                  <c:v>1956.9583333332553</c:v>
                </c:pt>
                <c:pt idx="1032">
                  <c:v>1957.0416666665885</c:v>
                </c:pt>
                <c:pt idx="1033">
                  <c:v>1957.1249999999218</c:v>
                </c:pt>
                <c:pt idx="1034">
                  <c:v>1957.208333333255</c:v>
                </c:pt>
                <c:pt idx="1035">
                  <c:v>1957.2916666665883</c:v>
                </c:pt>
                <c:pt idx="1036">
                  <c:v>1957.3749999999216</c:v>
                </c:pt>
                <c:pt idx="1037">
                  <c:v>1957.4583333332548</c:v>
                </c:pt>
                <c:pt idx="1038">
                  <c:v>1957.5416666665881</c:v>
                </c:pt>
                <c:pt idx="1039">
                  <c:v>1957.6249999999213</c:v>
                </c:pt>
                <c:pt idx="1040">
                  <c:v>1957.7083333332546</c:v>
                </c:pt>
                <c:pt idx="1041">
                  <c:v>1957.7916666665878</c:v>
                </c:pt>
                <c:pt idx="1042">
                  <c:v>1957.8749999999211</c:v>
                </c:pt>
                <c:pt idx="1043">
                  <c:v>1957.9583333332544</c:v>
                </c:pt>
                <c:pt idx="1044">
                  <c:v>1958.0416666665876</c:v>
                </c:pt>
                <c:pt idx="1045">
                  <c:v>1958.1249999999209</c:v>
                </c:pt>
                <c:pt idx="1046">
                  <c:v>1958.2083333332541</c:v>
                </c:pt>
                <c:pt idx="1047">
                  <c:v>1958.2916666665874</c:v>
                </c:pt>
                <c:pt idx="1048">
                  <c:v>1958.3749999999206</c:v>
                </c:pt>
                <c:pt idx="1049">
                  <c:v>1958.4583333332539</c:v>
                </c:pt>
                <c:pt idx="1050">
                  <c:v>1958.5416666665872</c:v>
                </c:pt>
                <c:pt idx="1051">
                  <c:v>1958.6249999999204</c:v>
                </c:pt>
                <c:pt idx="1052">
                  <c:v>1958.7083333332537</c:v>
                </c:pt>
                <c:pt idx="1053">
                  <c:v>1958.7916666665869</c:v>
                </c:pt>
                <c:pt idx="1054">
                  <c:v>1958.8749999999202</c:v>
                </c:pt>
                <c:pt idx="1055">
                  <c:v>1958.9583333332534</c:v>
                </c:pt>
                <c:pt idx="1056">
                  <c:v>1959.0416666665867</c:v>
                </c:pt>
                <c:pt idx="1057">
                  <c:v>1959.12499999992</c:v>
                </c:pt>
                <c:pt idx="1058">
                  <c:v>1959.2083333332532</c:v>
                </c:pt>
                <c:pt idx="1059">
                  <c:v>1959.2916666665865</c:v>
                </c:pt>
                <c:pt idx="1060">
                  <c:v>1959.3749999999197</c:v>
                </c:pt>
                <c:pt idx="1061">
                  <c:v>1959.458333333253</c:v>
                </c:pt>
                <c:pt idx="1062">
                  <c:v>1959.5416666665863</c:v>
                </c:pt>
                <c:pt idx="1063">
                  <c:v>1959.6249999999195</c:v>
                </c:pt>
                <c:pt idx="1064">
                  <c:v>1959.7083333332528</c:v>
                </c:pt>
                <c:pt idx="1065">
                  <c:v>1959.791666666586</c:v>
                </c:pt>
                <c:pt idx="1066">
                  <c:v>1959.8749999999193</c:v>
                </c:pt>
                <c:pt idx="1067">
                  <c:v>1959.9583333332525</c:v>
                </c:pt>
                <c:pt idx="1068">
                  <c:v>1960.0416666665858</c:v>
                </c:pt>
                <c:pt idx="1069">
                  <c:v>1960.1249999999191</c:v>
                </c:pt>
                <c:pt idx="1070">
                  <c:v>1960.2083333332523</c:v>
                </c:pt>
                <c:pt idx="1071">
                  <c:v>1960.2916666665856</c:v>
                </c:pt>
                <c:pt idx="1072">
                  <c:v>1960.3749999999188</c:v>
                </c:pt>
                <c:pt idx="1073">
                  <c:v>1960.4583333332521</c:v>
                </c:pt>
                <c:pt idx="1074">
                  <c:v>1960.5416666665853</c:v>
                </c:pt>
                <c:pt idx="1075">
                  <c:v>1960.6249999999186</c:v>
                </c:pt>
                <c:pt idx="1076">
                  <c:v>1960.7083333332519</c:v>
                </c:pt>
                <c:pt idx="1077">
                  <c:v>1960.7916666665851</c:v>
                </c:pt>
                <c:pt idx="1078">
                  <c:v>1960.8749999999184</c:v>
                </c:pt>
                <c:pt idx="1079">
                  <c:v>1960.9583333332516</c:v>
                </c:pt>
                <c:pt idx="1080">
                  <c:v>1961.0416666665849</c:v>
                </c:pt>
                <c:pt idx="1081">
                  <c:v>1961.1249999999181</c:v>
                </c:pt>
                <c:pt idx="1082">
                  <c:v>1961.2083333332514</c:v>
                </c:pt>
                <c:pt idx="1083">
                  <c:v>1961.2916666665847</c:v>
                </c:pt>
                <c:pt idx="1084">
                  <c:v>1961.3749999999179</c:v>
                </c:pt>
                <c:pt idx="1085">
                  <c:v>1961.4583333332512</c:v>
                </c:pt>
                <c:pt idx="1086">
                  <c:v>1961.5416666665844</c:v>
                </c:pt>
                <c:pt idx="1087">
                  <c:v>1961.6249999999177</c:v>
                </c:pt>
                <c:pt idx="1088">
                  <c:v>1961.7083333332509</c:v>
                </c:pt>
                <c:pt idx="1089">
                  <c:v>1961.7916666665842</c:v>
                </c:pt>
                <c:pt idx="1090">
                  <c:v>1961.8749999999175</c:v>
                </c:pt>
                <c:pt idx="1091">
                  <c:v>1961.9583333332507</c:v>
                </c:pt>
                <c:pt idx="1092">
                  <c:v>1962.041666666584</c:v>
                </c:pt>
                <c:pt idx="1093">
                  <c:v>1962.1249999999172</c:v>
                </c:pt>
                <c:pt idx="1094">
                  <c:v>1962.2083333332505</c:v>
                </c:pt>
                <c:pt idx="1095">
                  <c:v>1962.2916666665838</c:v>
                </c:pt>
                <c:pt idx="1096">
                  <c:v>1962.374999999917</c:v>
                </c:pt>
                <c:pt idx="1097">
                  <c:v>1962.4583333332503</c:v>
                </c:pt>
                <c:pt idx="1098">
                  <c:v>1962.5416666665835</c:v>
                </c:pt>
                <c:pt idx="1099">
                  <c:v>1962.6249999999168</c:v>
                </c:pt>
                <c:pt idx="1100">
                  <c:v>1962.70833333325</c:v>
                </c:pt>
                <c:pt idx="1101">
                  <c:v>1962.7916666665833</c:v>
                </c:pt>
                <c:pt idx="1102">
                  <c:v>1962.8749999999166</c:v>
                </c:pt>
                <c:pt idx="1103">
                  <c:v>1962.9583333332498</c:v>
                </c:pt>
                <c:pt idx="1104">
                  <c:v>1963.0416666665831</c:v>
                </c:pt>
                <c:pt idx="1105">
                  <c:v>1963.1249999999163</c:v>
                </c:pt>
                <c:pt idx="1106">
                  <c:v>1963.2083333332496</c:v>
                </c:pt>
                <c:pt idx="1107">
                  <c:v>1963.2916666665828</c:v>
                </c:pt>
                <c:pt idx="1108">
                  <c:v>1963.3749999999161</c:v>
                </c:pt>
                <c:pt idx="1109">
                  <c:v>1963.4583333332494</c:v>
                </c:pt>
                <c:pt idx="1110">
                  <c:v>1963.5416666665826</c:v>
                </c:pt>
                <c:pt idx="1111">
                  <c:v>1963.6249999999159</c:v>
                </c:pt>
                <c:pt idx="1112">
                  <c:v>1963.7083333332491</c:v>
                </c:pt>
                <c:pt idx="1113">
                  <c:v>1963.7916666665824</c:v>
                </c:pt>
                <c:pt idx="1114">
                  <c:v>1963.8749999999156</c:v>
                </c:pt>
                <c:pt idx="1115">
                  <c:v>1963.9583333332489</c:v>
                </c:pt>
                <c:pt idx="1116">
                  <c:v>1964.0416666665822</c:v>
                </c:pt>
                <c:pt idx="1117">
                  <c:v>1964.1249999999154</c:v>
                </c:pt>
                <c:pt idx="1118">
                  <c:v>1964.2083333332487</c:v>
                </c:pt>
                <c:pt idx="1119">
                  <c:v>1964.2916666665819</c:v>
                </c:pt>
                <c:pt idx="1120">
                  <c:v>1964.3749999999152</c:v>
                </c:pt>
                <c:pt idx="1121">
                  <c:v>1964.4583333332484</c:v>
                </c:pt>
                <c:pt idx="1122">
                  <c:v>1964.5416666665817</c:v>
                </c:pt>
                <c:pt idx="1123">
                  <c:v>1964.624999999915</c:v>
                </c:pt>
                <c:pt idx="1124">
                  <c:v>1964.7083333332482</c:v>
                </c:pt>
                <c:pt idx="1125">
                  <c:v>1964.7916666665815</c:v>
                </c:pt>
                <c:pt idx="1126">
                  <c:v>1964.8749999999147</c:v>
                </c:pt>
                <c:pt idx="1127">
                  <c:v>1964.958333333248</c:v>
                </c:pt>
                <c:pt idx="1128">
                  <c:v>1965.0416666665812</c:v>
                </c:pt>
                <c:pt idx="1129">
                  <c:v>1965.1249999999145</c:v>
                </c:pt>
                <c:pt idx="1130">
                  <c:v>1965.2083333332478</c:v>
                </c:pt>
                <c:pt idx="1131">
                  <c:v>1965.291666666581</c:v>
                </c:pt>
                <c:pt idx="1132">
                  <c:v>1965.3749999999143</c:v>
                </c:pt>
                <c:pt idx="1133">
                  <c:v>1965.4583333332475</c:v>
                </c:pt>
                <c:pt idx="1134">
                  <c:v>1965.5416666665808</c:v>
                </c:pt>
                <c:pt idx="1135">
                  <c:v>1965.6249999999141</c:v>
                </c:pt>
                <c:pt idx="1136">
                  <c:v>1965.7083333332473</c:v>
                </c:pt>
                <c:pt idx="1137">
                  <c:v>1965.7916666665806</c:v>
                </c:pt>
                <c:pt idx="1138">
                  <c:v>1965.8749999999138</c:v>
                </c:pt>
                <c:pt idx="1139">
                  <c:v>1965.9583333332471</c:v>
                </c:pt>
                <c:pt idx="1140">
                  <c:v>1966.0416666665803</c:v>
                </c:pt>
                <c:pt idx="1141">
                  <c:v>1966.1249999999136</c:v>
                </c:pt>
                <c:pt idx="1142">
                  <c:v>1966.2083333332469</c:v>
                </c:pt>
                <c:pt idx="1143">
                  <c:v>1966.2916666665801</c:v>
                </c:pt>
                <c:pt idx="1144">
                  <c:v>1966.3749999999134</c:v>
                </c:pt>
                <c:pt idx="1145">
                  <c:v>1966.4583333332466</c:v>
                </c:pt>
                <c:pt idx="1146">
                  <c:v>1966.5416666665799</c:v>
                </c:pt>
                <c:pt idx="1147">
                  <c:v>1966.6249999999131</c:v>
                </c:pt>
                <c:pt idx="1148">
                  <c:v>1966.7083333332464</c:v>
                </c:pt>
                <c:pt idx="1149">
                  <c:v>1966.7916666665797</c:v>
                </c:pt>
                <c:pt idx="1150">
                  <c:v>1966.8749999999129</c:v>
                </c:pt>
                <c:pt idx="1151">
                  <c:v>1966.9583333332462</c:v>
                </c:pt>
                <c:pt idx="1152">
                  <c:v>1967.0416666665794</c:v>
                </c:pt>
                <c:pt idx="1153">
                  <c:v>1967.1249999999127</c:v>
                </c:pt>
                <c:pt idx="1154">
                  <c:v>1967.2083333332459</c:v>
                </c:pt>
                <c:pt idx="1155">
                  <c:v>1967.2916666665792</c:v>
                </c:pt>
                <c:pt idx="1156">
                  <c:v>1967.3749999999125</c:v>
                </c:pt>
                <c:pt idx="1157">
                  <c:v>1967.4583333332457</c:v>
                </c:pt>
                <c:pt idx="1158">
                  <c:v>1967.541666666579</c:v>
                </c:pt>
                <c:pt idx="1159">
                  <c:v>1967.6249999999122</c:v>
                </c:pt>
                <c:pt idx="1160">
                  <c:v>1967.7083333332455</c:v>
                </c:pt>
                <c:pt idx="1161">
                  <c:v>1967.7916666665787</c:v>
                </c:pt>
                <c:pt idx="1162">
                  <c:v>1967.874999999912</c:v>
                </c:pt>
                <c:pt idx="1163">
                  <c:v>1967.9583333332453</c:v>
                </c:pt>
                <c:pt idx="1164">
                  <c:v>1968.0416666665785</c:v>
                </c:pt>
                <c:pt idx="1165">
                  <c:v>1968.1249999999118</c:v>
                </c:pt>
                <c:pt idx="1166">
                  <c:v>1968.208333333245</c:v>
                </c:pt>
                <c:pt idx="1167">
                  <c:v>1968.2916666665783</c:v>
                </c:pt>
                <c:pt idx="1168">
                  <c:v>1968.3749999999116</c:v>
                </c:pt>
                <c:pt idx="1169">
                  <c:v>1968.4583333332448</c:v>
                </c:pt>
                <c:pt idx="1170">
                  <c:v>1968.5416666665781</c:v>
                </c:pt>
                <c:pt idx="1171">
                  <c:v>1968.6249999999113</c:v>
                </c:pt>
                <c:pt idx="1172">
                  <c:v>1968.7083333332446</c:v>
                </c:pt>
                <c:pt idx="1173">
                  <c:v>1968.7916666665778</c:v>
                </c:pt>
                <c:pt idx="1174">
                  <c:v>1968.8749999999111</c:v>
                </c:pt>
                <c:pt idx="1175">
                  <c:v>1968.9583333332444</c:v>
                </c:pt>
                <c:pt idx="1176">
                  <c:v>1969.0416666665776</c:v>
                </c:pt>
                <c:pt idx="1177">
                  <c:v>1969.1249999999109</c:v>
                </c:pt>
                <c:pt idx="1178">
                  <c:v>1969.2083333332441</c:v>
                </c:pt>
                <c:pt idx="1179">
                  <c:v>1969.2916666665774</c:v>
                </c:pt>
                <c:pt idx="1180">
                  <c:v>1969.3749999999106</c:v>
                </c:pt>
                <c:pt idx="1181">
                  <c:v>1969.4583333332439</c:v>
                </c:pt>
                <c:pt idx="1182">
                  <c:v>1969.5416666665772</c:v>
                </c:pt>
                <c:pt idx="1183">
                  <c:v>1969.6249999999104</c:v>
                </c:pt>
                <c:pt idx="1184">
                  <c:v>1969.7083333332437</c:v>
                </c:pt>
                <c:pt idx="1185">
                  <c:v>1969.7916666665769</c:v>
                </c:pt>
                <c:pt idx="1186">
                  <c:v>1969.8749999999102</c:v>
                </c:pt>
                <c:pt idx="1187">
                  <c:v>1969.9583333332434</c:v>
                </c:pt>
                <c:pt idx="1188">
                  <c:v>1970.0416666665767</c:v>
                </c:pt>
                <c:pt idx="1189">
                  <c:v>1970.12499999991</c:v>
                </c:pt>
                <c:pt idx="1190">
                  <c:v>1970.2083333332432</c:v>
                </c:pt>
                <c:pt idx="1191">
                  <c:v>1970.2916666665765</c:v>
                </c:pt>
                <c:pt idx="1192">
                  <c:v>1970.3749999999097</c:v>
                </c:pt>
                <c:pt idx="1193">
                  <c:v>1970.458333333243</c:v>
                </c:pt>
                <c:pt idx="1194">
                  <c:v>1970.5416666665762</c:v>
                </c:pt>
                <c:pt idx="1195">
                  <c:v>1970.6249999999095</c:v>
                </c:pt>
                <c:pt idx="1196">
                  <c:v>1970.7083333332428</c:v>
                </c:pt>
                <c:pt idx="1197">
                  <c:v>1970.791666666576</c:v>
                </c:pt>
                <c:pt idx="1198">
                  <c:v>1970.8749999999093</c:v>
                </c:pt>
                <c:pt idx="1199">
                  <c:v>1970.9583333332425</c:v>
                </c:pt>
                <c:pt idx="1200">
                  <c:v>1971.0416666665758</c:v>
                </c:pt>
                <c:pt idx="1201">
                  <c:v>1971.1249999999091</c:v>
                </c:pt>
                <c:pt idx="1202">
                  <c:v>1971.2083333332423</c:v>
                </c:pt>
                <c:pt idx="1203">
                  <c:v>1971.2916666665756</c:v>
                </c:pt>
                <c:pt idx="1204">
                  <c:v>1971.3749999999088</c:v>
                </c:pt>
                <c:pt idx="1205">
                  <c:v>1971.4583333332421</c:v>
                </c:pt>
                <c:pt idx="1206">
                  <c:v>1971.5416666665753</c:v>
                </c:pt>
                <c:pt idx="1207">
                  <c:v>1971.6249999999086</c:v>
                </c:pt>
                <c:pt idx="1208">
                  <c:v>1971.7083333332419</c:v>
                </c:pt>
                <c:pt idx="1209">
                  <c:v>1971.7916666665751</c:v>
                </c:pt>
                <c:pt idx="1210">
                  <c:v>1971.8749999999084</c:v>
                </c:pt>
                <c:pt idx="1211">
                  <c:v>1971.9583333332416</c:v>
                </c:pt>
                <c:pt idx="1212">
                  <c:v>1972.0416666665749</c:v>
                </c:pt>
                <c:pt idx="1213">
                  <c:v>1972.1249999999081</c:v>
                </c:pt>
                <c:pt idx="1214">
                  <c:v>1972.2083333332414</c:v>
                </c:pt>
                <c:pt idx="1215">
                  <c:v>1972.2916666665747</c:v>
                </c:pt>
                <c:pt idx="1216">
                  <c:v>1972.3749999999079</c:v>
                </c:pt>
                <c:pt idx="1217">
                  <c:v>1972.4583333332412</c:v>
                </c:pt>
                <c:pt idx="1218">
                  <c:v>1972.5416666665744</c:v>
                </c:pt>
                <c:pt idx="1219">
                  <c:v>1972.6249999999077</c:v>
                </c:pt>
                <c:pt idx="1220">
                  <c:v>1972.7083333332409</c:v>
                </c:pt>
                <c:pt idx="1221">
                  <c:v>1972.7916666665742</c:v>
                </c:pt>
                <c:pt idx="1222">
                  <c:v>1972.8749999999075</c:v>
                </c:pt>
                <c:pt idx="1223">
                  <c:v>1972.9583333332407</c:v>
                </c:pt>
                <c:pt idx="1224">
                  <c:v>1973.041666666574</c:v>
                </c:pt>
                <c:pt idx="1225">
                  <c:v>1973.1249999999072</c:v>
                </c:pt>
                <c:pt idx="1226">
                  <c:v>1973.2083333332405</c:v>
                </c:pt>
                <c:pt idx="1227">
                  <c:v>1973.2916666665737</c:v>
                </c:pt>
                <c:pt idx="1228">
                  <c:v>1973.374999999907</c:v>
                </c:pt>
                <c:pt idx="1229">
                  <c:v>1973.4583333332403</c:v>
                </c:pt>
                <c:pt idx="1230">
                  <c:v>1973.5416666665735</c:v>
                </c:pt>
                <c:pt idx="1231">
                  <c:v>1973.6249999999068</c:v>
                </c:pt>
                <c:pt idx="1232">
                  <c:v>1973.70833333324</c:v>
                </c:pt>
                <c:pt idx="1233">
                  <c:v>1973.7916666665733</c:v>
                </c:pt>
                <c:pt idx="1234">
                  <c:v>1973.8749999999065</c:v>
                </c:pt>
                <c:pt idx="1235">
                  <c:v>1973.9583333332398</c:v>
                </c:pt>
                <c:pt idx="1236">
                  <c:v>1974.0416666665731</c:v>
                </c:pt>
                <c:pt idx="1237">
                  <c:v>1974.1249999999063</c:v>
                </c:pt>
                <c:pt idx="1238">
                  <c:v>1974.2083333332396</c:v>
                </c:pt>
                <c:pt idx="1239">
                  <c:v>1974.2916666665728</c:v>
                </c:pt>
                <c:pt idx="1240">
                  <c:v>1974.3749999999061</c:v>
                </c:pt>
                <c:pt idx="1241">
                  <c:v>1974.4583333332394</c:v>
                </c:pt>
                <c:pt idx="1242">
                  <c:v>1974.5416666665726</c:v>
                </c:pt>
                <c:pt idx="1243">
                  <c:v>1974.6249999999059</c:v>
                </c:pt>
                <c:pt idx="1244">
                  <c:v>1974.7083333332391</c:v>
                </c:pt>
                <c:pt idx="1245">
                  <c:v>1974.7916666665724</c:v>
                </c:pt>
                <c:pt idx="1246">
                  <c:v>1974.8749999999056</c:v>
                </c:pt>
                <c:pt idx="1247">
                  <c:v>1974.9583333332389</c:v>
                </c:pt>
                <c:pt idx="1248">
                  <c:v>1975.0416666665722</c:v>
                </c:pt>
                <c:pt idx="1249">
                  <c:v>1975.1249999999054</c:v>
                </c:pt>
                <c:pt idx="1250">
                  <c:v>1975.2083333332387</c:v>
                </c:pt>
                <c:pt idx="1251">
                  <c:v>1975.2916666665719</c:v>
                </c:pt>
                <c:pt idx="1252">
                  <c:v>1975.3749999999052</c:v>
                </c:pt>
                <c:pt idx="1253">
                  <c:v>1975.4583333332384</c:v>
                </c:pt>
                <c:pt idx="1254">
                  <c:v>1975.5416666665717</c:v>
                </c:pt>
                <c:pt idx="1255">
                  <c:v>1975.624999999905</c:v>
                </c:pt>
                <c:pt idx="1256">
                  <c:v>1975.7083333332382</c:v>
                </c:pt>
                <c:pt idx="1257">
                  <c:v>1975.7916666665715</c:v>
                </c:pt>
                <c:pt idx="1258">
                  <c:v>1975.8749999999047</c:v>
                </c:pt>
                <c:pt idx="1259">
                  <c:v>1975.958333333238</c:v>
                </c:pt>
                <c:pt idx="1260">
                  <c:v>1976.0416666665712</c:v>
                </c:pt>
                <c:pt idx="1261">
                  <c:v>1976.1249999999045</c:v>
                </c:pt>
                <c:pt idx="1262">
                  <c:v>1976.2083333332378</c:v>
                </c:pt>
                <c:pt idx="1263">
                  <c:v>1976.291666666571</c:v>
                </c:pt>
                <c:pt idx="1264">
                  <c:v>1976.3749999999043</c:v>
                </c:pt>
                <c:pt idx="1265">
                  <c:v>1976.4583333332375</c:v>
                </c:pt>
                <c:pt idx="1266">
                  <c:v>1976.5416666665708</c:v>
                </c:pt>
                <c:pt idx="1267">
                  <c:v>1976.624999999904</c:v>
                </c:pt>
                <c:pt idx="1268">
                  <c:v>1976.7083333332373</c:v>
                </c:pt>
                <c:pt idx="1269">
                  <c:v>1976.7916666665706</c:v>
                </c:pt>
                <c:pt idx="1270">
                  <c:v>1976.8749999999038</c:v>
                </c:pt>
                <c:pt idx="1271">
                  <c:v>1976.9583333332371</c:v>
                </c:pt>
                <c:pt idx="1272">
                  <c:v>1977.0416666665703</c:v>
                </c:pt>
                <c:pt idx="1273">
                  <c:v>1977.1249999999036</c:v>
                </c:pt>
                <c:pt idx="1274">
                  <c:v>1977.2083333332369</c:v>
                </c:pt>
                <c:pt idx="1275">
                  <c:v>1977.2916666665701</c:v>
                </c:pt>
                <c:pt idx="1276">
                  <c:v>1977.3749999999034</c:v>
                </c:pt>
                <c:pt idx="1277">
                  <c:v>1977.4583333332366</c:v>
                </c:pt>
                <c:pt idx="1278">
                  <c:v>1977.5416666665699</c:v>
                </c:pt>
                <c:pt idx="1279">
                  <c:v>1977.6249999999031</c:v>
                </c:pt>
                <c:pt idx="1280">
                  <c:v>1977.7083333332364</c:v>
                </c:pt>
                <c:pt idx="1281">
                  <c:v>1977.7916666665697</c:v>
                </c:pt>
                <c:pt idx="1282">
                  <c:v>1977.8749999999029</c:v>
                </c:pt>
                <c:pt idx="1283">
                  <c:v>1977.9583333332362</c:v>
                </c:pt>
                <c:pt idx="1284">
                  <c:v>1978.0416666665694</c:v>
                </c:pt>
                <c:pt idx="1285">
                  <c:v>1978.1249999999027</c:v>
                </c:pt>
                <c:pt idx="1286">
                  <c:v>1978.2083333332359</c:v>
                </c:pt>
                <c:pt idx="1287">
                  <c:v>1978.2916666665692</c:v>
                </c:pt>
                <c:pt idx="1288">
                  <c:v>1978.3749999999025</c:v>
                </c:pt>
                <c:pt idx="1289">
                  <c:v>1978.4583333332357</c:v>
                </c:pt>
                <c:pt idx="1290">
                  <c:v>1978.541666666569</c:v>
                </c:pt>
                <c:pt idx="1291">
                  <c:v>1978.6249999999022</c:v>
                </c:pt>
                <c:pt idx="1292">
                  <c:v>1978.7083333332355</c:v>
                </c:pt>
                <c:pt idx="1293">
                  <c:v>1978.7916666665687</c:v>
                </c:pt>
                <c:pt idx="1294">
                  <c:v>1978.874999999902</c:v>
                </c:pt>
                <c:pt idx="1295">
                  <c:v>1978.9583333332353</c:v>
                </c:pt>
                <c:pt idx="1296">
                  <c:v>1979.0416666665685</c:v>
                </c:pt>
                <c:pt idx="1297">
                  <c:v>1979.1249999999018</c:v>
                </c:pt>
                <c:pt idx="1298">
                  <c:v>1979.208333333235</c:v>
                </c:pt>
                <c:pt idx="1299">
                  <c:v>1979.2916666665683</c:v>
                </c:pt>
                <c:pt idx="1300">
                  <c:v>1979.3749999999015</c:v>
                </c:pt>
                <c:pt idx="1301">
                  <c:v>1979.4583333332348</c:v>
                </c:pt>
                <c:pt idx="1302">
                  <c:v>1979.5416666665681</c:v>
                </c:pt>
                <c:pt idx="1303">
                  <c:v>1979.6249999999013</c:v>
                </c:pt>
                <c:pt idx="1304">
                  <c:v>1979.7083333332346</c:v>
                </c:pt>
                <c:pt idx="1305">
                  <c:v>1979.7916666665678</c:v>
                </c:pt>
                <c:pt idx="1306">
                  <c:v>1979.8749999999011</c:v>
                </c:pt>
                <c:pt idx="1307">
                  <c:v>1979.9583333332343</c:v>
                </c:pt>
                <c:pt idx="1308">
                  <c:v>1980.0416666665676</c:v>
                </c:pt>
                <c:pt idx="1309">
                  <c:v>1980.1249999999009</c:v>
                </c:pt>
                <c:pt idx="1310">
                  <c:v>1980.2083333332341</c:v>
                </c:pt>
                <c:pt idx="1311">
                  <c:v>1980.2916666665674</c:v>
                </c:pt>
                <c:pt idx="1312">
                  <c:v>1980.3749999999006</c:v>
                </c:pt>
                <c:pt idx="1313">
                  <c:v>1980.4583333332339</c:v>
                </c:pt>
                <c:pt idx="1314">
                  <c:v>1980.5416666665672</c:v>
                </c:pt>
                <c:pt idx="1315">
                  <c:v>1980.6249999999004</c:v>
                </c:pt>
                <c:pt idx="1316">
                  <c:v>1980.7083333332337</c:v>
                </c:pt>
                <c:pt idx="1317">
                  <c:v>1980.7916666665669</c:v>
                </c:pt>
                <c:pt idx="1318">
                  <c:v>1980.8749999999002</c:v>
                </c:pt>
                <c:pt idx="1319">
                  <c:v>1980.9583333332334</c:v>
                </c:pt>
                <c:pt idx="1320">
                  <c:v>1981.0416666665667</c:v>
                </c:pt>
                <c:pt idx="1321">
                  <c:v>1981.1249999999</c:v>
                </c:pt>
                <c:pt idx="1322">
                  <c:v>1981.2083333332332</c:v>
                </c:pt>
                <c:pt idx="1323">
                  <c:v>1981.2916666665665</c:v>
                </c:pt>
                <c:pt idx="1324">
                  <c:v>1981.3749999998997</c:v>
                </c:pt>
                <c:pt idx="1325">
                  <c:v>1981.458333333233</c:v>
                </c:pt>
                <c:pt idx="1326">
                  <c:v>1981.5416666665662</c:v>
                </c:pt>
                <c:pt idx="1327">
                  <c:v>1981.6249999998995</c:v>
                </c:pt>
                <c:pt idx="1328">
                  <c:v>1981.7083333332328</c:v>
                </c:pt>
                <c:pt idx="1329">
                  <c:v>1981.791666666566</c:v>
                </c:pt>
                <c:pt idx="1330">
                  <c:v>1981.8749999998993</c:v>
                </c:pt>
                <c:pt idx="1331">
                  <c:v>1981.9583333332325</c:v>
                </c:pt>
                <c:pt idx="1332">
                  <c:v>1982.0416666665658</c:v>
                </c:pt>
                <c:pt idx="1333">
                  <c:v>1982.124999999899</c:v>
                </c:pt>
                <c:pt idx="1334">
                  <c:v>1982.2083333332323</c:v>
                </c:pt>
                <c:pt idx="1335">
                  <c:v>1982.2916666665656</c:v>
                </c:pt>
                <c:pt idx="1336">
                  <c:v>1982.3749999998988</c:v>
                </c:pt>
                <c:pt idx="1337">
                  <c:v>1982.4583333332321</c:v>
                </c:pt>
                <c:pt idx="1338">
                  <c:v>1982.5416666665653</c:v>
                </c:pt>
                <c:pt idx="1339">
                  <c:v>1982.6249999998986</c:v>
                </c:pt>
                <c:pt idx="1340">
                  <c:v>1982.7083333332318</c:v>
                </c:pt>
                <c:pt idx="1341">
                  <c:v>1982.7916666665651</c:v>
                </c:pt>
                <c:pt idx="1342">
                  <c:v>1982.8749999998984</c:v>
                </c:pt>
                <c:pt idx="1343">
                  <c:v>1982.9583333332316</c:v>
                </c:pt>
                <c:pt idx="1344">
                  <c:v>1983.0416666665649</c:v>
                </c:pt>
                <c:pt idx="1345">
                  <c:v>1983.1249999998981</c:v>
                </c:pt>
                <c:pt idx="1346">
                  <c:v>1983.2083333332314</c:v>
                </c:pt>
                <c:pt idx="1347">
                  <c:v>1983.2916666665647</c:v>
                </c:pt>
                <c:pt idx="1348">
                  <c:v>1983.3749999998979</c:v>
                </c:pt>
                <c:pt idx="1349">
                  <c:v>1983.4583333332312</c:v>
                </c:pt>
                <c:pt idx="1350">
                  <c:v>1983.5416666665644</c:v>
                </c:pt>
                <c:pt idx="1351">
                  <c:v>1983.6249999998977</c:v>
                </c:pt>
                <c:pt idx="1352">
                  <c:v>1983.7083333332309</c:v>
                </c:pt>
                <c:pt idx="1353">
                  <c:v>1983.7916666665642</c:v>
                </c:pt>
                <c:pt idx="1354">
                  <c:v>1983.8749999998975</c:v>
                </c:pt>
                <c:pt idx="1355">
                  <c:v>1983.9583333332307</c:v>
                </c:pt>
                <c:pt idx="1356">
                  <c:v>1984.041666666564</c:v>
                </c:pt>
                <c:pt idx="1357">
                  <c:v>1984.1249999998972</c:v>
                </c:pt>
                <c:pt idx="1358">
                  <c:v>1984.2083333332305</c:v>
                </c:pt>
                <c:pt idx="1359">
                  <c:v>1984.2916666665637</c:v>
                </c:pt>
                <c:pt idx="1360">
                  <c:v>1984.374999999897</c:v>
                </c:pt>
                <c:pt idx="1361">
                  <c:v>1984.4583333332303</c:v>
                </c:pt>
                <c:pt idx="1362">
                  <c:v>1984.5416666665635</c:v>
                </c:pt>
                <c:pt idx="1363">
                  <c:v>1984.6249999998968</c:v>
                </c:pt>
                <c:pt idx="1364">
                  <c:v>1984.70833333323</c:v>
                </c:pt>
                <c:pt idx="1365">
                  <c:v>1984.7916666665633</c:v>
                </c:pt>
                <c:pt idx="1366">
                  <c:v>1984.8749999998965</c:v>
                </c:pt>
                <c:pt idx="1367">
                  <c:v>1984.9583333332298</c:v>
                </c:pt>
                <c:pt idx="1368">
                  <c:v>1985.0416666665631</c:v>
                </c:pt>
                <c:pt idx="1369">
                  <c:v>1985.1249999998963</c:v>
                </c:pt>
                <c:pt idx="1370">
                  <c:v>1985.2083333332296</c:v>
                </c:pt>
                <c:pt idx="1371">
                  <c:v>1985.2916666665628</c:v>
                </c:pt>
                <c:pt idx="1372">
                  <c:v>1985.3749999998961</c:v>
                </c:pt>
                <c:pt idx="1373">
                  <c:v>1985.4583333332293</c:v>
                </c:pt>
                <c:pt idx="1374">
                  <c:v>1985.5416666665626</c:v>
                </c:pt>
                <c:pt idx="1375">
                  <c:v>1985.6249999998959</c:v>
                </c:pt>
                <c:pt idx="1376">
                  <c:v>1985.7083333332291</c:v>
                </c:pt>
                <c:pt idx="1377">
                  <c:v>1985.7916666665624</c:v>
                </c:pt>
                <c:pt idx="1378">
                  <c:v>1985.8749999998956</c:v>
                </c:pt>
                <c:pt idx="1379">
                  <c:v>1985.9583333332289</c:v>
                </c:pt>
                <c:pt idx="1380">
                  <c:v>1986.0416666665622</c:v>
                </c:pt>
                <c:pt idx="1381">
                  <c:v>1986.1249999998954</c:v>
                </c:pt>
                <c:pt idx="1382">
                  <c:v>1986.2083333332287</c:v>
                </c:pt>
                <c:pt idx="1383">
                  <c:v>1986.2916666665619</c:v>
                </c:pt>
                <c:pt idx="1384">
                  <c:v>1986.3749999998952</c:v>
                </c:pt>
                <c:pt idx="1385">
                  <c:v>1986.4583333332284</c:v>
                </c:pt>
                <c:pt idx="1386">
                  <c:v>1986.5416666665617</c:v>
                </c:pt>
                <c:pt idx="1387">
                  <c:v>1986.624999999895</c:v>
                </c:pt>
                <c:pt idx="1388">
                  <c:v>1986.7083333332282</c:v>
                </c:pt>
                <c:pt idx="1389">
                  <c:v>1986.7916666665615</c:v>
                </c:pt>
                <c:pt idx="1390">
                  <c:v>1986.8749999998947</c:v>
                </c:pt>
                <c:pt idx="1391">
                  <c:v>1986.958333333228</c:v>
                </c:pt>
                <c:pt idx="1392">
                  <c:v>1987.0416666665612</c:v>
                </c:pt>
                <c:pt idx="1393">
                  <c:v>1987.1249999998945</c:v>
                </c:pt>
                <c:pt idx="1394">
                  <c:v>1987.2083333332278</c:v>
                </c:pt>
                <c:pt idx="1395">
                  <c:v>1987.291666666561</c:v>
                </c:pt>
                <c:pt idx="1396">
                  <c:v>1987.3749999998943</c:v>
                </c:pt>
                <c:pt idx="1397">
                  <c:v>1987.4583333332275</c:v>
                </c:pt>
                <c:pt idx="1398">
                  <c:v>1987.5416666665608</c:v>
                </c:pt>
                <c:pt idx="1399">
                  <c:v>1987.624999999894</c:v>
                </c:pt>
                <c:pt idx="1400">
                  <c:v>1987.7083333332273</c:v>
                </c:pt>
                <c:pt idx="1401">
                  <c:v>1987.7916666665606</c:v>
                </c:pt>
                <c:pt idx="1402">
                  <c:v>1987.8749999998938</c:v>
                </c:pt>
                <c:pt idx="1403">
                  <c:v>1987.9583333332271</c:v>
                </c:pt>
                <c:pt idx="1404">
                  <c:v>1988.0416666665603</c:v>
                </c:pt>
                <c:pt idx="1405">
                  <c:v>1988.1249999998936</c:v>
                </c:pt>
                <c:pt idx="1406">
                  <c:v>1988.2083333332268</c:v>
                </c:pt>
                <c:pt idx="1407">
                  <c:v>1988.2916666665601</c:v>
                </c:pt>
                <c:pt idx="1408">
                  <c:v>1988.3749999998934</c:v>
                </c:pt>
                <c:pt idx="1409">
                  <c:v>1988.4583333332266</c:v>
                </c:pt>
                <c:pt idx="1410">
                  <c:v>1988.5416666665599</c:v>
                </c:pt>
                <c:pt idx="1411">
                  <c:v>1988.6249999998931</c:v>
                </c:pt>
                <c:pt idx="1412">
                  <c:v>1988.7083333332264</c:v>
                </c:pt>
                <c:pt idx="1413">
                  <c:v>1988.7916666665596</c:v>
                </c:pt>
                <c:pt idx="1414">
                  <c:v>1988.8749999998929</c:v>
                </c:pt>
                <c:pt idx="1415">
                  <c:v>1988.9583333332262</c:v>
                </c:pt>
                <c:pt idx="1416">
                  <c:v>1989.0416666665594</c:v>
                </c:pt>
                <c:pt idx="1417">
                  <c:v>1989.1249999998927</c:v>
                </c:pt>
                <c:pt idx="1418">
                  <c:v>1989.2083333332259</c:v>
                </c:pt>
                <c:pt idx="1419">
                  <c:v>1989.2916666665592</c:v>
                </c:pt>
                <c:pt idx="1420">
                  <c:v>1989.3749999998925</c:v>
                </c:pt>
                <c:pt idx="1421">
                  <c:v>1989.4583333332257</c:v>
                </c:pt>
                <c:pt idx="1422">
                  <c:v>1989.541666666559</c:v>
                </c:pt>
                <c:pt idx="1423">
                  <c:v>1989.6249999998922</c:v>
                </c:pt>
                <c:pt idx="1424">
                  <c:v>1989.7083333332255</c:v>
                </c:pt>
                <c:pt idx="1425">
                  <c:v>1989.7916666665587</c:v>
                </c:pt>
                <c:pt idx="1426">
                  <c:v>1989.874999999892</c:v>
                </c:pt>
                <c:pt idx="1427">
                  <c:v>1989.9583333332253</c:v>
                </c:pt>
                <c:pt idx="1428">
                  <c:v>1990.0416666665585</c:v>
                </c:pt>
                <c:pt idx="1429">
                  <c:v>1990.1249999998918</c:v>
                </c:pt>
                <c:pt idx="1430">
                  <c:v>1990.208333333225</c:v>
                </c:pt>
                <c:pt idx="1431">
                  <c:v>1990.2916666665583</c:v>
                </c:pt>
                <c:pt idx="1432">
                  <c:v>1990.3749999998915</c:v>
                </c:pt>
                <c:pt idx="1433">
                  <c:v>1990.4583333332248</c:v>
                </c:pt>
                <c:pt idx="1434">
                  <c:v>1990.5416666665581</c:v>
                </c:pt>
                <c:pt idx="1435">
                  <c:v>1990.6249999998913</c:v>
                </c:pt>
                <c:pt idx="1436">
                  <c:v>1990.7083333332246</c:v>
                </c:pt>
                <c:pt idx="1437">
                  <c:v>1990.7916666665578</c:v>
                </c:pt>
                <c:pt idx="1438">
                  <c:v>1990.8749999998911</c:v>
                </c:pt>
                <c:pt idx="1439">
                  <c:v>1990.9583333332243</c:v>
                </c:pt>
                <c:pt idx="1440">
                  <c:v>1991.0416666665576</c:v>
                </c:pt>
                <c:pt idx="1441">
                  <c:v>1991.1249999998909</c:v>
                </c:pt>
                <c:pt idx="1442">
                  <c:v>1991.2083333332241</c:v>
                </c:pt>
                <c:pt idx="1443">
                  <c:v>1991.2916666665574</c:v>
                </c:pt>
                <c:pt idx="1444">
                  <c:v>1991.3749999998906</c:v>
                </c:pt>
                <c:pt idx="1445">
                  <c:v>1991.4583333332239</c:v>
                </c:pt>
                <c:pt idx="1446">
                  <c:v>1991.5416666665571</c:v>
                </c:pt>
                <c:pt idx="1447">
                  <c:v>1991.6249999998904</c:v>
                </c:pt>
                <c:pt idx="1448">
                  <c:v>1991.7083333332237</c:v>
                </c:pt>
                <c:pt idx="1449">
                  <c:v>1991.7916666665569</c:v>
                </c:pt>
                <c:pt idx="1450">
                  <c:v>1991.8749999998902</c:v>
                </c:pt>
                <c:pt idx="1451">
                  <c:v>1991.9583333332234</c:v>
                </c:pt>
                <c:pt idx="1452">
                  <c:v>1992.0416666665567</c:v>
                </c:pt>
                <c:pt idx="1453">
                  <c:v>1992.12499999989</c:v>
                </c:pt>
                <c:pt idx="1454">
                  <c:v>1992.2083333332232</c:v>
                </c:pt>
                <c:pt idx="1455">
                  <c:v>1992.2916666665565</c:v>
                </c:pt>
                <c:pt idx="1456">
                  <c:v>1992.3749999998897</c:v>
                </c:pt>
                <c:pt idx="1457">
                  <c:v>1992.458333333223</c:v>
                </c:pt>
                <c:pt idx="1458">
                  <c:v>1992.5416666665562</c:v>
                </c:pt>
                <c:pt idx="1459">
                  <c:v>1992.6249999998895</c:v>
                </c:pt>
                <c:pt idx="1460">
                  <c:v>1992.7083333332228</c:v>
                </c:pt>
                <c:pt idx="1461">
                  <c:v>1992.791666666556</c:v>
                </c:pt>
                <c:pt idx="1462">
                  <c:v>1992.8749999998893</c:v>
                </c:pt>
                <c:pt idx="1463">
                  <c:v>1992.9583333332225</c:v>
                </c:pt>
                <c:pt idx="1464">
                  <c:v>1993.0416666665558</c:v>
                </c:pt>
                <c:pt idx="1465">
                  <c:v>1993.124999999889</c:v>
                </c:pt>
                <c:pt idx="1466">
                  <c:v>1993.2083333332223</c:v>
                </c:pt>
                <c:pt idx="1467">
                  <c:v>1993.2916666665556</c:v>
                </c:pt>
                <c:pt idx="1468">
                  <c:v>1993.3749999998888</c:v>
                </c:pt>
                <c:pt idx="1469">
                  <c:v>1993.4583333332221</c:v>
                </c:pt>
                <c:pt idx="1470">
                  <c:v>1993.5416666665553</c:v>
                </c:pt>
                <c:pt idx="1471">
                  <c:v>1993.6249999998886</c:v>
                </c:pt>
                <c:pt idx="1472">
                  <c:v>1993.7083333332218</c:v>
                </c:pt>
                <c:pt idx="1473">
                  <c:v>1993.7916666665551</c:v>
                </c:pt>
                <c:pt idx="1474">
                  <c:v>1993.8749999998884</c:v>
                </c:pt>
                <c:pt idx="1475">
                  <c:v>1993.9583333332216</c:v>
                </c:pt>
                <c:pt idx="1476">
                  <c:v>1994.0416666665549</c:v>
                </c:pt>
                <c:pt idx="1477">
                  <c:v>1994.1249999998881</c:v>
                </c:pt>
                <c:pt idx="1478">
                  <c:v>1994.2083333332214</c:v>
                </c:pt>
                <c:pt idx="1479">
                  <c:v>1994.2916666665546</c:v>
                </c:pt>
                <c:pt idx="1480">
                  <c:v>1994.3749999998879</c:v>
                </c:pt>
                <c:pt idx="1481">
                  <c:v>1994.4583333332212</c:v>
                </c:pt>
                <c:pt idx="1482">
                  <c:v>1994.5416666665544</c:v>
                </c:pt>
                <c:pt idx="1483">
                  <c:v>1994.6249999998877</c:v>
                </c:pt>
                <c:pt idx="1484">
                  <c:v>1994.7083333332209</c:v>
                </c:pt>
                <c:pt idx="1485">
                  <c:v>1994.7916666665542</c:v>
                </c:pt>
                <c:pt idx="1486">
                  <c:v>1994.8749999998875</c:v>
                </c:pt>
                <c:pt idx="1487">
                  <c:v>1994.9583333332207</c:v>
                </c:pt>
                <c:pt idx="1488">
                  <c:v>1995.041666666554</c:v>
                </c:pt>
                <c:pt idx="1489">
                  <c:v>1995.1249999998872</c:v>
                </c:pt>
                <c:pt idx="1490">
                  <c:v>1995.2083333332205</c:v>
                </c:pt>
                <c:pt idx="1491">
                  <c:v>1995.2916666665537</c:v>
                </c:pt>
                <c:pt idx="1492">
                  <c:v>1995.374999999887</c:v>
                </c:pt>
                <c:pt idx="1493">
                  <c:v>1995.4583333332203</c:v>
                </c:pt>
                <c:pt idx="1494">
                  <c:v>1995.5416666665535</c:v>
                </c:pt>
                <c:pt idx="1495">
                  <c:v>1995.6249999998868</c:v>
                </c:pt>
                <c:pt idx="1496">
                  <c:v>1995.70833333322</c:v>
                </c:pt>
                <c:pt idx="1497">
                  <c:v>1995.7916666665533</c:v>
                </c:pt>
                <c:pt idx="1498">
                  <c:v>1995.8749999998865</c:v>
                </c:pt>
                <c:pt idx="1499">
                  <c:v>1995.9583333332198</c:v>
                </c:pt>
                <c:pt idx="1500">
                  <c:v>1996.0416666665531</c:v>
                </c:pt>
                <c:pt idx="1501">
                  <c:v>1996.1249999998863</c:v>
                </c:pt>
                <c:pt idx="1502">
                  <c:v>1996.2083333332196</c:v>
                </c:pt>
                <c:pt idx="1503">
                  <c:v>1996.2916666665528</c:v>
                </c:pt>
                <c:pt idx="1504">
                  <c:v>1996.3749999998861</c:v>
                </c:pt>
                <c:pt idx="1505">
                  <c:v>1996.4583333332193</c:v>
                </c:pt>
                <c:pt idx="1506">
                  <c:v>1996.5416666665526</c:v>
                </c:pt>
                <c:pt idx="1507">
                  <c:v>1996.6249999998859</c:v>
                </c:pt>
                <c:pt idx="1508">
                  <c:v>1996.7083333332191</c:v>
                </c:pt>
                <c:pt idx="1509">
                  <c:v>1996.7916666665524</c:v>
                </c:pt>
                <c:pt idx="1510">
                  <c:v>1996.8749999998856</c:v>
                </c:pt>
                <c:pt idx="1511">
                  <c:v>1996.9583333332189</c:v>
                </c:pt>
                <c:pt idx="1512">
                  <c:v>1997.0416666665521</c:v>
                </c:pt>
                <c:pt idx="1513">
                  <c:v>1997.1249999998854</c:v>
                </c:pt>
                <c:pt idx="1514">
                  <c:v>1997.2083333332187</c:v>
                </c:pt>
                <c:pt idx="1515">
                  <c:v>1997.2916666665519</c:v>
                </c:pt>
                <c:pt idx="1516">
                  <c:v>1997.3749999998852</c:v>
                </c:pt>
                <c:pt idx="1517">
                  <c:v>1997.4583333332184</c:v>
                </c:pt>
                <c:pt idx="1518">
                  <c:v>1997.5416666665517</c:v>
                </c:pt>
                <c:pt idx="1519">
                  <c:v>1997.6249999998849</c:v>
                </c:pt>
                <c:pt idx="1520">
                  <c:v>1997.7083333332182</c:v>
                </c:pt>
                <c:pt idx="1521">
                  <c:v>1997.7916666665515</c:v>
                </c:pt>
                <c:pt idx="1522">
                  <c:v>1997.8749999998847</c:v>
                </c:pt>
                <c:pt idx="1523">
                  <c:v>1997.958333333218</c:v>
                </c:pt>
                <c:pt idx="1524">
                  <c:v>1998.0416666665512</c:v>
                </c:pt>
                <c:pt idx="1525">
                  <c:v>1998.1249999998845</c:v>
                </c:pt>
                <c:pt idx="1526">
                  <c:v>1998.2083333332178</c:v>
                </c:pt>
                <c:pt idx="1527">
                  <c:v>1998.291666666551</c:v>
                </c:pt>
                <c:pt idx="1528">
                  <c:v>1998.3749999998843</c:v>
                </c:pt>
                <c:pt idx="1529">
                  <c:v>1998.4583333332175</c:v>
                </c:pt>
                <c:pt idx="1530">
                  <c:v>1998.5416666665508</c:v>
                </c:pt>
                <c:pt idx="1531">
                  <c:v>1998.624999999884</c:v>
                </c:pt>
                <c:pt idx="1532">
                  <c:v>1998.7083333332173</c:v>
                </c:pt>
                <c:pt idx="1533">
                  <c:v>1998.7916666665506</c:v>
                </c:pt>
                <c:pt idx="1534">
                  <c:v>1998.8749999998838</c:v>
                </c:pt>
                <c:pt idx="1535">
                  <c:v>1998.9583333332171</c:v>
                </c:pt>
                <c:pt idx="1536">
                  <c:v>1999.0416666665503</c:v>
                </c:pt>
                <c:pt idx="1537">
                  <c:v>1999.1249999998836</c:v>
                </c:pt>
                <c:pt idx="1538">
                  <c:v>1999.2083333332168</c:v>
                </c:pt>
                <c:pt idx="1539">
                  <c:v>1999.2916666665501</c:v>
                </c:pt>
                <c:pt idx="1540">
                  <c:v>1999.3749999998834</c:v>
                </c:pt>
                <c:pt idx="1541">
                  <c:v>1999.4583333332166</c:v>
                </c:pt>
                <c:pt idx="1542">
                  <c:v>1999.5416666665499</c:v>
                </c:pt>
                <c:pt idx="1543">
                  <c:v>1999.6249999998831</c:v>
                </c:pt>
                <c:pt idx="1544">
                  <c:v>1999.7083333332164</c:v>
                </c:pt>
                <c:pt idx="1545">
                  <c:v>1999.7916666665496</c:v>
                </c:pt>
                <c:pt idx="1546">
                  <c:v>1999.8749999998829</c:v>
                </c:pt>
                <c:pt idx="1547">
                  <c:v>1999.9583333332162</c:v>
                </c:pt>
                <c:pt idx="1548">
                  <c:v>2000.0416666665494</c:v>
                </c:pt>
                <c:pt idx="1549">
                  <c:v>2000.1249999998827</c:v>
                </c:pt>
                <c:pt idx="1550">
                  <c:v>2000.2083333332159</c:v>
                </c:pt>
                <c:pt idx="1551">
                  <c:v>2000.2916666665492</c:v>
                </c:pt>
                <c:pt idx="1552">
                  <c:v>2000.3749999998824</c:v>
                </c:pt>
                <c:pt idx="1553">
                  <c:v>2000.4583333332157</c:v>
                </c:pt>
                <c:pt idx="1554">
                  <c:v>2000.541666666549</c:v>
                </c:pt>
                <c:pt idx="1555">
                  <c:v>2000.6249999998822</c:v>
                </c:pt>
                <c:pt idx="1556">
                  <c:v>2000.7083333332155</c:v>
                </c:pt>
                <c:pt idx="1557">
                  <c:v>2000.7916666665487</c:v>
                </c:pt>
                <c:pt idx="1558">
                  <c:v>2000.874999999882</c:v>
                </c:pt>
                <c:pt idx="1559">
                  <c:v>2000.9583333332153</c:v>
                </c:pt>
                <c:pt idx="1560">
                  <c:v>2001.0416666665485</c:v>
                </c:pt>
                <c:pt idx="1561">
                  <c:v>2001.1249999998818</c:v>
                </c:pt>
                <c:pt idx="1562">
                  <c:v>2001.208333333215</c:v>
                </c:pt>
                <c:pt idx="1563">
                  <c:v>2001.2916666665483</c:v>
                </c:pt>
                <c:pt idx="1564">
                  <c:v>2001.3749999998815</c:v>
                </c:pt>
                <c:pt idx="1565">
                  <c:v>2001.4583333332148</c:v>
                </c:pt>
                <c:pt idx="1566">
                  <c:v>2001.5416666665481</c:v>
                </c:pt>
                <c:pt idx="1567">
                  <c:v>2001.6249999998813</c:v>
                </c:pt>
                <c:pt idx="1568">
                  <c:v>2001.7083333332146</c:v>
                </c:pt>
                <c:pt idx="1569">
                  <c:v>2001.7916666665478</c:v>
                </c:pt>
                <c:pt idx="1570">
                  <c:v>2001.8749999998811</c:v>
                </c:pt>
                <c:pt idx="1571">
                  <c:v>2001.9583333332143</c:v>
                </c:pt>
                <c:pt idx="1572">
                  <c:v>2002.0416666665476</c:v>
                </c:pt>
                <c:pt idx="1573">
                  <c:v>2002.1249999998809</c:v>
                </c:pt>
                <c:pt idx="1574">
                  <c:v>2002.2083333332141</c:v>
                </c:pt>
                <c:pt idx="1575">
                  <c:v>2002.2916666665474</c:v>
                </c:pt>
                <c:pt idx="1576">
                  <c:v>2002.3749999998806</c:v>
                </c:pt>
                <c:pt idx="1577">
                  <c:v>2002.4583333332139</c:v>
                </c:pt>
                <c:pt idx="1578">
                  <c:v>2002.5416666665471</c:v>
                </c:pt>
                <c:pt idx="1579">
                  <c:v>2002.6249999998804</c:v>
                </c:pt>
                <c:pt idx="1580">
                  <c:v>2002.7083333332137</c:v>
                </c:pt>
                <c:pt idx="1581">
                  <c:v>2002.7916666665469</c:v>
                </c:pt>
                <c:pt idx="1582">
                  <c:v>2002.8749999998802</c:v>
                </c:pt>
                <c:pt idx="1583">
                  <c:v>2002.9583333332134</c:v>
                </c:pt>
                <c:pt idx="1584">
                  <c:v>2003.0416666665467</c:v>
                </c:pt>
                <c:pt idx="1585">
                  <c:v>2003.1249999998799</c:v>
                </c:pt>
                <c:pt idx="1586">
                  <c:v>2003.2083333332132</c:v>
                </c:pt>
                <c:pt idx="1587">
                  <c:v>2003.2916666665465</c:v>
                </c:pt>
                <c:pt idx="1588">
                  <c:v>2003.3749999998797</c:v>
                </c:pt>
                <c:pt idx="1589">
                  <c:v>2003.458333333213</c:v>
                </c:pt>
                <c:pt idx="1590">
                  <c:v>2003.5416666665462</c:v>
                </c:pt>
                <c:pt idx="1591">
                  <c:v>2003.6249999998795</c:v>
                </c:pt>
                <c:pt idx="1592">
                  <c:v>2003.7083333332127</c:v>
                </c:pt>
                <c:pt idx="1593">
                  <c:v>2003.791666666546</c:v>
                </c:pt>
                <c:pt idx="1594">
                  <c:v>2003.8749999998793</c:v>
                </c:pt>
                <c:pt idx="1595">
                  <c:v>2003.9583333332125</c:v>
                </c:pt>
                <c:pt idx="1596">
                  <c:v>2004.0416666665458</c:v>
                </c:pt>
                <c:pt idx="1597">
                  <c:v>2004.124999999879</c:v>
                </c:pt>
                <c:pt idx="1598">
                  <c:v>2004.2083333332123</c:v>
                </c:pt>
                <c:pt idx="1599">
                  <c:v>2004.2916666665456</c:v>
                </c:pt>
                <c:pt idx="1600">
                  <c:v>2004.3749999998788</c:v>
                </c:pt>
                <c:pt idx="1601">
                  <c:v>2004.4583333332121</c:v>
                </c:pt>
                <c:pt idx="1602">
                  <c:v>2004.5416666665453</c:v>
                </c:pt>
                <c:pt idx="1603">
                  <c:v>2004.6249999998786</c:v>
                </c:pt>
                <c:pt idx="1604">
                  <c:v>2004.7083333332118</c:v>
                </c:pt>
                <c:pt idx="1605">
                  <c:v>2004.7916666665451</c:v>
                </c:pt>
                <c:pt idx="1606">
                  <c:v>2004.8749999998784</c:v>
                </c:pt>
                <c:pt idx="1607">
                  <c:v>2004.9583333332116</c:v>
                </c:pt>
                <c:pt idx="1608">
                  <c:v>2005.0416666665449</c:v>
                </c:pt>
                <c:pt idx="1609">
                  <c:v>2005.1249999998781</c:v>
                </c:pt>
                <c:pt idx="1610">
                  <c:v>2005.2083333332114</c:v>
                </c:pt>
                <c:pt idx="1611">
                  <c:v>2005.2916666665446</c:v>
                </c:pt>
                <c:pt idx="1612">
                  <c:v>2005.3749999998779</c:v>
                </c:pt>
                <c:pt idx="1613">
                  <c:v>2005.4583333332112</c:v>
                </c:pt>
                <c:pt idx="1614">
                  <c:v>2005.5416666665444</c:v>
                </c:pt>
                <c:pt idx="1615">
                  <c:v>2005.6249999998777</c:v>
                </c:pt>
                <c:pt idx="1616">
                  <c:v>2005.7083333332109</c:v>
                </c:pt>
                <c:pt idx="1617">
                  <c:v>2005.7916666665442</c:v>
                </c:pt>
                <c:pt idx="1618">
                  <c:v>2005.8749999998774</c:v>
                </c:pt>
                <c:pt idx="1619">
                  <c:v>2005.9583333332107</c:v>
                </c:pt>
                <c:pt idx="1620">
                  <c:v>2006.041666666544</c:v>
                </c:pt>
                <c:pt idx="1621">
                  <c:v>2006.1249999998772</c:v>
                </c:pt>
                <c:pt idx="1622">
                  <c:v>2006.2083333332105</c:v>
                </c:pt>
                <c:pt idx="1623">
                  <c:v>2006.2916666665437</c:v>
                </c:pt>
                <c:pt idx="1624">
                  <c:v>2006.374999999877</c:v>
                </c:pt>
                <c:pt idx="1625">
                  <c:v>2006.4583333332102</c:v>
                </c:pt>
                <c:pt idx="1626">
                  <c:v>2006.5416666665435</c:v>
                </c:pt>
                <c:pt idx="1627">
                  <c:v>2006.6249999998768</c:v>
                </c:pt>
                <c:pt idx="1628">
                  <c:v>2006.70833333321</c:v>
                </c:pt>
                <c:pt idx="1629">
                  <c:v>2006.7916666665433</c:v>
                </c:pt>
                <c:pt idx="1630">
                  <c:v>2006.8749999998765</c:v>
                </c:pt>
                <c:pt idx="1631">
                  <c:v>2006.9583333332098</c:v>
                </c:pt>
                <c:pt idx="1632">
                  <c:v>2007.0416666665431</c:v>
                </c:pt>
                <c:pt idx="1633">
                  <c:v>2007.1249999998763</c:v>
                </c:pt>
                <c:pt idx="1634">
                  <c:v>2007.2083333332096</c:v>
                </c:pt>
                <c:pt idx="1635">
                  <c:v>2007.2916666665428</c:v>
                </c:pt>
                <c:pt idx="1636">
                  <c:v>2007.3749999998761</c:v>
                </c:pt>
                <c:pt idx="1637">
                  <c:v>2007.4583333332093</c:v>
                </c:pt>
                <c:pt idx="1638">
                  <c:v>2007.5416666665426</c:v>
                </c:pt>
                <c:pt idx="1639">
                  <c:v>2007.6249999998759</c:v>
                </c:pt>
                <c:pt idx="1640">
                  <c:v>2007.7083333332091</c:v>
                </c:pt>
                <c:pt idx="1641">
                  <c:v>2007.7916666665424</c:v>
                </c:pt>
                <c:pt idx="1642">
                  <c:v>2007.8749999998756</c:v>
                </c:pt>
                <c:pt idx="1643">
                  <c:v>2007.9583333332089</c:v>
                </c:pt>
                <c:pt idx="1644">
                  <c:v>2008.0416666665421</c:v>
                </c:pt>
                <c:pt idx="1645">
                  <c:v>2008.1249999998754</c:v>
                </c:pt>
                <c:pt idx="1646">
                  <c:v>2008.2083333332087</c:v>
                </c:pt>
                <c:pt idx="1647">
                  <c:v>2008.2916666665419</c:v>
                </c:pt>
                <c:pt idx="1648">
                  <c:v>2008.3749999998752</c:v>
                </c:pt>
                <c:pt idx="1649">
                  <c:v>2008.4583333332084</c:v>
                </c:pt>
                <c:pt idx="1650">
                  <c:v>2008.5416666665417</c:v>
                </c:pt>
                <c:pt idx="1651">
                  <c:v>2008.6249999998749</c:v>
                </c:pt>
                <c:pt idx="1652">
                  <c:v>2008.7083333332082</c:v>
                </c:pt>
                <c:pt idx="1653">
                  <c:v>2008.7916666665415</c:v>
                </c:pt>
                <c:pt idx="1654">
                  <c:v>2008.8749999998747</c:v>
                </c:pt>
                <c:pt idx="1655">
                  <c:v>2008.958333333208</c:v>
                </c:pt>
                <c:pt idx="1656">
                  <c:v>2009.0416666665412</c:v>
                </c:pt>
                <c:pt idx="1657">
                  <c:v>2009.1249999998745</c:v>
                </c:pt>
                <c:pt idx="1658">
                  <c:v>2009.2083333332077</c:v>
                </c:pt>
                <c:pt idx="1659">
                  <c:v>2009.291666666541</c:v>
                </c:pt>
                <c:pt idx="1660">
                  <c:v>2009.3749999998743</c:v>
                </c:pt>
                <c:pt idx="1661">
                  <c:v>2009.4583333332075</c:v>
                </c:pt>
                <c:pt idx="1662">
                  <c:v>2009.5416666665408</c:v>
                </c:pt>
                <c:pt idx="1663">
                  <c:v>2009.624999999874</c:v>
                </c:pt>
                <c:pt idx="1664">
                  <c:v>2009.7083333332073</c:v>
                </c:pt>
                <c:pt idx="1665">
                  <c:v>2009.7916666665406</c:v>
                </c:pt>
                <c:pt idx="1666">
                  <c:v>2009.8749999998738</c:v>
                </c:pt>
                <c:pt idx="1667">
                  <c:v>2009.9583333332071</c:v>
                </c:pt>
                <c:pt idx="1668">
                  <c:v>2010.0416666665403</c:v>
                </c:pt>
                <c:pt idx="1669">
                  <c:v>2010.1249999998736</c:v>
                </c:pt>
                <c:pt idx="1670">
                  <c:v>2010.2083333332068</c:v>
                </c:pt>
                <c:pt idx="1671">
                  <c:v>2010.2916666665401</c:v>
                </c:pt>
                <c:pt idx="1672">
                  <c:v>2010.3749999998734</c:v>
                </c:pt>
                <c:pt idx="1673">
                  <c:v>2010.4583333332066</c:v>
                </c:pt>
                <c:pt idx="1674">
                  <c:v>2010.5416666665399</c:v>
                </c:pt>
                <c:pt idx="1675">
                  <c:v>2010.6249999998731</c:v>
                </c:pt>
                <c:pt idx="1676">
                  <c:v>2010.7083333332064</c:v>
                </c:pt>
                <c:pt idx="1677">
                  <c:v>2010.7916666665396</c:v>
                </c:pt>
                <c:pt idx="1678">
                  <c:v>2010.8749999998729</c:v>
                </c:pt>
                <c:pt idx="1679">
                  <c:v>2010.9583333332062</c:v>
                </c:pt>
                <c:pt idx="1680">
                  <c:v>2011.0416666665394</c:v>
                </c:pt>
                <c:pt idx="1681">
                  <c:v>2011.1249999998727</c:v>
                </c:pt>
                <c:pt idx="1682">
                  <c:v>2011.2083333332059</c:v>
                </c:pt>
                <c:pt idx="1683">
                  <c:v>2011.2916666665392</c:v>
                </c:pt>
                <c:pt idx="1684">
                  <c:v>2011.3749999998724</c:v>
                </c:pt>
                <c:pt idx="1685">
                  <c:v>2011.4583333332057</c:v>
                </c:pt>
                <c:pt idx="1686">
                  <c:v>2011.541666666539</c:v>
                </c:pt>
                <c:pt idx="1687">
                  <c:v>2011.6249999998722</c:v>
                </c:pt>
                <c:pt idx="1688">
                  <c:v>2011.7083333332055</c:v>
                </c:pt>
                <c:pt idx="1689">
                  <c:v>2011.7916666665387</c:v>
                </c:pt>
                <c:pt idx="1690">
                  <c:v>2011.874999999872</c:v>
                </c:pt>
                <c:pt idx="1691">
                  <c:v>2011.9583333332052</c:v>
                </c:pt>
                <c:pt idx="1692">
                  <c:v>2012.0416666665385</c:v>
                </c:pt>
                <c:pt idx="1693">
                  <c:v>2012.1249999998718</c:v>
                </c:pt>
                <c:pt idx="1694">
                  <c:v>2012.208333333205</c:v>
                </c:pt>
                <c:pt idx="1695">
                  <c:v>2012.2916666665383</c:v>
                </c:pt>
                <c:pt idx="1696">
                  <c:v>2012.3749999998715</c:v>
                </c:pt>
                <c:pt idx="1697">
                  <c:v>2012.4583333332048</c:v>
                </c:pt>
                <c:pt idx="1698">
                  <c:v>2012.541666666538</c:v>
                </c:pt>
                <c:pt idx="1699">
                  <c:v>2012.6249999998713</c:v>
                </c:pt>
                <c:pt idx="1700">
                  <c:v>2012.7083333332046</c:v>
                </c:pt>
                <c:pt idx="1701">
                  <c:v>2012.7916666665378</c:v>
                </c:pt>
                <c:pt idx="1702">
                  <c:v>2012.8749999998711</c:v>
                </c:pt>
                <c:pt idx="1703">
                  <c:v>2012.9583333332043</c:v>
                </c:pt>
                <c:pt idx="1704">
                  <c:v>2013.0416666665376</c:v>
                </c:pt>
                <c:pt idx="1705">
                  <c:v>2013.1249999998709</c:v>
                </c:pt>
                <c:pt idx="1706">
                  <c:v>2013.2083333332041</c:v>
                </c:pt>
                <c:pt idx="1707">
                  <c:v>2013.2916666665374</c:v>
                </c:pt>
                <c:pt idx="1708">
                  <c:v>2013.3749999998706</c:v>
                </c:pt>
                <c:pt idx="1709">
                  <c:v>2013.4583333332039</c:v>
                </c:pt>
                <c:pt idx="1710">
                  <c:v>2013.5416666665371</c:v>
                </c:pt>
                <c:pt idx="1711">
                  <c:v>2013.6249999998704</c:v>
                </c:pt>
                <c:pt idx="1712">
                  <c:v>2013.7083333332037</c:v>
                </c:pt>
                <c:pt idx="1713">
                  <c:v>2013.7916666665369</c:v>
                </c:pt>
                <c:pt idx="1714">
                  <c:v>2013.8749999998702</c:v>
                </c:pt>
                <c:pt idx="1715">
                  <c:v>2013.9583333332034</c:v>
                </c:pt>
                <c:pt idx="1716">
                  <c:v>2014.0416666665367</c:v>
                </c:pt>
                <c:pt idx="1717">
                  <c:v>2014.1249999998699</c:v>
                </c:pt>
                <c:pt idx="1718">
                  <c:v>2014.2083333332032</c:v>
                </c:pt>
                <c:pt idx="1719">
                  <c:v>2014.2916666665365</c:v>
                </c:pt>
                <c:pt idx="1720">
                  <c:v>2014.3749999998697</c:v>
                </c:pt>
                <c:pt idx="1721">
                  <c:v>2014.458333333203</c:v>
                </c:pt>
                <c:pt idx="1722">
                  <c:v>2014.5416666665362</c:v>
                </c:pt>
                <c:pt idx="1723">
                  <c:v>2014.6249999998695</c:v>
                </c:pt>
                <c:pt idx="1724">
                  <c:v>2014.7083333332027</c:v>
                </c:pt>
                <c:pt idx="1725">
                  <c:v>2014.791666666536</c:v>
                </c:pt>
                <c:pt idx="1726">
                  <c:v>2014.8749999998693</c:v>
                </c:pt>
                <c:pt idx="1727">
                  <c:v>2014.9583333332025</c:v>
                </c:pt>
                <c:pt idx="1728">
                  <c:v>2015.0416666665358</c:v>
                </c:pt>
                <c:pt idx="1729">
                  <c:v>2015.124999999869</c:v>
                </c:pt>
                <c:pt idx="1730">
                  <c:v>2015.2083333332023</c:v>
                </c:pt>
                <c:pt idx="1731">
                  <c:v>2015.2916666665355</c:v>
                </c:pt>
                <c:pt idx="1732">
                  <c:v>2015.3749999998688</c:v>
                </c:pt>
                <c:pt idx="1733">
                  <c:v>2015.4583333332021</c:v>
                </c:pt>
                <c:pt idx="1734">
                  <c:v>2015.5416666665353</c:v>
                </c:pt>
                <c:pt idx="1735">
                  <c:v>2015.6249999998686</c:v>
                </c:pt>
                <c:pt idx="1736">
                  <c:v>2015.7083333332018</c:v>
                </c:pt>
                <c:pt idx="1737">
                  <c:v>2015.7916666665351</c:v>
                </c:pt>
                <c:pt idx="1738">
                  <c:v>2015.8749999998684</c:v>
                </c:pt>
                <c:pt idx="1739">
                  <c:v>2015.9583333332016</c:v>
                </c:pt>
                <c:pt idx="1740">
                  <c:v>2016.0416666665349</c:v>
                </c:pt>
                <c:pt idx="1741">
                  <c:v>2016.1249999998681</c:v>
                </c:pt>
                <c:pt idx="1742">
                  <c:v>2016.2083333332014</c:v>
                </c:pt>
                <c:pt idx="1743">
                  <c:v>2016.2916666665346</c:v>
                </c:pt>
                <c:pt idx="1744">
                  <c:v>2016.3749999998679</c:v>
                </c:pt>
                <c:pt idx="1745">
                  <c:v>2016.4583333332012</c:v>
                </c:pt>
                <c:pt idx="1746">
                  <c:v>2016.5416666665344</c:v>
                </c:pt>
                <c:pt idx="1747">
                  <c:v>2016.6249999998677</c:v>
                </c:pt>
                <c:pt idx="1748">
                  <c:v>2016.7083333332009</c:v>
                </c:pt>
                <c:pt idx="1749">
                  <c:v>2016.7916666665342</c:v>
                </c:pt>
                <c:pt idx="1750">
                  <c:v>2016.8749999998674</c:v>
                </c:pt>
                <c:pt idx="1751">
                  <c:v>2016.9583333332007</c:v>
                </c:pt>
                <c:pt idx="1752">
                  <c:v>2017.041666666534</c:v>
                </c:pt>
                <c:pt idx="1753">
                  <c:v>2017.1249999998672</c:v>
                </c:pt>
                <c:pt idx="1754">
                  <c:v>2017.2083333332005</c:v>
                </c:pt>
                <c:pt idx="1755">
                  <c:v>2017.2916666665337</c:v>
                </c:pt>
                <c:pt idx="1756">
                  <c:v>2017.374999999867</c:v>
                </c:pt>
                <c:pt idx="1757">
                  <c:v>2017.4583333332002</c:v>
                </c:pt>
                <c:pt idx="1758">
                  <c:v>2017.5416666665335</c:v>
                </c:pt>
                <c:pt idx="1759">
                  <c:v>2017.6249999998668</c:v>
                </c:pt>
                <c:pt idx="1760">
                  <c:v>2017.7083333332</c:v>
                </c:pt>
                <c:pt idx="1761">
                  <c:v>2017.7916666665333</c:v>
                </c:pt>
                <c:pt idx="1762">
                  <c:v>2017.8749999998665</c:v>
                </c:pt>
                <c:pt idx="1763">
                  <c:v>2017.9583333331998</c:v>
                </c:pt>
                <c:pt idx="1764">
                  <c:v>2018.041666666533</c:v>
                </c:pt>
                <c:pt idx="1765">
                  <c:v>2018.1249999998663</c:v>
                </c:pt>
                <c:pt idx="1766">
                  <c:v>2018.2083333331996</c:v>
                </c:pt>
                <c:pt idx="1767">
                  <c:v>2018.2916666665328</c:v>
                </c:pt>
                <c:pt idx="1768">
                  <c:v>2018.3749999998661</c:v>
                </c:pt>
                <c:pt idx="1769">
                  <c:v>2018.4583333331993</c:v>
                </c:pt>
                <c:pt idx="1770">
                  <c:v>2018.5416666665326</c:v>
                </c:pt>
                <c:pt idx="1771">
                  <c:v>2018.6249999998658</c:v>
                </c:pt>
                <c:pt idx="1772">
                  <c:v>2018.7083333331991</c:v>
                </c:pt>
                <c:pt idx="1773">
                  <c:v>2018.7916666665324</c:v>
                </c:pt>
                <c:pt idx="1774">
                  <c:v>2018.8749999998656</c:v>
                </c:pt>
                <c:pt idx="1775">
                  <c:v>2018.9583333331989</c:v>
                </c:pt>
                <c:pt idx="1776">
                  <c:v>2019.0416666665321</c:v>
                </c:pt>
                <c:pt idx="1777">
                  <c:v>2019.1249999998654</c:v>
                </c:pt>
                <c:pt idx="1778">
                  <c:v>2019.2083333331987</c:v>
                </c:pt>
                <c:pt idx="1779">
                  <c:v>2019.2916666665319</c:v>
                </c:pt>
                <c:pt idx="1780">
                  <c:v>2019.3749999998652</c:v>
                </c:pt>
                <c:pt idx="1781">
                  <c:v>2019.4583333331984</c:v>
                </c:pt>
                <c:pt idx="1782">
                  <c:v>2019.5416666665317</c:v>
                </c:pt>
                <c:pt idx="1783">
                  <c:v>2019.6249999998649</c:v>
                </c:pt>
                <c:pt idx="1784">
                  <c:v>2019.7083333331982</c:v>
                </c:pt>
                <c:pt idx="1785">
                  <c:v>2019.7916666665315</c:v>
                </c:pt>
                <c:pt idx="1786">
                  <c:v>2019.8749999998647</c:v>
                </c:pt>
                <c:pt idx="1787">
                  <c:v>2019.958333333198</c:v>
                </c:pt>
                <c:pt idx="1788">
                  <c:v>2020.0416666665312</c:v>
                </c:pt>
                <c:pt idx="1789">
                  <c:v>2020.1249999998645</c:v>
                </c:pt>
                <c:pt idx="1790">
                  <c:v>2020.2083333331977</c:v>
                </c:pt>
                <c:pt idx="1791">
                  <c:v>2020.291666666531</c:v>
                </c:pt>
                <c:pt idx="1792">
                  <c:v>2020.3749999998643</c:v>
                </c:pt>
                <c:pt idx="1793">
                  <c:v>2020.4583333331975</c:v>
                </c:pt>
                <c:pt idx="1794">
                  <c:v>2020.5416666665308</c:v>
                </c:pt>
                <c:pt idx="1795">
                  <c:v>2020.624999999864</c:v>
                </c:pt>
                <c:pt idx="1796">
                  <c:v>2020.7083333331973</c:v>
                </c:pt>
                <c:pt idx="1797">
                  <c:v>2020.7916666665305</c:v>
                </c:pt>
                <c:pt idx="1798">
                  <c:v>2020.8749999998638</c:v>
                </c:pt>
                <c:pt idx="1799">
                  <c:v>2020.9583333331971</c:v>
                </c:pt>
                <c:pt idx="1800">
                  <c:v>2021.0416666665303</c:v>
                </c:pt>
                <c:pt idx="1801">
                  <c:v>2021.1249999998636</c:v>
                </c:pt>
                <c:pt idx="1802">
                  <c:v>2021.2083333331968</c:v>
                </c:pt>
                <c:pt idx="1803">
                  <c:v>2021.2916666665301</c:v>
                </c:pt>
                <c:pt idx="1804">
                  <c:v>2021.3749999998633</c:v>
                </c:pt>
                <c:pt idx="1805">
                  <c:v>2021.4583333331966</c:v>
                </c:pt>
                <c:pt idx="1806">
                  <c:v>2021.5416666665299</c:v>
                </c:pt>
                <c:pt idx="1807">
                  <c:v>2021.6249999998631</c:v>
                </c:pt>
                <c:pt idx="1808">
                  <c:v>2021.7083333331964</c:v>
                </c:pt>
                <c:pt idx="1809">
                  <c:v>2021.7916666665296</c:v>
                </c:pt>
                <c:pt idx="1810">
                  <c:v>2021.8749999998629</c:v>
                </c:pt>
                <c:pt idx="1811">
                  <c:v>2021.9583333331962</c:v>
                </c:pt>
                <c:pt idx="1812">
                  <c:v>2022.0416666665294</c:v>
                </c:pt>
                <c:pt idx="1813">
                  <c:v>2022.1249999998627</c:v>
                </c:pt>
                <c:pt idx="1814">
                  <c:v>2022.2083333331959</c:v>
                </c:pt>
                <c:pt idx="1815">
                  <c:v>2022.2916666665292</c:v>
                </c:pt>
                <c:pt idx="1816">
                  <c:v>2022.3749999998624</c:v>
                </c:pt>
                <c:pt idx="1817">
                  <c:v>2022.4583333331957</c:v>
                </c:pt>
                <c:pt idx="1818">
                  <c:v>2022.541666666529</c:v>
                </c:pt>
                <c:pt idx="1819">
                  <c:v>2022.6249999998622</c:v>
                </c:pt>
                <c:pt idx="1820">
                  <c:v>2022.7083333331955</c:v>
                </c:pt>
                <c:pt idx="1821">
                  <c:v>2022.7916666665287</c:v>
                </c:pt>
                <c:pt idx="1822">
                  <c:v>2022.874999999862</c:v>
                </c:pt>
                <c:pt idx="1823">
                  <c:v>2022.9583333331952</c:v>
                </c:pt>
                <c:pt idx="1824">
                  <c:v>2023.0416666665285</c:v>
                </c:pt>
                <c:pt idx="1825">
                  <c:v>2023.1249999998618</c:v>
                </c:pt>
                <c:pt idx="1826">
                  <c:v>2023.208333333195</c:v>
                </c:pt>
                <c:pt idx="1827">
                  <c:v>2023.2916666665283</c:v>
                </c:pt>
                <c:pt idx="1828">
                  <c:v>2023.3749999998615</c:v>
                </c:pt>
                <c:pt idx="1829">
                  <c:v>2023.4583333331948</c:v>
                </c:pt>
                <c:pt idx="1830">
                  <c:v>2023.541666666528</c:v>
                </c:pt>
                <c:pt idx="1831">
                  <c:v>2023.6249999998613</c:v>
                </c:pt>
                <c:pt idx="1832">
                  <c:v>2023.7083333331946</c:v>
                </c:pt>
                <c:pt idx="1833">
                  <c:v>2023.7916666665278</c:v>
                </c:pt>
                <c:pt idx="1834">
                  <c:v>2023.8749999998611</c:v>
                </c:pt>
                <c:pt idx="1835">
                  <c:v>2023.9583333331943</c:v>
                </c:pt>
                <c:pt idx="1836">
                  <c:v>2024.0416666665276</c:v>
                </c:pt>
                <c:pt idx="1837">
                  <c:v>2024.1249999998608</c:v>
                </c:pt>
                <c:pt idx="1838">
                  <c:v>2024.2083333331941</c:v>
                </c:pt>
                <c:pt idx="1839">
                  <c:v>2024.2916666665274</c:v>
                </c:pt>
                <c:pt idx="1840">
                  <c:v>2024.3749999998606</c:v>
                </c:pt>
                <c:pt idx="1841">
                  <c:v>2024.4583333331939</c:v>
                </c:pt>
                <c:pt idx="1842">
                  <c:v>2024.5416666665271</c:v>
                </c:pt>
                <c:pt idx="1843">
                  <c:v>2024.6249999998604</c:v>
                </c:pt>
                <c:pt idx="1844">
                  <c:v>2024.7083333331937</c:v>
                </c:pt>
                <c:pt idx="1845">
                  <c:v>2024.7916666665269</c:v>
                </c:pt>
                <c:pt idx="1846">
                  <c:v>2024.8749999998602</c:v>
                </c:pt>
                <c:pt idx="1847">
                  <c:v>2024.9583333331934</c:v>
                </c:pt>
                <c:pt idx="1848">
                  <c:v>2025.0416666665267</c:v>
                </c:pt>
                <c:pt idx="1849">
                  <c:v>2025.1249999998599</c:v>
                </c:pt>
                <c:pt idx="1850">
                  <c:v>2025.2083333331932</c:v>
                </c:pt>
                <c:pt idx="1851">
                  <c:v>2025.2916666665265</c:v>
                </c:pt>
                <c:pt idx="1852">
                  <c:v>2025.3749999998597</c:v>
                </c:pt>
                <c:pt idx="1853">
                  <c:v>2025.458333333193</c:v>
                </c:pt>
                <c:pt idx="1854">
                  <c:v>2025.5416666665262</c:v>
                </c:pt>
                <c:pt idx="1855">
                  <c:v>2025.6249999998595</c:v>
                </c:pt>
                <c:pt idx="1856">
                  <c:v>2025.7083333331927</c:v>
                </c:pt>
                <c:pt idx="1857">
                  <c:v>2025.791666666526</c:v>
                </c:pt>
              </c:numCache>
            </c:numRef>
          </c:xVal>
          <c:yVal>
            <c:numRef>
              <c:f>Data!$K$9:$K$1890</c:f>
              <c:numCache>
                <c:formatCode>0.00</c:formatCode>
                <c:ptCount val="1882"/>
                <c:pt idx="0">
                  <c:v>10.419461067535391</c:v>
                </c:pt>
                <c:pt idx="1">
                  <c:v>10.110737759394281</c:v>
                </c:pt>
                <c:pt idx="2">
                  <c:v>9.9631054824138126</c:v>
                </c:pt>
                <c:pt idx="3">
                  <c:v>10.340509466647923</c:v>
                </c:pt>
                <c:pt idx="4">
                  <c:v>10.580967392185572</c:v>
                </c:pt>
                <c:pt idx="5">
                  <c:v>10.747631424047119</c:v>
                </c:pt>
                <c:pt idx="6">
                  <c:v>10.747631424047119</c:v>
                </c:pt>
                <c:pt idx="7">
                  <c:v>10.919555470853783</c:v>
                </c:pt>
                <c:pt idx="8">
                  <c:v>10.663648242520431</c:v>
                </c:pt>
                <c:pt idx="9">
                  <c:v>10.499627562957242</c:v>
                </c:pt>
                <c:pt idx="10">
                  <c:v>10.499627562957242</c:v>
                </c:pt>
                <c:pt idx="11">
                  <c:v>10.262745351046007</c:v>
                </c:pt>
                <c:pt idx="12">
                  <c:v>10.326887509490044</c:v>
                </c:pt>
                <c:pt idx="13">
                  <c:v>10.391029667934083</c:v>
                </c:pt>
                <c:pt idx="14">
                  <c:v>10.300314092382923</c:v>
                </c:pt>
                <c:pt idx="15">
                  <c:v>10.138166728477266</c:v>
                </c:pt>
                <c:pt idx="16">
                  <c:v>10.199984818285055</c:v>
                </c:pt>
                <c:pt idx="17">
                  <c:v>10.336721938004331</c:v>
                </c:pt>
                <c:pt idx="18">
                  <c:v>10.55308253636778</c:v>
                </c:pt>
                <c:pt idx="19">
                  <c:v>10.538197680220199</c:v>
                </c:pt>
                <c:pt idx="20">
                  <c:v>10.523530165799588</c:v>
                </c:pt>
                <c:pt idx="21">
                  <c:v>10.822844772233355</c:v>
                </c:pt>
                <c:pt idx="22">
                  <c:v>10.570893357131784</c:v>
                </c:pt>
                <c:pt idx="23">
                  <c:v>10.789107148796871</c:v>
                </c:pt>
                <c:pt idx="24">
                  <c:v>10.851834515941038</c:v>
                </c:pt>
                <c:pt idx="25">
                  <c:v>10.67901358830097</c:v>
                </c:pt>
                <c:pt idx="26">
                  <c:v>10.740387229613043</c:v>
                </c:pt>
                <c:pt idx="27">
                  <c:v>10.801760870925118</c:v>
                </c:pt>
                <c:pt idx="28">
                  <c:v>11.102743984517708</c:v>
                </c:pt>
                <c:pt idx="29">
                  <c:v>11.503816781645815</c:v>
                </c:pt>
                <c:pt idx="30">
                  <c:v>11.568444965812365</c:v>
                </c:pt>
                <c:pt idx="31">
                  <c:v>11.633073149978912</c:v>
                </c:pt>
                <c:pt idx="32">
                  <c:v>11.697701334145462</c:v>
                </c:pt>
                <c:pt idx="33">
                  <c:v>12.035850408611086</c:v>
                </c:pt>
                <c:pt idx="34">
                  <c:v>12.489241569789016</c:v>
                </c:pt>
                <c:pt idx="35">
                  <c:v>12.263195478898496</c:v>
                </c:pt>
                <c:pt idx="36">
                  <c:v>12.074571697400829</c:v>
                </c:pt>
                <c:pt idx="37">
                  <c:v>12.074571697400829</c:v>
                </c:pt>
                <c:pt idx="38">
                  <c:v>12.074571697400829</c:v>
                </c:pt>
                <c:pt idx="39">
                  <c:v>12.263195478898496</c:v>
                </c:pt>
                <c:pt idx="40">
                  <c:v>12.359776137654187</c:v>
                </c:pt>
                <c:pt idx="41">
                  <c:v>12.658779708551084</c:v>
                </c:pt>
                <c:pt idx="42">
                  <c:v>12.557488791481852</c:v>
                </c:pt>
                <c:pt idx="43">
                  <c:v>12.658779708551084</c:v>
                </c:pt>
                <c:pt idx="44">
                  <c:v>12.658779708551084</c:v>
                </c:pt>
                <c:pt idx="45">
                  <c:v>12.866344127616125</c:v>
                </c:pt>
                <c:pt idx="46">
                  <c:v>12.972608731609592</c:v>
                </c:pt>
                <c:pt idx="47">
                  <c:v>12.972608731609592</c:v>
                </c:pt>
                <c:pt idx="48">
                  <c:v>12.738537747974027</c:v>
                </c:pt>
                <c:pt idx="49">
                  <c:v>12.501646632005505</c:v>
                </c:pt>
                <c:pt idx="50">
                  <c:v>12.26757564836994</c:v>
                </c:pt>
                <c:pt idx="51">
                  <c:v>11.934932694030003</c:v>
                </c:pt>
                <c:pt idx="52">
                  <c:v>11.994917091493148</c:v>
                </c:pt>
                <c:pt idx="53">
                  <c:v>11.957839575668462</c:v>
                </c:pt>
                <c:pt idx="54">
                  <c:v>11.715766237917128</c:v>
                </c:pt>
                <c:pt idx="55">
                  <c:v>11.373628794806638</c:v>
                </c:pt>
                <c:pt idx="56">
                  <c:v>11.228703016176485</c:v>
                </c:pt>
                <c:pt idx="57">
                  <c:v>10.986629678425146</c:v>
                </c:pt>
                <c:pt idx="58">
                  <c:v>10.834259155164899</c:v>
                </c:pt>
                <c:pt idx="59">
                  <c:v>10.682205449855074</c:v>
                </c:pt>
                <c:pt idx="60">
                  <c:v>10.575376593917518</c:v>
                </c:pt>
                <c:pt idx="61">
                  <c:v>10.377817902947081</c:v>
                </c:pt>
                <c:pt idx="62">
                  <c:v>10.177265898477092</c:v>
                </c:pt>
                <c:pt idx="63">
                  <c:v>10.064946201958886</c:v>
                </c:pt>
                <c:pt idx="64">
                  <c:v>10.227678654189246</c:v>
                </c:pt>
                <c:pt idx="65">
                  <c:v>10.301513743974009</c:v>
                </c:pt>
                <c:pt idx="66">
                  <c:v>10.085825799959554</c:v>
                </c:pt>
                <c:pt idx="67">
                  <c:v>9.781063626750063</c:v>
                </c:pt>
                <c:pt idx="68">
                  <c:v>9.4787867677278808</c:v>
                </c:pt>
                <c:pt idx="69">
                  <c:v>9.0986377536062744</c:v>
                </c:pt>
                <c:pt idx="70">
                  <c:v>8.8137533652990179</c:v>
                </c:pt>
                <c:pt idx="71">
                  <c:v>8.4554003496804331</c:v>
                </c:pt>
                <c:pt idx="72">
                  <c:v>8.3588257645115966</c:v>
                </c:pt>
                <c:pt idx="73">
                  <c:v>8.6314533620642102</c:v>
                </c:pt>
                <c:pt idx="74">
                  <c:v>9.0890222811339036</c:v>
                </c:pt>
                <c:pt idx="75">
                  <c:v>8.8938951379438063</c:v>
                </c:pt>
                <c:pt idx="76">
                  <c:v>8.7837910493579674</c:v>
                </c:pt>
                <c:pt idx="77">
                  <c:v>9.335746830476447</c:v>
                </c:pt>
                <c:pt idx="78">
                  <c:v>9.3026940330061745</c:v>
                </c:pt>
                <c:pt idx="79">
                  <c:v>9.7169691428571419</c:v>
                </c:pt>
                <c:pt idx="80">
                  <c:v>9.8691263532226454</c:v>
                </c:pt>
                <c:pt idx="81">
                  <c:v>9.9259992847496932</c:v>
                </c:pt>
                <c:pt idx="82">
                  <c:v>10.179073111207156</c:v>
                </c:pt>
                <c:pt idx="83">
                  <c:v>10.237083249621676</c:v>
                </c:pt>
                <c:pt idx="84">
                  <c:v>10.581904117625536</c:v>
                </c:pt>
                <c:pt idx="85">
                  <c:v>10.724051808564385</c:v>
                </c:pt>
                <c:pt idx="86">
                  <c:v>10.981312134934859</c:v>
                </c:pt>
                <c:pt idx="87">
                  <c:v>11.128769444352937</c:v>
                </c:pt>
                <c:pt idx="88">
                  <c:v>11.533824096784155</c:v>
                </c:pt>
                <c:pt idx="89">
                  <c:v>11.826919571497392</c:v>
                </c:pt>
                <c:pt idx="90">
                  <c:v>11.7247910873644</c:v>
                </c:pt>
                <c:pt idx="91">
                  <c:v>11.628612263260026</c:v>
                </c:pt>
                <c:pt idx="92">
                  <c:v>11.658944476532307</c:v>
                </c:pt>
                <c:pt idx="93">
                  <c:v>11.820644513520092</c:v>
                </c:pt>
                <c:pt idx="94">
                  <c:v>11.989782070514732</c:v>
                </c:pt>
                <c:pt idx="95">
                  <c:v>12.300415176189032</c:v>
                </c:pt>
                <c:pt idx="96">
                  <c:v>12.386493049679608</c:v>
                </c:pt>
                <c:pt idx="97">
                  <c:v>12.474491889018724</c:v>
                </c:pt>
                <c:pt idx="98">
                  <c:v>12.845397320361215</c:v>
                </c:pt>
                <c:pt idx="99">
                  <c:v>13.224930252334852</c:v>
                </c:pt>
                <c:pt idx="100">
                  <c:v>13.459034928268775</c:v>
                </c:pt>
                <c:pt idx="101">
                  <c:v>13.850199196194506</c:v>
                </c:pt>
                <c:pt idx="102">
                  <c:v>13.919308528410042</c:v>
                </c:pt>
                <c:pt idx="103">
                  <c:v>14.153413204343963</c:v>
                </c:pt>
                <c:pt idx="104">
                  <c:v>13.898746792575521</c:v>
                </c:pt>
                <c:pt idx="105">
                  <c:v>13.369974410897548</c:v>
                </c:pt>
                <c:pt idx="106">
                  <c:v>12.898062144822108</c:v>
                </c:pt>
                <c:pt idx="107">
                  <c:v>12.712772929574935</c:v>
                </c:pt>
                <c:pt idx="108">
                  <c:v>12.64846457289589</c:v>
                </c:pt>
                <c:pt idx="109">
                  <c:v>12.944202053916838</c:v>
                </c:pt>
                <c:pt idx="110">
                  <c:v>13.118333908341903</c:v>
                </c:pt>
                <c:pt idx="111">
                  <c:v>13.940559157247041</c:v>
                </c:pt>
                <c:pt idx="112">
                  <c:v>14.676629773557599</c:v>
                </c:pt>
                <c:pt idx="113">
                  <c:v>15.302953095635333</c:v>
                </c:pt>
                <c:pt idx="114">
                  <c:v>15.626601758807389</c:v>
                </c:pt>
                <c:pt idx="115">
                  <c:v>15.946732501727576</c:v>
                </c:pt>
                <c:pt idx="116">
                  <c:v>16.104322257109722</c:v>
                </c:pt>
                <c:pt idx="117">
                  <c:v>16.424667694440338</c:v>
                </c:pt>
                <c:pt idx="118">
                  <c:v>16.572389842946201</c:v>
                </c:pt>
                <c:pt idx="119">
                  <c:v>16.720569307715405</c:v>
                </c:pt>
                <c:pt idx="120">
                  <c:v>16.744731667436074</c:v>
                </c:pt>
                <c:pt idx="121">
                  <c:v>16.437343337809207</c:v>
                </c:pt>
                <c:pt idx="122">
                  <c:v>16.294024172314501</c:v>
                </c:pt>
                <c:pt idx="123">
                  <c:v>15.990899464677847</c:v>
                </c:pt>
                <c:pt idx="124">
                  <c:v>16.010798202408303</c:v>
                </c:pt>
                <c:pt idx="125">
                  <c:v>15.867479036913601</c:v>
                </c:pt>
                <c:pt idx="126">
                  <c:v>15.56857484327816</c:v>
                </c:pt>
                <c:pt idx="127">
                  <c:v>15.130377795918365</c:v>
                </c:pt>
                <c:pt idx="128">
                  <c:v>14.430816077940671</c:v>
                </c:pt>
                <c:pt idx="129">
                  <c:v>14.164467026574698</c:v>
                </c:pt>
                <c:pt idx="130">
                  <c:v>14.166118236069051</c:v>
                </c:pt>
                <c:pt idx="131">
                  <c:v>14.032174749820763</c:v>
                </c:pt>
                <c:pt idx="132">
                  <c:v>14.00666170482109</c:v>
                </c:pt>
                <c:pt idx="133">
                  <c:v>13.848507467650437</c:v>
                </c:pt>
                <c:pt idx="134">
                  <c:v>13.823230702936494</c:v>
                </c:pt>
                <c:pt idx="135">
                  <c:v>13.671341500717611</c:v>
                </c:pt>
                <c:pt idx="136">
                  <c:v>13.519216955409526</c:v>
                </c:pt>
                <c:pt idx="137">
                  <c:v>13.372803327188954</c:v>
                </c:pt>
                <c:pt idx="138">
                  <c:v>13.469582381915592</c:v>
                </c:pt>
                <c:pt idx="139">
                  <c:v>13.320541796944767</c:v>
                </c:pt>
                <c:pt idx="140">
                  <c:v>13.665250923474364</c:v>
                </c:pt>
                <c:pt idx="141">
                  <c:v>13.767476907949144</c:v>
                </c:pt>
                <c:pt idx="142">
                  <c:v>13.868412877825012</c:v>
                </c:pt>
                <c:pt idx="143">
                  <c:v>13.974408443846951</c:v>
                </c:pt>
                <c:pt idx="144">
                  <c:v>13.893161883126908</c:v>
                </c:pt>
                <c:pt idx="145">
                  <c:v>13.68169794121548</c:v>
                </c:pt>
                <c:pt idx="146">
                  <c:v>13.730668761686827</c:v>
                </c:pt>
                <c:pt idx="147">
                  <c:v>13.780693502066875</c:v>
                </c:pt>
                <c:pt idx="148">
                  <c:v>13.831689795918365</c:v>
                </c:pt>
                <c:pt idx="149">
                  <c:v>14.161298495309987</c:v>
                </c:pt>
                <c:pt idx="150">
                  <c:v>14.363314445530291</c:v>
                </c:pt>
                <c:pt idx="151">
                  <c:v>14.276264054951319</c:v>
                </c:pt>
                <c:pt idx="152">
                  <c:v>14.335525026371029</c:v>
                </c:pt>
                <c:pt idx="153">
                  <c:v>14.247577020074274</c:v>
                </c:pt>
                <c:pt idx="154">
                  <c:v>14.307029674998887</c:v>
                </c:pt>
                <c:pt idx="155">
                  <c:v>14.071681007480766</c:v>
                </c:pt>
                <c:pt idx="156">
                  <c:v>13.807836988590502</c:v>
                </c:pt>
                <c:pt idx="157">
                  <c:v>13.543992969700238</c:v>
                </c:pt>
                <c:pt idx="158">
                  <c:v>13.280148950809973</c:v>
                </c:pt>
                <c:pt idx="159">
                  <c:v>13.290272247222001</c:v>
                </c:pt>
                <c:pt idx="160">
                  <c:v>13.300952599993208</c:v>
                </c:pt>
                <c:pt idx="161">
                  <c:v>13.025760477234728</c:v>
                </c:pt>
                <c:pt idx="162">
                  <c:v>12.889071725414661</c:v>
                </c:pt>
                <c:pt idx="163">
                  <c:v>12.610890321269022</c:v>
                </c:pt>
                <c:pt idx="164">
                  <c:v>12.468261080662568</c:v>
                </c:pt>
                <c:pt idx="165">
                  <c:v>12.322461641863415</c:v>
                </c:pt>
                <c:pt idx="166">
                  <c:v>12.311629390001382</c:v>
                </c:pt>
                <c:pt idx="167">
                  <c:v>12.15900204370069</c:v>
                </c:pt>
                <c:pt idx="168">
                  <c:v>12.029567505816134</c:v>
                </c:pt>
                <c:pt idx="169">
                  <c:v>11.760999036180849</c:v>
                </c:pt>
                <c:pt idx="170">
                  <c:v>11.903627589860355</c:v>
                </c:pt>
                <c:pt idx="171">
                  <c:v>11.637341633438695</c:v>
                </c:pt>
                <c:pt idx="172">
                  <c:v>11.774676592011156</c:v>
                </c:pt>
                <c:pt idx="173">
                  <c:v>11.922729409819135</c:v>
                </c:pt>
                <c:pt idx="174">
                  <c:v>11.646741690095462</c:v>
                </c:pt>
                <c:pt idx="175">
                  <c:v>11.508621976993528</c:v>
                </c:pt>
                <c:pt idx="176">
                  <c:v>11.511600809480546</c:v>
                </c:pt>
                <c:pt idx="177">
                  <c:v>11.37592837136881</c:v>
                </c:pt>
                <c:pt idx="178">
                  <c:v>11.102387526693722</c:v>
                </c:pt>
                <c:pt idx="179">
                  <c:v>10.713264830874321</c:v>
                </c:pt>
                <c:pt idx="180">
                  <c:v>11.17144738324469</c:v>
                </c:pt>
                <c:pt idx="181">
                  <c:v>11.374564608394593</c:v>
                </c:pt>
                <c:pt idx="182">
                  <c:v>11.717165109649839</c:v>
                </c:pt>
                <c:pt idx="183">
                  <c:v>12.068133831955976</c:v>
                </c:pt>
                <c:pt idx="184">
                  <c:v>12.583108272123804</c:v>
                </c:pt>
                <c:pt idx="185">
                  <c:v>12.958366738108088</c:v>
                </c:pt>
                <c:pt idx="186">
                  <c:v>13.009654315246646</c:v>
                </c:pt>
                <c:pt idx="187">
                  <c:v>13.059689211502985</c:v>
                </c:pt>
                <c:pt idx="188">
                  <c:v>13.270329360075614</c:v>
                </c:pt>
                <c:pt idx="189">
                  <c:v>13.480969508648244</c:v>
                </c:pt>
                <c:pt idx="190">
                  <c:v>13.691609657220873</c:v>
                </c:pt>
                <c:pt idx="191">
                  <c:v>13.732704015674042</c:v>
                </c:pt>
                <c:pt idx="192">
                  <c:v>13.507295472468581</c:v>
                </c:pt>
                <c:pt idx="193">
                  <c:v>13.44874414702945</c:v>
                </c:pt>
                <c:pt idx="194">
                  <c:v>13.549107909320712</c:v>
                </c:pt>
                <c:pt idx="195">
                  <c:v>13.649471671611979</c:v>
                </c:pt>
                <c:pt idx="196">
                  <c:v>13.749835433903243</c:v>
                </c:pt>
                <c:pt idx="197">
                  <c:v>14.015088535343336</c:v>
                </c:pt>
                <c:pt idx="198">
                  <c:v>14.286718861766033</c:v>
                </c:pt>
                <c:pt idx="199">
                  <c:v>14.218205760493239</c:v>
                </c:pt>
                <c:pt idx="200">
                  <c:v>14.492283161935328</c:v>
                </c:pt>
                <c:pt idx="201">
                  <c:v>14.421322985643144</c:v>
                </c:pt>
                <c:pt idx="202">
                  <c:v>14.352018007650829</c:v>
                </c:pt>
                <c:pt idx="203">
                  <c:v>14.120131405587898</c:v>
                </c:pt>
                <c:pt idx="204">
                  <c:v>13.637795453428305</c:v>
                </c:pt>
                <c:pt idx="205">
                  <c:v>13.465114198717572</c:v>
                </c:pt>
                <c:pt idx="206">
                  <c:v>13.139566724644295</c:v>
                </c:pt>
                <c:pt idx="207">
                  <c:v>12.963050445357926</c:v>
                </c:pt>
                <c:pt idx="208">
                  <c:v>12.778314214923801</c:v>
                </c:pt>
                <c:pt idx="209">
                  <c:v>12.593267959294012</c:v>
                </c:pt>
                <c:pt idx="210">
                  <c:v>12.111898833309807</c:v>
                </c:pt>
                <c:pt idx="211">
                  <c:v>11.774676592011156</c:v>
                </c:pt>
                <c:pt idx="212">
                  <c:v>11.441468901204157</c:v>
                </c:pt>
                <c:pt idx="213">
                  <c:v>10.979112513714535</c:v>
                </c:pt>
                <c:pt idx="214">
                  <c:v>10.523420155886757</c:v>
                </c:pt>
                <c:pt idx="215">
                  <c:v>10.197872681813482</c:v>
                </c:pt>
                <c:pt idx="216">
                  <c:v>10.696153076393914</c:v>
                </c:pt>
                <c:pt idx="217">
                  <c:v>10.96479977103022</c:v>
                </c:pt>
                <c:pt idx="218">
                  <c:v>11.235848740096944</c:v>
                </c:pt>
                <c:pt idx="219">
                  <c:v>11.373175780253682</c:v>
                </c:pt>
                <c:pt idx="220">
                  <c:v>11.802529013209007</c:v>
                </c:pt>
                <c:pt idx="221">
                  <c:v>11.943289207439545</c:v>
                </c:pt>
                <c:pt idx="222">
                  <c:v>12.084049401670081</c:v>
                </c:pt>
                <c:pt idx="223">
                  <c:v>12.229075056331848</c:v>
                </c:pt>
                <c:pt idx="224">
                  <c:v>12.21712861721247</c:v>
                </c:pt>
                <c:pt idx="225">
                  <c:v>12.356151115270407</c:v>
                </c:pt>
                <c:pt idx="226">
                  <c:v>12.499386416299794</c:v>
                </c:pt>
                <c:pt idx="227">
                  <c:v>12.484276377885491</c:v>
                </c:pt>
                <c:pt idx="228">
                  <c:v>12.762257610235398</c:v>
                </c:pt>
                <c:pt idx="229">
                  <c:v>12.723868466354345</c:v>
                </c:pt>
                <c:pt idx="230">
                  <c:v>12.689744782904516</c:v>
                </c:pt>
                <c:pt idx="231">
                  <c:v>12.65562109945469</c:v>
                </c:pt>
                <c:pt idx="232">
                  <c:v>12.46147118955672</c:v>
                </c:pt>
                <c:pt idx="233">
                  <c:v>12.427768765785098</c:v>
                </c:pt>
                <c:pt idx="234">
                  <c:v>12.394066342013481</c:v>
                </c:pt>
                <c:pt idx="235">
                  <c:v>11.914856427293337</c:v>
                </c:pt>
                <c:pt idx="236">
                  <c:v>11.742560188077951</c:v>
                </c:pt>
                <c:pt idx="237">
                  <c:v>11.710443784144747</c:v>
                </c:pt>
                <c:pt idx="238">
                  <c:v>11.955619697846222</c:v>
                </c:pt>
                <c:pt idx="239">
                  <c:v>11.922729409819135</c:v>
                </c:pt>
                <c:pt idx="240">
                  <c:v>12.242913701246374</c:v>
                </c:pt>
                <c:pt idx="241">
                  <c:v>12.263966148100167</c:v>
                </c:pt>
                <c:pt idx="242">
                  <c:v>12.288592121569158</c:v>
                </c:pt>
                <c:pt idx="243">
                  <c:v>12.312626357892333</c:v>
                </c:pt>
                <c:pt idx="244">
                  <c:v>12.625766715317997</c:v>
                </c:pt>
                <c:pt idx="245">
                  <c:v>13.108490196779766</c:v>
                </c:pt>
                <c:pt idx="246">
                  <c:v>13.447267084876623</c:v>
                </c:pt>
                <c:pt idx="247">
                  <c:v>13.619992006706179</c:v>
                </c:pt>
                <c:pt idx="248">
                  <c:v>13.969382912273039</c:v>
                </c:pt>
                <c:pt idx="249">
                  <c:v>14.148532250384632</c:v>
                </c:pt>
                <c:pt idx="250">
                  <c:v>14.504731835522321</c:v>
                </c:pt>
                <c:pt idx="251">
                  <c:v>14.686148969855836</c:v>
                </c:pt>
                <c:pt idx="252">
                  <c:v>15.178396279728993</c:v>
                </c:pt>
                <c:pt idx="253">
                  <c:v>15.28918749344964</c:v>
                </c:pt>
                <c:pt idx="254">
                  <c:v>15.810642241063698</c:v>
                </c:pt>
                <c:pt idx="255">
                  <c:v>16.139590220941223</c:v>
                </c:pt>
                <c:pt idx="256">
                  <c:v>16.254873008233659</c:v>
                </c:pt>
                <c:pt idx="257">
                  <c:v>16.370155795526099</c:v>
                </c:pt>
                <c:pt idx="258">
                  <c:v>16.05159570221694</c:v>
                </c:pt>
                <c:pt idx="259">
                  <c:v>15.953934775773538</c:v>
                </c:pt>
                <c:pt idx="260">
                  <c:v>16.064725989494189</c:v>
                </c:pt>
                <c:pt idx="261">
                  <c:v>16.175517203214838</c:v>
                </c:pt>
                <c:pt idx="262">
                  <c:v>15.873999254182408</c:v>
                </c:pt>
                <c:pt idx="263">
                  <c:v>15.782203595545113</c:v>
                </c:pt>
                <c:pt idx="264">
                  <c:v>14.833519900216359</c:v>
                </c:pt>
                <c:pt idx="265">
                  <c:v>14.287265617044209</c:v>
                </c:pt>
                <c:pt idx="266">
                  <c:v>14.252882198085938</c:v>
                </c:pt>
                <c:pt idx="267">
                  <c:v>14.041272303851436</c:v>
                </c:pt>
                <c:pt idx="268">
                  <c:v>13.828622718042501</c:v>
                </c:pt>
                <c:pt idx="269">
                  <c:v>13.780716061026306</c:v>
                </c:pt>
                <c:pt idx="270">
                  <c:v>13.730288016050185</c:v>
                </c:pt>
                <c:pt idx="271">
                  <c:v>13.869173403590134</c:v>
                </c:pt>
                <c:pt idx="272">
                  <c:v>12.908625914370266</c:v>
                </c:pt>
                <c:pt idx="273">
                  <c:v>12.33327791138271</c:v>
                </c:pt>
                <c:pt idx="274">
                  <c:v>12.248129183580856</c:v>
                </c:pt>
                <c:pt idx="275">
                  <c:v>11.989409878413481</c:v>
                </c:pt>
                <c:pt idx="276">
                  <c:v>11.929076647793282</c:v>
                </c:pt>
                <c:pt idx="277">
                  <c:v>11.693366819752024</c:v>
                </c:pt>
                <c:pt idx="278">
                  <c:v>11.621829558415326</c:v>
                </c:pt>
                <c:pt idx="279">
                  <c:v>11.211356429330872</c:v>
                </c:pt>
                <c:pt idx="280">
                  <c:v>10.795937840859855</c:v>
                </c:pt>
                <c:pt idx="281">
                  <c:v>10.385464711775398</c:v>
                </c:pt>
                <c:pt idx="282">
                  <c:v>9.9749915826909419</c:v>
                </c:pt>
                <c:pt idx="283">
                  <c:v>9.2902910244885586</c:v>
                </c:pt>
                <c:pt idx="284">
                  <c:v>8.7678950331416683</c:v>
                </c:pt>
                <c:pt idx="285">
                  <c:v>8.613795284588214</c:v>
                </c:pt>
                <c:pt idx="286">
                  <c:v>8.2043109586655145</c:v>
                </c:pt>
                <c:pt idx="287">
                  <c:v>7.9127350184955425</c:v>
                </c:pt>
                <c:pt idx="288">
                  <c:v>8.2836444724875218</c:v>
                </c:pt>
                <c:pt idx="289">
                  <c:v>8.6545539264794993</c:v>
                </c:pt>
                <c:pt idx="290">
                  <c:v>9.0254633804714768</c:v>
                </c:pt>
                <c:pt idx="291">
                  <c:v>9.0048651691725237</c:v>
                </c:pt>
                <c:pt idx="292">
                  <c:v>9.2320921712472241</c:v>
                </c:pt>
                <c:pt idx="293">
                  <c:v>9.4531885579798587</c:v>
                </c:pt>
                <c:pt idx="294">
                  <c:v>9.9332637285571384</c:v>
                </c:pt>
                <c:pt idx="295">
                  <c:v>10.426685985357658</c:v>
                </c:pt>
                <c:pt idx="296">
                  <c:v>10.782141189403943</c:v>
                </c:pt>
                <c:pt idx="297">
                  <c:v>11.137596393450226</c:v>
                </c:pt>
                <c:pt idx="298">
                  <c:v>11.49305159749651</c:v>
                </c:pt>
                <c:pt idx="299">
                  <c:v>12.015378976317329</c:v>
                </c:pt>
                <c:pt idx="300">
                  <c:v>12.026164667277374</c:v>
                </c:pt>
                <c:pt idx="301">
                  <c:v>12.032302687499783</c:v>
                </c:pt>
                <c:pt idx="302">
                  <c:v>11.869102527743314</c:v>
                </c:pt>
                <c:pt idx="303">
                  <c:v>11.878054240583729</c:v>
                </c:pt>
                <c:pt idx="304">
                  <c:v>11.882180088099284</c:v>
                </c:pt>
                <c:pt idx="305">
                  <c:v>11.891585890432475</c:v>
                </c:pt>
                <c:pt idx="306">
                  <c:v>11.720967484178443</c:v>
                </c:pt>
                <c:pt idx="307">
                  <c:v>11.54517882318944</c:v>
                </c:pt>
                <c:pt idx="308">
                  <c:v>11.37456041693541</c:v>
                </c:pt>
                <c:pt idx="309">
                  <c:v>10.87441636643217</c:v>
                </c:pt>
                <c:pt idx="310">
                  <c:v>10.397976990394261</c:v>
                </c:pt>
                <c:pt idx="311">
                  <c:v>10.237108148067486</c:v>
                </c:pt>
                <c:pt idx="312">
                  <c:v>10.954707396364292</c:v>
                </c:pt>
                <c:pt idx="313">
                  <c:v>11.376235303507949</c:v>
                </c:pt>
                <c:pt idx="314">
                  <c:v>11.792745021280847</c:v>
                </c:pt>
                <c:pt idx="315">
                  <c:v>12.391489136024671</c:v>
                </c:pt>
                <c:pt idx="316">
                  <c:v>13.013531167921101</c:v>
                </c:pt>
                <c:pt idx="317">
                  <c:v>13.442662310923666</c:v>
                </c:pt>
                <c:pt idx="318">
                  <c:v>13.871793453926228</c:v>
                </c:pt>
                <c:pt idx="319">
                  <c:v>13.684086122610728</c:v>
                </c:pt>
                <c:pt idx="320">
                  <c:v>13.697532033001755</c:v>
                </c:pt>
                <c:pt idx="321">
                  <c:v>14.297827713467589</c:v>
                </c:pt>
                <c:pt idx="322">
                  <c:v>14.70731203939029</c:v>
                </c:pt>
                <c:pt idx="323">
                  <c:v>15.111921551909145</c:v>
                </c:pt>
                <c:pt idx="324">
                  <c:v>15.272790394235923</c:v>
                </c:pt>
                <c:pt idx="325">
                  <c:v>15.221082087198793</c:v>
                </c:pt>
                <c:pt idx="326">
                  <c:v>15.379685089686182</c:v>
                </c:pt>
                <c:pt idx="327">
                  <c:v>15.53828809217357</c:v>
                </c:pt>
                <c:pt idx="328">
                  <c:v>14.668688995564404</c:v>
                </c:pt>
                <c:pt idx="329">
                  <c:v>15.860300248738875</c:v>
                </c:pt>
                <c:pt idx="330">
                  <c:v>16.247753075004251</c:v>
                </c:pt>
                <c:pt idx="331">
                  <c:v>16.41349673073487</c:v>
                </c:pt>
                <c:pt idx="332">
                  <c:v>16.574365573061645</c:v>
                </c:pt>
                <c:pt idx="333">
                  <c:v>16.735234415388419</c:v>
                </c:pt>
                <c:pt idx="334">
                  <c:v>16.900978071119034</c:v>
                </c:pt>
                <c:pt idx="335">
                  <c:v>16.82153056684426</c:v>
                </c:pt>
                <c:pt idx="336">
                  <c:v>17.34059493862117</c:v>
                </c:pt>
                <c:pt idx="337">
                  <c:v>17.375031190139708</c:v>
                </c:pt>
                <c:pt idx="338">
                  <c:v>17.879874711402852</c:v>
                </c:pt>
                <c:pt idx="339">
                  <c:v>18.136288096846236</c:v>
                </c:pt>
                <c:pt idx="340">
                  <c:v>18.638921049441265</c:v>
                </c:pt>
                <c:pt idx="341">
                  <c:v>18.881774187169597</c:v>
                </c:pt>
                <c:pt idx="342">
                  <c:v>19.118236223787338</c:v>
                </c:pt>
                <c:pt idx="343">
                  <c:v>19.35300921272307</c:v>
                </c:pt>
                <c:pt idx="344">
                  <c:v>19.08793542974713</c:v>
                </c:pt>
                <c:pt idx="345">
                  <c:v>19.307276018167155</c:v>
                </c:pt>
                <c:pt idx="346">
                  <c:v>19.525408255012909</c:v>
                </c:pt>
                <c:pt idx="347">
                  <c:v>19.734172816252364</c:v>
                </c:pt>
                <c:pt idx="348">
                  <c:v>19.734172816252364</c:v>
                </c:pt>
                <c:pt idx="349">
                  <c:v>19.499253614390732</c:v>
                </c:pt>
                <c:pt idx="350">
                  <c:v>19.499253614390732</c:v>
                </c:pt>
                <c:pt idx="351">
                  <c:v>19.499253614390732</c:v>
                </c:pt>
                <c:pt idx="352">
                  <c:v>19.974842204616788</c:v>
                </c:pt>
                <c:pt idx="353">
                  <c:v>20.221454262972365</c:v>
                </c:pt>
                <c:pt idx="354">
                  <c:v>19.974842204616788</c:v>
                </c:pt>
                <c:pt idx="355">
                  <c:v>20.221454262972365</c:v>
                </c:pt>
                <c:pt idx="356">
                  <c:v>19.974842204616788</c:v>
                </c:pt>
                <c:pt idx="357">
                  <c:v>20.221454262972365</c:v>
                </c:pt>
                <c:pt idx="358">
                  <c:v>20.221454262972365</c:v>
                </c:pt>
                <c:pt idx="359">
                  <c:v>20.474210069896362</c:v>
                </c:pt>
                <c:pt idx="360">
                  <c:v>20.293071913487061</c:v>
                </c:pt>
                <c:pt idx="361">
                  <c:v>20.614970264126899</c:v>
                </c:pt>
                <c:pt idx="362">
                  <c:v>20.687483091457782</c:v>
                </c:pt>
                <c:pt idx="363">
                  <c:v>21.022790304790689</c:v>
                </c:pt>
                <c:pt idx="364">
                  <c:v>21.091901594060602</c:v>
                </c:pt>
                <c:pt idx="365">
                  <c:v>21.165332338909877</c:v>
                </c:pt>
                <c:pt idx="366">
                  <c:v>20.973268940350088</c:v>
                </c:pt>
                <c:pt idx="367">
                  <c:v>20.781757058175558</c:v>
                </c:pt>
                <c:pt idx="368">
                  <c:v>20.599056023511064</c:v>
                </c:pt>
                <c:pt idx="369">
                  <c:v>20.669800256319078</c:v>
                </c:pt>
                <c:pt idx="370">
                  <c:v>20.486538154871983</c:v>
                </c:pt>
                <c:pt idx="371">
                  <c:v>20.311722514990343</c:v>
                </c:pt>
                <c:pt idx="372">
                  <c:v>21.000448905295222</c:v>
                </c:pt>
                <c:pt idx="373">
                  <c:v>21.448579079664288</c:v>
                </c:pt>
                <c:pt idx="374">
                  <c:v>21.892597968029964</c:v>
                </c:pt>
                <c:pt idx="375">
                  <c:v>22.070717684788509</c:v>
                </c:pt>
                <c:pt idx="376">
                  <c:v>22.248638824727522</c:v>
                </c:pt>
                <c:pt idx="377">
                  <c:v>22.418498627570333</c:v>
                </c:pt>
                <c:pt idx="378">
                  <c:v>22.847029220805307</c:v>
                </c:pt>
                <c:pt idx="379">
                  <c:v>23.553367734513962</c:v>
                </c:pt>
                <c:pt idx="380">
                  <c:v>23.708058283138541</c:v>
                </c:pt>
                <c:pt idx="381">
                  <c:v>22.562366418905718</c:v>
                </c:pt>
                <c:pt idx="382">
                  <c:v>23.740976590242102</c:v>
                </c:pt>
                <c:pt idx="383">
                  <c:v>23.886617951919845</c:v>
                </c:pt>
                <c:pt idx="384">
                  <c:v>23.312835831121561</c:v>
                </c:pt>
                <c:pt idx="385">
                  <c:v>22.997848182767978</c:v>
                </c:pt>
                <c:pt idx="386">
                  <c:v>23.459955215593187</c:v>
                </c:pt>
                <c:pt idx="387">
                  <c:v>23.138107896106536</c:v>
                </c:pt>
                <c:pt idx="388">
                  <c:v>23.343013703716156</c:v>
                </c:pt>
                <c:pt idx="389">
                  <c:v>23.013680007063353</c:v>
                </c:pt>
                <c:pt idx="390">
                  <c:v>22.684346310410547</c:v>
                </c:pt>
                <c:pt idx="391">
                  <c:v>22.351044737894458</c:v>
                </c:pt>
                <c:pt idx="392">
                  <c:v>21.768535916948014</c:v>
                </c:pt>
                <c:pt idx="393">
                  <c:v>21.692377344588852</c:v>
                </c:pt>
                <c:pt idx="394">
                  <c:v>21.610325296555082</c:v>
                </c:pt>
                <c:pt idx="395">
                  <c:v>21.277117605748082</c:v>
                </c:pt>
                <c:pt idx="396">
                  <c:v>20.65853669811985</c:v>
                </c:pt>
                <c:pt idx="397">
                  <c:v>20.064039162909708</c:v>
                </c:pt>
                <c:pt idx="398">
                  <c:v>20.163928449766043</c:v>
                </c:pt>
                <c:pt idx="399">
                  <c:v>20.266310825742408</c:v>
                </c:pt>
                <c:pt idx="400">
                  <c:v>20.606687673642437</c:v>
                </c:pt>
                <c:pt idx="401">
                  <c:v>20.474207507417969</c:v>
                </c:pt>
                <c:pt idx="402">
                  <c:v>20.341727341193501</c:v>
                </c:pt>
                <c:pt idx="403">
                  <c:v>19.970319219922388</c:v>
                </c:pt>
                <c:pt idx="404">
                  <c:v>19.611293618872082</c:v>
                </c:pt>
                <c:pt idx="405">
                  <c:v>19.481859080987523</c:v>
                </c:pt>
                <c:pt idx="406">
                  <c:v>18.913798049041393</c:v>
                </c:pt>
                <c:pt idx="407">
                  <c:v>18.787271526515877</c:v>
                </c:pt>
                <c:pt idx="408">
                  <c:v>19.362392083450036</c:v>
                </c:pt>
                <c:pt idx="409">
                  <c:v>19.937512640384195</c:v>
                </c:pt>
                <c:pt idx="410">
                  <c:v>20.745580231970838</c:v>
                </c:pt>
                <c:pt idx="411">
                  <c:v>21.327232014175628</c:v>
                </c:pt>
                <c:pt idx="412">
                  <c:v>22.160761789325448</c:v>
                </c:pt>
                <c:pt idx="413">
                  <c:v>22.749100597891616</c:v>
                </c:pt>
                <c:pt idx="414">
                  <c:v>23.337439406457779</c:v>
                </c:pt>
                <c:pt idx="415">
                  <c:v>23.653839142994784</c:v>
                </c:pt>
                <c:pt idx="416">
                  <c:v>24.514117023590103</c:v>
                </c:pt>
                <c:pt idx="417">
                  <c:v>25.102455832156267</c:v>
                </c:pt>
                <c:pt idx="418">
                  <c:v>25.398794489609156</c:v>
                </c:pt>
                <c:pt idx="419">
                  <c:v>25.688718209725792</c:v>
                </c:pt>
                <c:pt idx="420">
                  <c:v>25.976278488192872</c:v>
                </c:pt>
                <c:pt idx="421">
                  <c:v>26.263838766659951</c:v>
                </c:pt>
                <c:pt idx="422">
                  <c:v>26.551399045127031</c:v>
                </c:pt>
                <c:pt idx="423">
                  <c:v>26.838959323594107</c:v>
                </c:pt>
                <c:pt idx="424">
                  <c:v>26.825051112671893</c:v>
                </c:pt>
                <c:pt idx="425">
                  <c:v>27.109415612099507</c:v>
                </c:pt>
                <c:pt idx="426">
                  <c:v>28.338319279270159</c:v>
                </c:pt>
                <c:pt idx="427">
                  <c:v>27.989200437462429</c:v>
                </c:pt>
                <c:pt idx="428">
                  <c:v>27.96250911038236</c:v>
                </c:pt>
                <c:pt idx="429">
                  <c:v>27.63268614513359</c:v>
                </c:pt>
                <c:pt idx="430">
                  <c:v>27.610942983434175</c:v>
                </c:pt>
                <c:pt idx="431">
                  <c:v>27.589412305952042</c:v>
                </c:pt>
                <c:pt idx="432">
                  <c:v>27.581589157006608</c:v>
                </c:pt>
                <c:pt idx="433">
                  <c:v>26.699079355027333</c:v>
                </c:pt>
                <c:pt idx="434">
                  <c:v>26.681865848519408</c:v>
                </c:pt>
                <c:pt idx="435">
                  <c:v>26.380560424651776</c:v>
                </c:pt>
                <c:pt idx="436">
                  <c:v>25.53227183988</c:v>
                </c:pt>
                <c:pt idx="437">
                  <c:v>24.977233788278358</c:v>
                </c:pt>
                <c:pt idx="438">
                  <c:v>24.685246407373132</c:v>
                </c:pt>
                <c:pt idx="439">
                  <c:v>24.389741106216036</c:v>
                </c:pt>
                <c:pt idx="440">
                  <c:v>24.097753725310813</c:v>
                </c:pt>
                <c:pt idx="441">
                  <c:v>23.562799721915994</c:v>
                </c:pt>
                <c:pt idx="442">
                  <c:v>24.260531900089145</c:v>
                </c:pt>
                <c:pt idx="443">
                  <c:v>24.479963564816334</c:v>
                </c:pt>
                <c:pt idx="444">
                  <c:v>24.497789365404078</c:v>
                </c:pt>
                <c:pt idx="445">
                  <c:v>24.519802903978679</c:v>
                </c:pt>
                <c:pt idx="446">
                  <c:v>24.265770617823339</c:v>
                </c:pt>
                <c:pt idx="447">
                  <c:v>23.747818774086028</c:v>
                </c:pt>
                <c:pt idx="448">
                  <c:v>23.500328478951072</c:v>
                </c:pt>
                <c:pt idx="449">
                  <c:v>23.249088330859525</c:v>
                </c:pt>
                <c:pt idx="450">
                  <c:v>22.747820688336148</c:v>
                </c:pt>
                <c:pt idx="451">
                  <c:v>22.503021052687988</c:v>
                </c:pt>
                <c:pt idx="452">
                  <c:v>22.254512331651213</c:v>
                </c:pt>
                <c:pt idx="453">
                  <c:v>21.769531524347506</c:v>
                </c:pt>
                <c:pt idx="454">
                  <c:v>21.298300263029031</c:v>
                </c:pt>
                <c:pt idx="455">
                  <c:v>20.833399738888541</c:v>
                </c:pt>
                <c:pt idx="456">
                  <c:v>21.599605686896666</c:v>
                </c:pt>
                <c:pt idx="457">
                  <c:v>21.91098938055519</c:v>
                </c:pt>
                <c:pt idx="458">
                  <c:v>22.449784201388514</c:v>
                </c:pt>
                <c:pt idx="459">
                  <c:v>22.514689611969224</c:v>
                </c:pt>
                <c:pt idx="460">
                  <c:v>22.807202331690526</c:v>
                </c:pt>
                <c:pt idx="461">
                  <c:v>23.093804481643005</c:v>
                </c:pt>
                <c:pt idx="462">
                  <c:v>23.610829955112624</c:v>
                </c:pt>
                <c:pt idx="463">
                  <c:v>23.886527582450579</c:v>
                </c:pt>
                <c:pt idx="464">
                  <c:v>24.156968344062246</c:v>
                </c:pt>
                <c:pt idx="465">
                  <c:v>24.184751020408157</c:v>
                </c:pt>
                <c:pt idx="466">
                  <c:v>24.444325378666242</c:v>
                </c:pt>
                <c:pt idx="467">
                  <c:v>24.698954458892281</c:v>
                </c:pt>
                <c:pt idx="468">
                  <c:v>24.854465066227753</c:v>
                </c:pt>
                <c:pt idx="469">
                  <c:v>24.772437128715456</c:v>
                </c:pt>
                <c:pt idx="470">
                  <c:v>24.224653413563882</c:v>
                </c:pt>
                <c:pt idx="471">
                  <c:v>23.91847968719448</c:v>
                </c:pt>
                <c:pt idx="472">
                  <c:v>24.292721655292084</c:v>
                </c:pt>
                <c:pt idx="473">
                  <c:v>24.444325378666242</c:v>
                </c:pt>
                <c:pt idx="474">
                  <c:v>24.362297441153942</c:v>
                </c:pt>
                <c:pt idx="475">
                  <c:v>24.516048979591833</c:v>
                </c:pt>
                <c:pt idx="476">
                  <c:v>24.672815883056618</c:v>
                </c:pt>
                <c:pt idx="477">
                  <c:v>25.334248200011352</c:v>
                </c:pt>
                <c:pt idx="478">
                  <c:v>25.768765844949154</c:v>
                </c:pt>
                <c:pt idx="479">
                  <c:v>25.680817838652395</c:v>
                </c:pt>
                <c:pt idx="480">
                  <c:v>25.269221169183584</c:v>
                </c:pt>
                <c:pt idx="481">
                  <c:v>25.65452325870567</c:v>
                </c:pt>
                <c:pt idx="482">
                  <c:v>24.964160031944026</c:v>
                </c:pt>
                <c:pt idx="483">
                  <c:v>25.344180460362125</c:v>
                </c:pt>
                <c:pt idx="484">
                  <c:v>24.913926555283531</c:v>
                </c:pt>
                <c:pt idx="485">
                  <c:v>24.479963564816334</c:v>
                </c:pt>
                <c:pt idx="486">
                  <c:v>23.787607091243025</c:v>
                </c:pt>
                <c:pt idx="487">
                  <c:v>22.63176594800445</c:v>
                </c:pt>
                <c:pt idx="488">
                  <c:v>21.987001574188696</c:v>
                </c:pt>
                <c:pt idx="489">
                  <c:v>21.575404904719882</c:v>
                </c:pt>
                <c:pt idx="490">
                  <c:v>21.387676411048023</c:v>
                </c:pt>
                <c:pt idx="491">
                  <c:v>21.192596286110756</c:v>
                </c:pt>
                <c:pt idx="492">
                  <c:v>21.29881287269399</c:v>
                </c:pt>
                <c:pt idx="493">
                  <c:v>21.39950889212637</c:v>
                </c:pt>
                <c:pt idx="494">
                  <c:v>21.284215324499336</c:v>
                </c:pt>
                <c:pt idx="495">
                  <c:v>20.9660389341174</c:v>
                </c:pt>
                <c:pt idx="496">
                  <c:v>21.270476391115118</c:v>
                </c:pt>
                <c:pt idx="497">
                  <c:v>21.791950464223987</c:v>
                </c:pt>
                <c:pt idx="498">
                  <c:v>22.102781385574158</c:v>
                </c:pt>
                <c:pt idx="499">
                  <c:v>22.19047969522909</c:v>
                </c:pt>
                <c:pt idx="500">
                  <c:v>22.279787755102038</c:v>
                </c:pt>
                <c:pt idx="501">
                  <c:v>22.584581877551017</c:v>
                </c:pt>
                <c:pt idx="502">
                  <c:v>22.886063020408159</c:v>
                </c:pt>
                <c:pt idx="503">
                  <c:v>23.418265922901195</c:v>
                </c:pt>
                <c:pt idx="504">
                  <c:v>22.998704326530607</c:v>
                </c:pt>
                <c:pt idx="505">
                  <c:v>22.803238530612241</c:v>
                </c:pt>
                <c:pt idx="506">
                  <c:v>22.611085714285711</c:v>
                </c:pt>
                <c:pt idx="507">
                  <c:v>22.418932897959177</c:v>
                </c:pt>
                <c:pt idx="508">
                  <c:v>22.452575010309275</c:v>
                </c:pt>
                <c:pt idx="509">
                  <c:v>22.031314285714284</c:v>
                </c:pt>
                <c:pt idx="510">
                  <c:v>21.618563878787878</c:v>
                </c:pt>
                <c:pt idx="511">
                  <c:v>21.425072484848481</c:v>
                </c:pt>
                <c:pt idx="512">
                  <c:v>21.022511999999999</c:v>
                </c:pt>
                <c:pt idx="513">
                  <c:v>20.83420224</c:v>
                </c:pt>
                <c:pt idx="514">
                  <c:v>20.438263128712872</c:v>
                </c:pt>
                <c:pt idx="515">
                  <c:v>20.454335999999998</c:v>
                </c:pt>
                <c:pt idx="516">
                  <c:v>20.155637759999998</c:v>
                </c:pt>
                <c:pt idx="517">
                  <c:v>20.060794181818181</c:v>
                </c:pt>
                <c:pt idx="518">
                  <c:v>19.759078787878789</c:v>
                </c:pt>
                <c:pt idx="519">
                  <c:v>19.655907918367348</c:v>
                </c:pt>
                <c:pt idx="520">
                  <c:v>19.158927515151515</c:v>
                </c:pt>
                <c:pt idx="521">
                  <c:v>18.857212121212118</c:v>
                </c:pt>
                <c:pt idx="522">
                  <c:v>18.369941759999996</c:v>
                </c:pt>
                <c:pt idx="523">
                  <c:v>17.720088470588234</c:v>
                </c:pt>
                <c:pt idx="524">
                  <c:v>17.427247058823529</c:v>
                </c:pt>
                <c:pt idx="525">
                  <c:v>17.304053227722772</c:v>
                </c:pt>
                <c:pt idx="526">
                  <c:v>16.844747294117649</c:v>
                </c:pt>
                <c:pt idx="527">
                  <c:v>16.715786138613861</c:v>
                </c:pt>
                <c:pt idx="528">
                  <c:v>17.680158415841586</c:v>
                </c:pt>
                <c:pt idx="529">
                  <c:v>18.830976</c:v>
                </c:pt>
                <c:pt idx="530">
                  <c:v>20.005042424242422</c:v>
                </c:pt>
                <c:pt idx="531">
                  <c:v>20.779007999999997</c:v>
                </c:pt>
                <c:pt idx="532">
                  <c:v>21.537647524752476</c:v>
                </c:pt>
                <c:pt idx="533">
                  <c:v>22.502019801980197</c:v>
                </c:pt>
                <c:pt idx="534">
                  <c:v>23.466392079207917</c:v>
                </c:pt>
                <c:pt idx="535">
                  <c:v>24.430764356435642</c:v>
                </c:pt>
                <c:pt idx="536">
                  <c:v>25.395136633663366</c:v>
                </c:pt>
                <c:pt idx="537">
                  <c:v>26.101082352941173</c:v>
                </c:pt>
                <c:pt idx="538">
                  <c:v>26.793320388349507</c:v>
                </c:pt>
                <c:pt idx="539">
                  <c:v>27.738966990291257</c:v>
                </c:pt>
                <c:pt idx="540">
                  <c:v>29.164286769230767</c:v>
                </c:pt>
                <c:pt idx="541">
                  <c:v>30.853205538461534</c:v>
                </c:pt>
                <c:pt idx="542">
                  <c:v>32.21983085714286</c:v>
                </c:pt>
                <c:pt idx="543">
                  <c:v>33.60048905660377</c:v>
                </c:pt>
                <c:pt idx="544">
                  <c:v>34.924997383177569</c:v>
                </c:pt>
                <c:pt idx="545">
                  <c:v>36.224977777777774</c:v>
                </c:pt>
                <c:pt idx="546">
                  <c:v>37.848337777777772</c:v>
                </c:pt>
                <c:pt idx="547">
                  <c:v>39.109572110091733</c:v>
                </c:pt>
                <c:pt idx="548">
                  <c:v>40.013630270270269</c:v>
                </c:pt>
                <c:pt idx="549">
                  <c:v>40.856954336283181</c:v>
                </c:pt>
                <c:pt idx="550">
                  <c:v>41.670945391304343</c:v>
                </c:pt>
                <c:pt idx="551">
                  <c:v>42.823117241379308</c:v>
                </c:pt>
                <c:pt idx="552">
                  <c:v>41.874363076923075</c:v>
                </c:pt>
                <c:pt idx="553">
                  <c:v>40.259327999999996</c:v>
                </c:pt>
                <c:pt idx="554">
                  <c:v>39.718207999999997</c:v>
                </c:pt>
                <c:pt idx="555">
                  <c:v>37.285744761904759</c:v>
                </c:pt>
                <c:pt idx="556">
                  <c:v>36.170489999999994</c:v>
                </c:pt>
                <c:pt idx="557">
                  <c:v>35.089550769230769</c:v>
                </c:pt>
                <c:pt idx="558">
                  <c:v>35.105159999999991</c:v>
                </c:pt>
                <c:pt idx="559">
                  <c:v>34.040610461538456</c:v>
                </c:pt>
                <c:pt idx="560">
                  <c:v>32.784548571428566</c:v>
                </c:pt>
                <c:pt idx="561">
                  <c:v>31.793806222222223</c:v>
                </c:pt>
                <c:pt idx="562">
                  <c:v>31.288760888888888</c:v>
                </c:pt>
                <c:pt idx="563">
                  <c:v>30.334318248175183</c:v>
                </c:pt>
                <c:pt idx="564">
                  <c:v>29.127716571428572</c:v>
                </c:pt>
                <c:pt idx="565">
                  <c:v>28.36850382978723</c:v>
                </c:pt>
                <c:pt idx="566">
                  <c:v>28.014555428571423</c:v>
                </c:pt>
                <c:pt idx="567">
                  <c:v>27.048378591549298</c:v>
                </c:pt>
                <c:pt idx="568">
                  <c:v>25.951368827586208</c:v>
                </c:pt>
                <c:pt idx="569">
                  <c:v>25.068212244897957</c:v>
                </c:pt>
                <c:pt idx="570">
                  <c:v>23.888118675496688</c:v>
                </c:pt>
                <c:pt idx="571">
                  <c:v>22.916783376623375</c:v>
                </c:pt>
                <c:pt idx="572">
                  <c:v>21.982569171974518</c:v>
                </c:pt>
                <c:pt idx="573">
                  <c:v>21.063095999999998</c:v>
                </c:pt>
                <c:pt idx="574">
                  <c:v>20.197386993865027</c:v>
                </c:pt>
                <c:pt idx="575">
                  <c:v>19.480319999999999</c:v>
                </c:pt>
                <c:pt idx="576">
                  <c:v>19.381934545454541</c:v>
                </c:pt>
                <c:pt idx="577">
                  <c:v>19.64065185185185</c:v>
                </c:pt>
                <c:pt idx="578">
                  <c:v>19.302146341463413</c:v>
                </c:pt>
                <c:pt idx="579">
                  <c:v>18.858194011976046</c:v>
                </c:pt>
                <c:pt idx="580">
                  <c:v>18.538963313609468</c:v>
                </c:pt>
                <c:pt idx="581">
                  <c:v>18.44290650887574</c:v>
                </c:pt>
                <c:pt idx="582">
                  <c:v>17.819641379310344</c:v>
                </c:pt>
                <c:pt idx="583">
                  <c:v>17.425898305084743</c:v>
                </c:pt>
                <c:pt idx="584">
                  <c:v>17.236799999999995</c:v>
                </c:pt>
                <c:pt idx="585">
                  <c:v>16.861418784530382</c:v>
                </c:pt>
                <c:pt idx="586">
                  <c:v>16.409098378378378</c:v>
                </c:pt>
                <c:pt idx="587">
                  <c:v>15.97592380952381</c:v>
                </c:pt>
                <c:pt idx="588">
                  <c:v>15.463134839378238</c:v>
                </c:pt>
                <c:pt idx="589">
                  <c:v>15.123055261538461</c:v>
                </c:pt>
                <c:pt idx="590">
                  <c:v>14.791528934010151</c:v>
                </c:pt>
                <c:pt idx="591">
                  <c:v>14.181608985221674</c:v>
                </c:pt>
                <c:pt idx="592">
                  <c:v>13.803288233009706</c:v>
                </c:pt>
                <c:pt idx="593">
                  <c:v>13.437381818181818</c:v>
                </c:pt>
                <c:pt idx="594">
                  <c:v>13.33340492307692</c:v>
                </c:pt>
                <c:pt idx="595">
                  <c:v>13.487482640394088</c:v>
                </c:pt>
                <c:pt idx="596">
                  <c:v>13.514471999999998</c:v>
                </c:pt>
                <c:pt idx="597">
                  <c:v>13.406180020100502</c:v>
                </c:pt>
                <c:pt idx="598">
                  <c:v>13.295154424242423</c:v>
                </c:pt>
                <c:pt idx="599">
                  <c:v>13.388536082474227</c:v>
                </c:pt>
                <c:pt idx="600">
                  <c:v>12.944159999999997</c:v>
                </c:pt>
                <c:pt idx="601">
                  <c:v>12.616330434782608</c:v>
                </c:pt>
                <c:pt idx="602">
                  <c:v>11.931252459016392</c:v>
                </c:pt>
                <c:pt idx="603">
                  <c:v>11.30073812154696</c:v>
                </c:pt>
                <c:pt idx="604">
                  <c:v>10.776542372881357</c:v>
                </c:pt>
                <c:pt idx="605">
                  <c:v>10.053763636363636</c:v>
                </c:pt>
                <c:pt idx="606">
                  <c:v>9.2173830508474577</c:v>
                </c:pt>
                <c:pt idx="607">
                  <c:v>8.437803389830508</c:v>
                </c:pt>
                <c:pt idx="608">
                  <c:v>7.7457462857142856</c:v>
                </c:pt>
                <c:pt idx="609">
                  <c:v>6.9572571428571415</c:v>
                </c:pt>
                <c:pt idx="610">
                  <c:v>6.2042206896551733</c:v>
                </c:pt>
                <c:pt idx="611">
                  <c:v>5.4424786127167621</c:v>
                </c:pt>
                <c:pt idx="612">
                  <c:v>6.2110329940828395</c:v>
                </c:pt>
                <c:pt idx="613">
                  <c:v>6.8526924497041417</c:v>
                </c:pt>
                <c:pt idx="614">
                  <c:v>7.5821604790419164</c:v>
                </c:pt>
                <c:pt idx="615">
                  <c:v>8.2295603353293423</c:v>
                </c:pt>
                <c:pt idx="616">
                  <c:v>8.8789043353293398</c:v>
                </c:pt>
                <c:pt idx="617">
                  <c:v>9.5263041916167648</c:v>
                </c:pt>
                <c:pt idx="618">
                  <c:v>10.113146285714283</c:v>
                </c:pt>
                <c:pt idx="619">
                  <c:v>10.888247132530118</c:v>
                </c:pt>
                <c:pt idx="620">
                  <c:v>11.539546987951804</c:v>
                </c:pt>
                <c:pt idx="621">
                  <c:v>12.117847760479039</c:v>
                </c:pt>
                <c:pt idx="622">
                  <c:v>12.691196571428568</c:v>
                </c:pt>
                <c:pt idx="623">
                  <c:v>13.255839053254437</c:v>
                </c:pt>
                <c:pt idx="624">
                  <c:v>13.802425142857141</c:v>
                </c:pt>
                <c:pt idx="625">
                  <c:v>14.268174857142853</c:v>
                </c:pt>
                <c:pt idx="626">
                  <c:v>14.735857142857141</c:v>
                </c:pt>
                <c:pt idx="627">
                  <c:v>15.113577656804733</c:v>
                </c:pt>
                <c:pt idx="628">
                  <c:v>15.5765714556213</c:v>
                </c:pt>
                <c:pt idx="629">
                  <c:v>15.947124705882352</c:v>
                </c:pt>
                <c:pt idx="630">
                  <c:v>16.218498976744183</c:v>
                </c:pt>
                <c:pt idx="631">
                  <c:v>16.770922666666664</c:v>
                </c:pt>
                <c:pt idx="632">
                  <c:v>17.130223255813952</c:v>
                </c:pt>
                <c:pt idx="633">
                  <c:v>17.485370080924852</c:v>
                </c:pt>
                <c:pt idx="634">
                  <c:v>17.937658820809247</c:v>
                </c:pt>
                <c:pt idx="635">
                  <c:v>18.391824277456642</c:v>
                </c:pt>
                <c:pt idx="636">
                  <c:v>18.3130021734104</c:v>
                </c:pt>
                <c:pt idx="637">
                  <c:v>18.342080372093022</c:v>
                </c:pt>
                <c:pt idx="638">
                  <c:v>18.369599999999998</c:v>
                </c:pt>
                <c:pt idx="639">
                  <c:v>18.397443388235295</c:v>
                </c:pt>
                <c:pt idx="640">
                  <c:v>18.319140141176469</c:v>
                </c:pt>
                <c:pt idx="641">
                  <c:v>18.238927058823524</c:v>
                </c:pt>
                <c:pt idx="642">
                  <c:v>18.052522666666661</c:v>
                </c:pt>
                <c:pt idx="643">
                  <c:v>18.080410729411764</c:v>
                </c:pt>
                <c:pt idx="644">
                  <c:v>17.894933333333331</c:v>
                </c:pt>
                <c:pt idx="645">
                  <c:v>17.711612651162792</c:v>
                </c:pt>
                <c:pt idx="646">
                  <c:v>17.634219906976742</c:v>
                </c:pt>
                <c:pt idx="647">
                  <c:v>17.453465895953755</c:v>
                </c:pt>
                <c:pt idx="648">
                  <c:v>17.954549271676299</c:v>
                </c:pt>
                <c:pt idx="649">
                  <c:v>18.561045209302325</c:v>
                </c:pt>
                <c:pt idx="650">
                  <c:v>18.954839306358377</c:v>
                </c:pt>
                <c:pt idx="651">
                  <c:v>19.574701395348836</c:v>
                </c:pt>
                <c:pt idx="652">
                  <c:v>19.949499190751439</c:v>
                </c:pt>
                <c:pt idx="653">
                  <c:v>20.222427428571429</c:v>
                </c:pt>
                <c:pt idx="654">
                  <c:v>20.489187796610167</c:v>
                </c:pt>
                <c:pt idx="655">
                  <c:v>20.966107118644064</c:v>
                </c:pt>
                <c:pt idx="656">
                  <c:v>21.461369491525421</c:v>
                </c:pt>
                <c:pt idx="657">
                  <c:v>21.956631864406781</c:v>
                </c:pt>
                <c:pt idx="658">
                  <c:v>22.059658666666664</c:v>
                </c:pt>
                <c:pt idx="659">
                  <c:v>22.672625698324023</c:v>
                </c:pt>
                <c:pt idx="660">
                  <c:v>22.654487597765364</c:v>
                </c:pt>
                <c:pt idx="661">
                  <c:v>22.636349497206702</c:v>
                </c:pt>
                <c:pt idx="662">
                  <c:v>22.763519999999996</c:v>
                </c:pt>
                <c:pt idx="663">
                  <c:v>22.618211396648046</c:v>
                </c:pt>
                <c:pt idx="664">
                  <c:v>22.727039999999995</c:v>
                </c:pt>
                <c:pt idx="665">
                  <c:v>22.837098305084744</c:v>
                </c:pt>
                <c:pt idx="666">
                  <c:v>23.079541028571427</c:v>
                </c:pt>
                <c:pt idx="667">
                  <c:v>23.193522758620691</c:v>
                </c:pt>
                <c:pt idx="668">
                  <c:v>23.042435657142857</c:v>
                </c:pt>
                <c:pt idx="669">
                  <c:v>22.911512727272726</c:v>
                </c:pt>
                <c:pt idx="670">
                  <c:v>22.763726101694918</c:v>
                </c:pt>
                <c:pt idx="671">
                  <c:v>22.745383050847455</c:v>
                </c:pt>
                <c:pt idx="672">
                  <c:v>22.801250742857142</c:v>
                </c:pt>
                <c:pt idx="673">
                  <c:v>22.727039999999999</c:v>
                </c:pt>
                <c:pt idx="674">
                  <c:v>22.670738497109824</c:v>
                </c:pt>
                <c:pt idx="675">
                  <c:v>22.464299653179189</c:v>
                </c:pt>
                <c:pt idx="676">
                  <c:v>22.129942068965516</c:v>
                </c:pt>
                <c:pt idx="677">
                  <c:v>21.675545454545453</c:v>
                </c:pt>
                <c:pt idx="678">
                  <c:v>21.84498312138728</c:v>
                </c:pt>
                <c:pt idx="679">
                  <c:v>21.76434976744186</c:v>
                </c:pt>
                <c:pt idx="680">
                  <c:v>21.450872601156064</c:v>
                </c:pt>
                <c:pt idx="681">
                  <c:v>21.122339310344827</c:v>
                </c:pt>
                <c:pt idx="682">
                  <c:v>21.037994913294792</c:v>
                </c:pt>
                <c:pt idx="683">
                  <c:v>20.831556069364161</c:v>
                </c:pt>
                <c:pt idx="684">
                  <c:v>21.263200924855489</c:v>
                </c:pt>
                <c:pt idx="685">
                  <c:v>21.929599999999997</c:v>
                </c:pt>
                <c:pt idx="686">
                  <c:v>22.347306666666665</c:v>
                </c:pt>
                <c:pt idx="687">
                  <c:v>22.783999999999995</c:v>
                </c:pt>
                <c:pt idx="688">
                  <c:v>23.066813023255811</c:v>
                </c:pt>
                <c:pt idx="689">
                  <c:v>23.638399999999997</c:v>
                </c:pt>
                <c:pt idx="690">
                  <c:v>24.075093333333328</c:v>
                </c:pt>
                <c:pt idx="691">
                  <c:v>24.492799999999995</c:v>
                </c:pt>
                <c:pt idx="692">
                  <c:v>24.622523930635836</c:v>
                </c:pt>
                <c:pt idx="693">
                  <c:v>25.199832558139533</c:v>
                </c:pt>
                <c:pt idx="694">
                  <c:v>25.615110697674417</c:v>
                </c:pt>
                <c:pt idx="695">
                  <c:v>26.201599999999992</c:v>
                </c:pt>
                <c:pt idx="696">
                  <c:v>26.562346666666663</c:v>
                </c:pt>
                <c:pt idx="697">
                  <c:v>26.923093333333327</c:v>
                </c:pt>
                <c:pt idx="698">
                  <c:v>27.463431529411761</c:v>
                </c:pt>
                <c:pt idx="699">
                  <c:v>27.990952899408285</c:v>
                </c:pt>
                <c:pt idx="700">
                  <c:v>28.189168941176465</c:v>
                </c:pt>
                <c:pt idx="701">
                  <c:v>28.385066666666663</c:v>
                </c:pt>
                <c:pt idx="702">
                  <c:v>28.413491791907511</c:v>
                </c:pt>
                <c:pt idx="703">
                  <c:v>28.770067976878607</c:v>
                </c:pt>
                <c:pt idx="704">
                  <c:v>29.126644161849708</c:v>
                </c:pt>
                <c:pt idx="705">
                  <c:v>29.501987514450864</c:v>
                </c:pt>
                <c:pt idx="706">
                  <c:v>29.858563699421961</c:v>
                </c:pt>
                <c:pt idx="707">
                  <c:v>30.390809302325579</c:v>
                </c:pt>
                <c:pt idx="708">
                  <c:v>29.562239999999992</c:v>
                </c:pt>
                <c:pt idx="709">
                  <c:v>28.704824470588232</c:v>
                </c:pt>
                <c:pt idx="710">
                  <c:v>27.856473372781064</c:v>
                </c:pt>
                <c:pt idx="711">
                  <c:v>26.680399058823529</c:v>
                </c:pt>
                <c:pt idx="712">
                  <c:v>25.800857751479288</c:v>
                </c:pt>
                <c:pt idx="713">
                  <c:v>24.930171428571427</c:v>
                </c:pt>
                <c:pt idx="714">
                  <c:v>24.193931566265057</c:v>
                </c:pt>
                <c:pt idx="715">
                  <c:v>23.277998545454544</c:v>
                </c:pt>
                <c:pt idx="716">
                  <c:v>22.101166265060233</c:v>
                </c:pt>
                <c:pt idx="717">
                  <c:v>21.192226909090905</c:v>
                </c:pt>
                <c:pt idx="718">
                  <c:v>20.252405853658534</c:v>
                </c:pt>
                <c:pt idx="719">
                  <c:v>19.560983850931674</c:v>
                </c:pt>
                <c:pt idx="720">
                  <c:v>19.194445283018865</c:v>
                </c:pt>
                <c:pt idx="721">
                  <c:v>18.818568152866241</c:v>
                </c:pt>
                <c:pt idx="722">
                  <c:v>18.314830769230767</c:v>
                </c:pt>
                <c:pt idx="723">
                  <c:v>17.804593548387093</c:v>
                </c:pt>
                <c:pt idx="724">
                  <c:v>17.400721568627446</c:v>
                </c:pt>
                <c:pt idx="725">
                  <c:v>16.986150993377485</c:v>
                </c:pt>
                <c:pt idx="726">
                  <c:v>16.34110728476821</c:v>
                </c:pt>
                <c:pt idx="727">
                  <c:v>15.696063576158938</c:v>
                </c:pt>
                <c:pt idx="728">
                  <c:v>15.151359999999999</c:v>
                </c:pt>
                <c:pt idx="729">
                  <c:v>14.599344966442953</c:v>
                </c:pt>
                <c:pt idx="730">
                  <c:v>14.135379591836735</c:v>
                </c:pt>
                <c:pt idx="731">
                  <c:v>13.56506301369863</c:v>
                </c:pt>
                <c:pt idx="732">
                  <c:v>13.47048234965035</c:v>
                </c:pt>
                <c:pt idx="733">
                  <c:v>13.279315063829785</c:v>
                </c:pt>
                <c:pt idx="734">
                  <c:v>12.986879999999999</c:v>
                </c:pt>
                <c:pt idx="735">
                  <c:v>12.69023723741007</c:v>
                </c:pt>
                <c:pt idx="736">
                  <c:v>12.482097985401458</c:v>
                </c:pt>
                <c:pt idx="737">
                  <c:v>12.1752</c:v>
                </c:pt>
                <c:pt idx="738">
                  <c:v>11.776521882352942</c:v>
                </c:pt>
                <c:pt idx="739">
                  <c:v>11.464529066666667</c:v>
                </c:pt>
                <c:pt idx="740">
                  <c:v>11.145456716417909</c:v>
                </c:pt>
                <c:pt idx="741">
                  <c:v>10.821586285714284</c:v>
                </c:pt>
                <c:pt idx="742">
                  <c:v>10.495268363636365</c:v>
                </c:pt>
                <c:pt idx="743">
                  <c:v>10.161490076335877</c:v>
                </c:pt>
                <c:pt idx="744">
                  <c:v>10.381953488372091</c:v>
                </c:pt>
                <c:pt idx="745">
                  <c:v>10.609360629921261</c:v>
                </c:pt>
                <c:pt idx="746">
                  <c:v>10.757980952380953</c:v>
                </c:pt>
                <c:pt idx="747">
                  <c:v>10.8224</c:v>
                </c:pt>
                <c:pt idx="748">
                  <c:v>10.886819047619046</c:v>
                </c:pt>
                <c:pt idx="749">
                  <c:v>10.865007874015747</c:v>
                </c:pt>
                <c:pt idx="750">
                  <c:v>10.595212213740457</c:v>
                </c:pt>
                <c:pt idx="751">
                  <c:v>10.576436363636365</c:v>
                </c:pt>
                <c:pt idx="752">
                  <c:v>10.637927272727273</c:v>
                </c:pt>
                <c:pt idx="753">
                  <c:v>10.699418181818181</c:v>
                </c:pt>
                <c:pt idx="754">
                  <c:v>10.76090909090909</c:v>
                </c:pt>
                <c:pt idx="755">
                  <c:v>10.822399999999998</c:v>
                </c:pt>
                <c:pt idx="756">
                  <c:v>10.925704727272725</c:v>
                </c:pt>
                <c:pt idx="757">
                  <c:v>10.943643428571427</c:v>
                </c:pt>
                <c:pt idx="758">
                  <c:v>11.046171428571427</c:v>
                </c:pt>
                <c:pt idx="759">
                  <c:v>11.148699428571426</c:v>
                </c:pt>
                <c:pt idx="760">
                  <c:v>11.248786285714285</c:v>
                </c:pt>
                <c:pt idx="761">
                  <c:v>11.266602985074625</c:v>
                </c:pt>
                <c:pt idx="762">
                  <c:v>11.368365850746267</c:v>
                </c:pt>
                <c:pt idx="763">
                  <c:v>11.467705791044773</c:v>
                </c:pt>
                <c:pt idx="764">
                  <c:v>11.399329411764704</c:v>
                </c:pt>
                <c:pt idx="765">
                  <c:v>11.584777955555555</c:v>
                </c:pt>
                <c:pt idx="766">
                  <c:v>11.683382044444443</c:v>
                </c:pt>
                <c:pt idx="767">
                  <c:v>11.872334328358207</c:v>
                </c:pt>
                <c:pt idx="768">
                  <c:v>13.607576470588233</c:v>
                </c:pt>
                <c:pt idx="769">
                  <c:v>15.40414598540146</c:v>
                </c:pt>
                <c:pt idx="770">
                  <c:v>17.300040875912408</c:v>
                </c:pt>
                <c:pt idx="771">
                  <c:v>17.80207161043478</c:v>
                </c:pt>
                <c:pt idx="772">
                  <c:v>18.429441433043472</c:v>
                </c:pt>
                <c:pt idx="773">
                  <c:v>19.195935766423357</c:v>
                </c:pt>
                <c:pt idx="774">
                  <c:v>18.800949764671532</c:v>
                </c:pt>
                <c:pt idx="775">
                  <c:v>18.405987461605839</c:v>
                </c:pt>
                <c:pt idx="776">
                  <c:v>18.011001459854015</c:v>
                </c:pt>
                <c:pt idx="777">
                  <c:v>18.011001459854015</c:v>
                </c:pt>
                <c:pt idx="778">
                  <c:v>17.880486956521736</c:v>
                </c:pt>
                <c:pt idx="779">
                  <c:v>17.880486956521736</c:v>
                </c:pt>
                <c:pt idx="780">
                  <c:v>18.115756521739129</c:v>
                </c:pt>
                <c:pt idx="781">
                  <c:v>18.351026086956519</c:v>
                </c:pt>
                <c:pt idx="782">
                  <c:v>18.721962043795621</c:v>
                </c:pt>
                <c:pt idx="783">
                  <c:v>19.432922627737224</c:v>
                </c:pt>
                <c:pt idx="784">
                  <c:v>20.14388321167883</c:v>
                </c:pt>
                <c:pt idx="785">
                  <c:v>20.70372173913043</c:v>
                </c:pt>
                <c:pt idx="786">
                  <c:v>21.021928057553954</c:v>
                </c:pt>
                <c:pt idx="787">
                  <c:v>21.33558857142857</c:v>
                </c:pt>
                <c:pt idx="788">
                  <c:v>21.799405714285712</c:v>
                </c:pt>
                <c:pt idx="789">
                  <c:v>22.417836301714285</c:v>
                </c:pt>
                <c:pt idx="790">
                  <c:v>23.036243698285713</c:v>
                </c:pt>
                <c:pt idx="791">
                  <c:v>23.654674285714286</c:v>
                </c:pt>
                <c:pt idx="792">
                  <c:v>24.177702127659575</c:v>
                </c:pt>
                <c:pt idx="793">
                  <c:v>24.868493617021276</c:v>
                </c:pt>
                <c:pt idx="794">
                  <c:v>25.379290140845072</c:v>
                </c:pt>
                <c:pt idx="795">
                  <c:v>25.655899300699293</c:v>
                </c:pt>
                <c:pt idx="796">
                  <c:v>25.928666666666661</c:v>
                </c:pt>
                <c:pt idx="797">
                  <c:v>26.379599999999996</c:v>
                </c:pt>
                <c:pt idx="798">
                  <c:v>26.570932568275857</c:v>
                </c:pt>
                <c:pt idx="799">
                  <c:v>26.943969500689651</c:v>
                </c:pt>
                <c:pt idx="800">
                  <c:v>27.13012602739726</c:v>
                </c:pt>
                <c:pt idx="801">
                  <c:v>26.462991780821916</c:v>
                </c:pt>
                <c:pt idx="802">
                  <c:v>25.973759999999999</c:v>
                </c:pt>
                <c:pt idx="803">
                  <c:v>25.477733333333326</c:v>
                </c:pt>
                <c:pt idx="804">
                  <c:v>24.617225509859157</c:v>
                </c:pt>
                <c:pt idx="805">
                  <c:v>23.563588493617022</c:v>
                </c:pt>
                <c:pt idx="806">
                  <c:v>22.3355914893617</c:v>
                </c:pt>
                <c:pt idx="807">
                  <c:v>20.654009279999997</c:v>
                </c:pt>
                <c:pt idx="808">
                  <c:v>19.265414767659575</c:v>
                </c:pt>
                <c:pt idx="809">
                  <c:v>17.73031489361702</c:v>
                </c:pt>
                <c:pt idx="810">
                  <c:v>16.578995744680849</c:v>
                </c:pt>
                <c:pt idx="811">
                  <c:v>15.42767659574468</c:v>
                </c:pt>
                <c:pt idx="812">
                  <c:v>14.276357446808509</c:v>
                </c:pt>
                <c:pt idx="813">
                  <c:v>14.532944873142855</c:v>
                </c:pt>
                <c:pt idx="814">
                  <c:v>14.687535126857142</c:v>
                </c:pt>
                <c:pt idx="815">
                  <c:v>14.84214857142857</c:v>
                </c:pt>
                <c:pt idx="816">
                  <c:v>15.383260841142855</c:v>
                </c:pt>
                <c:pt idx="817">
                  <c:v>16.038960303884888</c:v>
                </c:pt>
                <c:pt idx="818">
                  <c:v>16.583965467625898</c:v>
                </c:pt>
                <c:pt idx="819">
                  <c:v>17.096262914782606</c:v>
                </c:pt>
                <c:pt idx="820">
                  <c:v>17.488363172173912</c:v>
                </c:pt>
                <c:pt idx="821">
                  <c:v>17.880486956521736</c:v>
                </c:pt>
                <c:pt idx="822">
                  <c:v>18.272610740869563</c:v>
                </c:pt>
                <c:pt idx="823">
                  <c:v>18.664710998260869</c:v>
                </c:pt>
                <c:pt idx="824">
                  <c:v>18.651370212765954</c:v>
                </c:pt>
                <c:pt idx="825">
                  <c:v>19.480319999999999</c:v>
                </c:pt>
                <c:pt idx="826">
                  <c:v>20.176045714285713</c:v>
                </c:pt>
                <c:pt idx="827">
                  <c:v>20.871771428571428</c:v>
                </c:pt>
                <c:pt idx="828">
                  <c:v>21.722658992805755</c:v>
                </c:pt>
                <c:pt idx="829">
                  <c:v>22.263222857142857</c:v>
                </c:pt>
                <c:pt idx="830">
                  <c:v>22.958948571428571</c:v>
                </c:pt>
                <c:pt idx="831">
                  <c:v>23.345540159999995</c:v>
                </c:pt>
                <c:pt idx="832">
                  <c:v>23.731899840000001</c:v>
                </c:pt>
                <c:pt idx="833">
                  <c:v>23.947438297872338</c:v>
                </c:pt>
                <c:pt idx="834">
                  <c:v>24.427625554285715</c:v>
                </c:pt>
                <c:pt idx="835">
                  <c:v>24.736991588571424</c:v>
                </c:pt>
                <c:pt idx="836">
                  <c:v>25.046125714285715</c:v>
                </c:pt>
                <c:pt idx="837">
                  <c:v>24.814217142857142</c:v>
                </c:pt>
                <c:pt idx="838">
                  <c:v>24.58230857142857</c:v>
                </c:pt>
                <c:pt idx="839">
                  <c:v>24.177702127659575</c:v>
                </c:pt>
                <c:pt idx="840">
                  <c:v>24.254379982978723</c:v>
                </c:pt>
                <c:pt idx="841">
                  <c:v>24.331288102127658</c:v>
                </c:pt>
                <c:pt idx="842">
                  <c:v>24.236078873239435</c:v>
                </c:pt>
                <c:pt idx="843">
                  <c:v>24.29363916083916</c:v>
                </c:pt>
                <c:pt idx="844">
                  <c:v>24.3504</c:v>
                </c:pt>
                <c:pt idx="845">
                  <c:v>24.074318367346937</c:v>
                </c:pt>
                <c:pt idx="846">
                  <c:v>24.810462432653058</c:v>
                </c:pt>
                <c:pt idx="847">
                  <c:v>25.203916928859059</c:v>
                </c:pt>
                <c:pt idx="848">
                  <c:v>25.586733774834435</c:v>
                </c:pt>
                <c:pt idx="849">
                  <c:v>25.040062745098034</c:v>
                </c:pt>
                <c:pt idx="850">
                  <c:v>24.666638961038956</c:v>
                </c:pt>
                <c:pt idx="851">
                  <c:v>24.298033548387096</c:v>
                </c:pt>
                <c:pt idx="852">
                  <c:v>23.161314649681529</c:v>
                </c:pt>
                <c:pt idx="853">
                  <c:v>22.192769620253163</c:v>
                </c:pt>
                <c:pt idx="854">
                  <c:v>21.103679999999997</c:v>
                </c:pt>
                <c:pt idx="855">
                  <c:v>20.569281987577636</c:v>
                </c:pt>
                <c:pt idx="856">
                  <c:v>19.918527607361959</c:v>
                </c:pt>
                <c:pt idx="857">
                  <c:v>19.520157055214721</c:v>
                </c:pt>
                <c:pt idx="858">
                  <c:v>19.137177330731706</c:v>
                </c:pt>
                <c:pt idx="859">
                  <c:v>18.758820107636364</c:v>
                </c:pt>
                <c:pt idx="860">
                  <c:v>18.496465454545451</c:v>
                </c:pt>
                <c:pt idx="861">
                  <c:v>18.858194011976046</c:v>
                </c:pt>
                <c:pt idx="862">
                  <c:v>19.325714285714284</c:v>
                </c:pt>
                <c:pt idx="863">
                  <c:v>19.78770177514793</c:v>
                </c:pt>
                <c:pt idx="864">
                  <c:v>20.043789216568051</c:v>
                </c:pt>
                <c:pt idx="865">
                  <c:v>20.300068771597633</c:v>
                </c:pt>
                <c:pt idx="866">
                  <c:v>20.197618604651165</c:v>
                </c:pt>
                <c:pt idx="867">
                  <c:v>20.152055172413796</c:v>
                </c:pt>
                <c:pt idx="868">
                  <c:v>20.222427428571429</c:v>
                </c:pt>
                <c:pt idx="869">
                  <c:v>20.407954285714286</c:v>
                </c:pt>
                <c:pt idx="870">
                  <c:v>20.400783779310341</c:v>
                </c:pt>
                <c:pt idx="871">
                  <c:v>20.393718048554913</c:v>
                </c:pt>
                <c:pt idx="872">
                  <c:v>20.152055172413796</c:v>
                </c:pt>
                <c:pt idx="873">
                  <c:v>19.281225158620689</c:v>
                </c:pt>
                <c:pt idx="874">
                  <c:v>18.410525759999999</c:v>
                </c:pt>
                <c:pt idx="875">
                  <c:v>17.539751724137929</c:v>
                </c:pt>
                <c:pt idx="876">
                  <c:v>17.477560242758621</c:v>
                </c:pt>
                <c:pt idx="877">
                  <c:v>17.415350102068963</c:v>
                </c:pt>
                <c:pt idx="878">
                  <c:v>17.353158620689655</c:v>
                </c:pt>
                <c:pt idx="879">
                  <c:v>17.1921616128</c:v>
                </c:pt>
                <c:pt idx="880">
                  <c:v>17.130306958628569</c:v>
                </c:pt>
                <c:pt idx="881">
                  <c:v>16.971490909090907</c:v>
                </c:pt>
                <c:pt idx="882">
                  <c:v>16.753313659661014</c:v>
                </c:pt>
                <c:pt idx="883">
                  <c:v>16.631038882711863</c:v>
                </c:pt>
                <c:pt idx="884">
                  <c:v>16.508745762711865</c:v>
                </c:pt>
                <c:pt idx="885">
                  <c:v>16.69217627118644</c:v>
                </c:pt>
                <c:pt idx="886">
                  <c:v>16.875606779661016</c:v>
                </c:pt>
                <c:pt idx="887">
                  <c:v>16.963199999999997</c:v>
                </c:pt>
                <c:pt idx="888">
                  <c:v>17.145599999999998</c:v>
                </c:pt>
                <c:pt idx="889">
                  <c:v>17.327999999999996</c:v>
                </c:pt>
                <c:pt idx="890">
                  <c:v>17.510399999999997</c:v>
                </c:pt>
                <c:pt idx="891">
                  <c:v>17.753593919999997</c:v>
                </c:pt>
                <c:pt idx="892">
                  <c:v>17.896265263910614</c:v>
                </c:pt>
                <c:pt idx="893">
                  <c:v>17.937679558011048</c:v>
                </c:pt>
                <c:pt idx="894">
                  <c:v>17.877893272044197</c:v>
                </c:pt>
                <c:pt idx="895">
                  <c:v>17.818089048397788</c:v>
                </c:pt>
                <c:pt idx="896">
                  <c:v>17.758302762430937</c:v>
                </c:pt>
                <c:pt idx="897">
                  <c:v>17.578925966850825</c:v>
                </c:pt>
                <c:pt idx="898">
                  <c:v>17.399549171270714</c:v>
                </c:pt>
                <c:pt idx="899">
                  <c:v>17.125556043956045</c:v>
                </c:pt>
                <c:pt idx="900">
                  <c:v>16.768773626373626</c:v>
                </c:pt>
                <c:pt idx="901">
                  <c:v>16.502665193370163</c:v>
                </c:pt>
                <c:pt idx="902">
                  <c:v>15.967475409836064</c:v>
                </c:pt>
                <c:pt idx="903">
                  <c:v>15.527791304347826</c:v>
                </c:pt>
                <c:pt idx="904">
                  <c:v>15.09286054054054</c:v>
                </c:pt>
                <c:pt idx="905">
                  <c:v>14.58419679144385</c:v>
                </c:pt>
                <c:pt idx="906">
                  <c:v>14.047262031515148</c:v>
                </c:pt>
                <c:pt idx="907">
                  <c:v>14.036968899801979</c:v>
                </c:pt>
                <c:pt idx="908">
                  <c:v>14.164611764705883</c:v>
                </c:pt>
                <c:pt idx="909">
                  <c:v>14.776743664615383</c:v>
                </c:pt>
                <c:pt idx="910">
                  <c:v>15.293575481690139</c:v>
                </c:pt>
                <c:pt idx="911">
                  <c:v>16.007084651162788</c:v>
                </c:pt>
                <c:pt idx="912">
                  <c:v>17.064156279069763</c:v>
                </c:pt>
                <c:pt idx="913">
                  <c:v>18.121227906976742</c:v>
                </c:pt>
                <c:pt idx="914">
                  <c:v>18.828010958904109</c:v>
                </c:pt>
                <c:pt idx="915">
                  <c:v>19.668155353424655</c:v>
                </c:pt>
                <c:pt idx="916">
                  <c:v>20.508151495890409</c:v>
                </c:pt>
                <c:pt idx="917">
                  <c:v>21.251258181818176</c:v>
                </c:pt>
                <c:pt idx="918">
                  <c:v>21.596099199999998</c:v>
                </c:pt>
                <c:pt idx="919">
                  <c:v>21.837150122666664</c:v>
                </c:pt>
                <c:pt idx="920">
                  <c:v>21.88006956521739</c:v>
                </c:pt>
                <c:pt idx="921">
                  <c:v>22.162393043478261</c:v>
                </c:pt>
                <c:pt idx="922">
                  <c:v>22.347553246753247</c:v>
                </c:pt>
                <c:pt idx="923">
                  <c:v>22.33854358974359</c:v>
                </c:pt>
                <c:pt idx="924">
                  <c:v>22.51237290126582</c:v>
                </c:pt>
                <c:pt idx="925">
                  <c:v>23.164587329361702</c:v>
                </c:pt>
                <c:pt idx="926">
                  <c:v>23.726030769230764</c:v>
                </c:pt>
                <c:pt idx="927">
                  <c:v>24.009357983193272</c:v>
                </c:pt>
                <c:pt idx="928">
                  <c:v>24.588130543933055</c:v>
                </c:pt>
                <c:pt idx="929">
                  <c:v>25.057673029045642</c:v>
                </c:pt>
                <c:pt idx="930">
                  <c:v>25.681022950819671</c:v>
                </c:pt>
                <c:pt idx="931">
                  <c:v>26.503836734693873</c:v>
                </c:pt>
                <c:pt idx="932">
                  <c:v>27.431471020408161</c:v>
                </c:pt>
                <c:pt idx="933">
                  <c:v>28.519640891803281</c:v>
                </c:pt>
                <c:pt idx="934">
                  <c:v>29.739284390082645</c:v>
                </c:pt>
                <c:pt idx="935">
                  <c:v>30.850575933609957</c:v>
                </c:pt>
                <c:pt idx="936">
                  <c:v>31.384959999999996</c:v>
                </c:pt>
                <c:pt idx="937">
                  <c:v>32.057949579831934</c:v>
                </c:pt>
                <c:pt idx="938">
                  <c:v>32.467199999999998</c:v>
                </c:pt>
                <c:pt idx="939">
                  <c:v>32.421963273640166</c:v>
                </c:pt>
                <c:pt idx="940">
                  <c:v>32.649043603361342</c:v>
                </c:pt>
                <c:pt idx="941">
                  <c:v>32.603046025104604</c:v>
                </c:pt>
                <c:pt idx="942">
                  <c:v>32.832558744303796</c:v>
                </c:pt>
                <c:pt idx="943">
                  <c:v>32.649043603361342</c:v>
                </c:pt>
                <c:pt idx="944">
                  <c:v>32.467199999999998</c:v>
                </c:pt>
                <c:pt idx="945">
                  <c:v>32.421581529113922</c:v>
                </c:pt>
                <c:pt idx="946">
                  <c:v>31.966959569747893</c:v>
                </c:pt>
                <c:pt idx="947">
                  <c:v>31.916908474576267</c:v>
                </c:pt>
                <c:pt idx="948">
                  <c:v>32.283034988936166</c:v>
                </c:pt>
                <c:pt idx="949">
                  <c:v>32.513206713191487</c:v>
                </c:pt>
                <c:pt idx="950">
                  <c:v>32.604772881355927</c:v>
                </c:pt>
                <c:pt idx="951">
                  <c:v>33.384398399999995</c:v>
                </c:pt>
                <c:pt idx="952">
                  <c:v>34.019734926582281</c:v>
                </c:pt>
                <c:pt idx="953">
                  <c:v>34.649868907563018</c:v>
                </c:pt>
                <c:pt idx="954">
                  <c:v>35.02685477178423</c:v>
                </c:pt>
                <c:pt idx="955">
                  <c:v>35.540227160493828</c:v>
                </c:pt>
                <c:pt idx="956">
                  <c:v>36.192944262295086</c:v>
                </c:pt>
                <c:pt idx="957">
                  <c:v>36.426614634146333</c:v>
                </c:pt>
                <c:pt idx="958">
                  <c:v>36.804923076923075</c:v>
                </c:pt>
                <c:pt idx="959">
                  <c:v>36.882739199999996</c:v>
                </c:pt>
                <c:pt idx="960">
                  <c:v>36.259343395275586</c:v>
                </c:pt>
                <c:pt idx="961">
                  <c:v>35.793887850583658</c:v>
                </c:pt>
                <c:pt idx="962">
                  <c:v>35.613246511627906</c:v>
                </c:pt>
                <c:pt idx="963">
                  <c:v>35.151784409302323</c:v>
                </c:pt>
                <c:pt idx="964">
                  <c:v>34.556508194594592</c:v>
                </c:pt>
                <c:pt idx="965">
                  <c:v>34.096827799227803</c:v>
                </c:pt>
                <c:pt idx="966">
                  <c:v>33.219335907335903</c:v>
                </c:pt>
                <c:pt idx="967">
                  <c:v>32.341844015444018</c:v>
                </c:pt>
                <c:pt idx="968">
                  <c:v>31.223245977011487</c:v>
                </c:pt>
                <c:pt idx="969">
                  <c:v>30.814966497709925</c:v>
                </c:pt>
                <c:pt idx="970">
                  <c:v>30.294480218181818</c:v>
                </c:pt>
                <c:pt idx="971">
                  <c:v>29.894327547169809</c:v>
                </c:pt>
                <c:pt idx="972">
                  <c:v>29.731011405283017</c:v>
                </c:pt>
                <c:pt idx="973">
                  <c:v>29.792421207604562</c:v>
                </c:pt>
                <c:pt idx="974">
                  <c:v>29.627863117870717</c:v>
                </c:pt>
                <c:pt idx="975">
                  <c:v>29.269672727272727</c:v>
                </c:pt>
                <c:pt idx="976">
                  <c:v>29.023709090909087</c:v>
                </c:pt>
                <c:pt idx="977">
                  <c:v>28.669150188679243</c:v>
                </c:pt>
                <c:pt idx="978">
                  <c:v>28.535507199999998</c:v>
                </c:pt>
                <c:pt idx="979">
                  <c:v>28.6164928</c:v>
                </c:pt>
                <c:pt idx="980">
                  <c:v>28.697599999999994</c:v>
                </c:pt>
                <c:pt idx="981">
                  <c:v>28.859692799999998</c:v>
                </c:pt>
                <c:pt idx="982">
                  <c:v>29.021907199999998</c:v>
                </c:pt>
                <c:pt idx="983">
                  <c:v>29.183999999999997</c:v>
                </c:pt>
                <c:pt idx="984">
                  <c:v>29.415771428571428</c:v>
                </c:pt>
                <c:pt idx="985">
                  <c:v>29.649292075471692</c:v>
                </c:pt>
                <c:pt idx="986">
                  <c:v>29.659885714285711</c:v>
                </c:pt>
                <c:pt idx="987">
                  <c:v>29.985412114285708</c:v>
                </c:pt>
                <c:pt idx="988">
                  <c:v>30.1972928</c:v>
                </c:pt>
                <c:pt idx="989">
                  <c:v>30.407713432835813</c:v>
                </c:pt>
                <c:pt idx="990">
                  <c:v>30.56920140895522</c:v>
                </c:pt>
                <c:pt idx="991">
                  <c:v>30.616569599999998</c:v>
                </c:pt>
                <c:pt idx="992">
                  <c:v>30.777457249070629</c:v>
                </c:pt>
                <c:pt idx="993">
                  <c:v>30.503174897777772</c:v>
                </c:pt>
                <c:pt idx="994">
                  <c:v>30.455561255018587</c:v>
                </c:pt>
                <c:pt idx="995">
                  <c:v>30.294673605947949</c:v>
                </c:pt>
                <c:pt idx="996">
                  <c:v>30.455561255018587</c:v>
                </c:pt>
                <c:pt idx="997">
                  <c:v>30.616569599999998</c:v>
                </c:pt>
                <c:pt idx="998">
                  <c:v>30.777457249070629</c:v>
                </c:pt>
                <c:pt idx="999">
                  <c:v>31.174932752238803</c:v>
                </c:pt>
                <c:pt idx="1000">
                  <c:v>31.340745064684011</c:v>
                </c:pt>
                <c:pt idx="1001">
                  <c:v>31.622328624535317</c:v>
                </c:pt>
                <c:pt idx="1002">
                  <c:v>31.66252036282528</c:v>
                </c:pt>
                <c:pt idx="1003">
                  <c:v>31.702832797026019</c:v>
                </c:pt>
                <c:pt idx="1004">
                  <c:v>31.861468656716411</c:v>
                </c:pt>
                <c:pt idx="1005">
                  <c:v>32.426858292537311</c:v>
                </c:pt>
                <c:pt idx="1006">
                  <c:v>32.992126782089549</c:v>
                </c:pt>
                <c:pt idx="1007">
                  <c:v>33.683199999999999</c:v>
                </c:pt>
                <c:pt idx="1008">
                  <c:v>34.4532928</c:v>
                </c:pt>
                <c:pt idx="1009">
                  <c:v>35.2235072</c:v>
                </c:pt>
                <c:pt idx="1010">
                  <c:v>35.993600000000001</c:v>
                </c:pt>
                <c:pt idx="1011">
                  <c:v>37.047507199999998</c:v>
                </c:pt>
                <c:pt idx="1012">
                  <c:v>38.101292799999996</c:v>
                </c:pt>
                <c:pt idx="1013">
                  <c:v>39.155200000000001</c:v>
                </c:pt>
                <c:pt idx="1014">
                  <c:v>39.89746409552238</c:v>
                </c:pt>
                <c:pt idx="1015">
                  <c:v>40.785950829850748</c:v>
                </c:pt>
                <c:pt idx="1016">
                  <c:v>41.519393308550185</c:v>
                </c:pt>
                <c:pt idx="1017">
                  <c:v>42.243568773234195</c:v>
                </c:pt>
                <c:pt idx="1018">
                  <c:v>42.967744237918218</c:v>
                </c:pt>
                <c:pt idx="1019">
                  <c:v>43.854949253731334</c:v>
                </c:pt>
                <c:pt idx="1020">
                  <c:v>44.137583498507453</c:v>
                </c:pt>
                <c:pt idx="1021">
                  <c:v>44.420338889552234</c:v>
                </c:pt>
                <c:pt idx="1022">
                  <c:v>44.702973134328353</c:v>
                </c:pt>
                <c:pt idx="1023">
                  <c:v>44.174703345724907</c:v>
                </c:pt>
                <c:pt idx="1024">
                  <c:v>43.650346666666657</c:v>
                </c:pt>
                <c:pt idx="1025">
                  <c:v>42.971294117647055</c:v>
                </c:pt>
                <c:pt idx="1026">
                  <c:v>42.104626195620433</c:v>
                </c:pt>
                <c:pt idx="1027">
                  <c:v>41.703940008791207</c:v>
                </c:pt>
                <c:pt idx="1028">
                  <c:v>40.998727007299273</c:v>
                </c:pt>
                <c:pt idx="1029">
                  <c:v>40.652830463999997</c:v>
                </c:pt>
                <c:pt idx="1030">
                  <c:v>40.45613826327272</c:v>
                </c:pt>
                <c:pt idx="1031">
                  <c:v>40.113460869565209</c:v>
                </c:pt>
                <c:pt idx="1032">
                  <c:v>40.074288486956519</c:v>
                </c:pt>
                <c:pt idx="1033">
                  <c:v>39.890467789169669</c:v>
                </c:pt>
                <c:pt idx="1034">
                  <c:v>39.708086330935245</c:v>
                </c:pt>
                <c:pt idx="1035">
                  <c:v>39.643382159139783</c:v>
                </c:pt>
                <c:pt idx="1036">
                  <c:v>39.579024205714283</c:v>
                </c:pt>
                <c:pt idx="1037">
                  <c:v>39.515239857651238</c:v>
                </c:pt>
                <c:pt idx="1038">
                  <c:v>39.427226934275609</c:v>
                </c:pt>
                <c:pt idx="1039">
                  <c:v>39.618358931448753</c:v>
                </c:pt>
                <c:pt idx="1040">
                  <c:v>39.80960565371025</c:v>
                </c:pt>
                <c:pt idx="1041">
                  <c:v>39.427226934275609</c:v>
                </c:pt>
                <c:pt idx="1042">
                  <c:v>38.907252033802813</c:v>
                </c:pt>
                <c:pt idx="1043">
                  <c:v>38.526219718309861</c:v>
                </c:pt>
                <c:pt idx="1044">
                  <c:v>37.386434886713282</c:v>
                </c:pt>
                <c:pt idx="1045">
                  <c:v>36.516177700699295</c:v>
                </c:pt>
                <c:pt idx="1046">
                  <c:v>35.398266666666665</c:v>
                </c:pt>
                <c:pt idx="1047">
                  <c:v>34.4893785467128</c:v>
                </c:pt>
                <c:pt idx="1048">
                  <c:v>33.702975778546708</c:v>
                </c:pt>
                <c:pt idx="1049">
                  <c:v>32.916573010380624</c:v>
                </c:pt>
                <c:pt idx="1050">
                  <c:v>32.616437164137935</c:v>
                </c:pt>
                <c:pt idx="1051">
                  <c:v>32.542132949480965</c:v>
                </c:pt>
                <c:pt idx="1052">
                  <c:v>32.354856747404838</c:v>
                </c:pt>
                <c:pt idx="1053">
                  <c:v>32.392267050519031</c:v>
                </c:pt>
                <c:pt idx="1054">
                  <c:v>32.317962835862069</c:v>
                </c:pt>
                <c:pt idx="1055">
                  <c:v>32.467199999999998</c:v>
                </c:pt>
                <c:pt idx="1056">
                  <c:v>33.176216474482757</c:v>
                </c:pt>
                <c:pt idx="1057">
                  <c:v>34.114938485813148</c:v>
                </c:pt>
                <c:pt idx="1058">
                  <c:v>34.938751557093426</c:v>
                </c:pt>
                <c:pt idx="1059">
                  <c:v>35.90055042206896</c:v>
                </c:pt>
                <c:pt idx="1060">
                  <c:v>36.982715784827576</c:v>
                </c:pt>
                <c:pt idx="1061">
                  <c:v>37.934185567010303</c:v>
                </c:pt>
                <c:pt idx="1062">
                  <c:v>37.915463013698627</c:v>
                </c:pt>
                <c:pt idx="1063">
                  <c:v>38.026652054794511</c:v>
                </c:pt>
                <c:pt idx="1064">
                  <c:v>38.007677815699651</c:v>
                </c:pt>
                <c:pt idx="1065">
                  <c:v>37.73119327346938</c:v>
                </c:pt>
                <c:pt idx="1066">
                  <c:v>37.583876114285708</c:v>
                </c:pt>
                <c:pt idx="1067">
                  <c:v>37.436669387755103</c:v>
                </c:pt>
                <c:pt idx="1068">
                  <c:v>37.564439590443683</c:v>
                </c:pt>
                <c:pt idx="1069">
                  <c:v>37.436669387755103</c:v>
                </c:pt>
                <c:pt idx="1070">
                  <c:v>37.436669387755103</c:v>
                </c:pt>
                <c:pt idx="1071">
                  <c:v>36.832882787796606</c:v>
                </c:pt>
                <c:pt idx="1072">
                  <c:v>36.355890093559317</c:v>
                </c:pt>
                <c:pt idx="1073">
                  <c:v>35.757794594594586</c:v>
                </c:pt>
                <c:pt idx="1074">
                  <c:v>35.79432019459459</c:v>
                </c:pt>
                <c:pt idx="1075">
                  <c:v>35.830955481081077</c:v>
                </c:pt>
                <c:pt idx="1076">
                  <c:v>35.867481081081074</c:v>
                </c:pt>
                <c:pt idx="1077">
                  <c:v>35.626759731543622</c:v>
                </c:pt>
                <c:pt idx="1078">
                  <c:v>35.626759731543622</c:v>
                </c:pt>
                <c:pt idx="1079">
                  <c:v>35.626759731543622</c:v>
                </c:pt>
                <c:pt idx="1080">
                  <c:v>34.973057718120799</c:v>
                </c:pt>
                <c:pt idx="1081">
                  <c:v>34.319355704697983</c:v>
                </c:pt>
                <c:pt idx="1082">
                  <c:v>33.66565369127516</c:v>
                </c:pt>
                <c:pt idx="1083">
                  <c:v>33.447753020134222</c:v>
                </c:pt>
                <c:pt idx="1084">
                  <c:v>33.229852348993283</c:v>
                </c:pt>
                <c:pt idx="1085">
                  <c:v>33.011951677852345</c:v>
                </c:pt>
                <c:pt idx="1086">
                  <c:v>32.864057407999994</c:v>
                </c:pt>
                <c:pt idx="1087">
                  <c:v>33.046288888294313</c:v>
                </c:pt>
                <c:pt idx="1088">
                  <c:v>33.008319999999998</c:v>
                </c:pt>
                <c:pt idx="1089">
                  <c:v>33.513401408</c:v>
                </c:pt>
                <c:pt idx="1090">
                  <c:v>34.018374592000001</c:v>
                </c:pt>
                <c:pt idx="1091">
                  <c:v>34.523455999999996</c:v>
                </c:pt>
                <c:pt idx="1092">
                  <c:v>35.172800000000002</c:v>
                </c:pt>
                <c:pt idx="1093">
                  <c:v>35.703133554817271</c:v>
                </c:pt>
                <c:pt idx="1094">
                  <c:v>36.350320265780731</c:v>
                </c:pt>
                <c:pt idx="1095">
                  <c:v>36.588276747019862</c:v>
                </c:pt>
                <c:pt idx="1096">
                  <c:v>36.946706034437078</c:v>
                </c:pt>
                <c:pt idx="1097">
                  <c:v>37.305027814569542</c:v>
                </c:pt>
                <c:pt idx="1098">
                  <c:v>37.396213861386137</c:v>
                </c:pt>
                <c:pt idx="1099">
                  <c:v>37.610518811881178</c:v>
                </c:pt>
                <c:pt idx="1100">
                  <c:v>37.700400000000002</c:v>
                </c:pt>
                <c:pt idx="1101">
                  <c:v>38.198835600000002</c:v>
                </c:pt>
                <c:pt idx="1102">
                  <c:v>38.697164399999998</c:v>
                </c:pt>
                <c:pt idx="1103">
                  <c:v>39.195599999999999</c:v>
                </c:pt>
                <c:pt idx="1104">
                  <c:v>39.337964400000004</c:v>
                </c:pt>
                <c:pt idx="1105">
                  <c:v>39.4804356</c:v>
                </c:pt>
                <c:pt idx="1106">
                  <c:v>39.492889180327865</c:v>
                </c:pt>
                <c:pt idx="1107">
                  <c:v>39.954136319999996</c:v>
                </c:pt>
                <c:pt idx="1108">
                  <c:v>40.415489909508196</c:v>
                </c:pt>
                <c:pt idx="1109">
                  <c:v>40.743152941176469</c:v>
                </c:pt>
                <c:pt idx="1110">
                  <c:v>41.033464495114004</c:v>
                </c:pt>
                <c:pt idx="1111">
                  <c:v>41.456489902280126</c:v>
                </c:pt>
                <c:pt idx="1112">
                  <c:v>41.879515309446255</c:v>
                </c:pt>
                <c:pt idx="1113">
                  <c:v>41.954368831168829</c:v>
                </c:pt>
                <c:pt idx="1114">
                  <c:v>42.165194805194801</c:v>
                </c:pt>
                <c:pt idx="1115">
                  <c:v>42.238881553398052</c:v>
                </c:pt>
                <c:pt idx="1116">
                  <c:v>42.799229700970876</c:v>
                </c:pt>
                <c:pt idx="1117">
                  <c:v>43.359682920388344</c:v>
                </c:pt>
                <c:pt idx="1118">
                  <c:v>43.920031067961162</c:v>
                </c:pt>
                <c:pt idx="1119">
                  <c:v>44.445390291262136</c:v>
                </c:pt>
                <c:pt idx="1120">
                  <c:v>44.97074951456311</c:v>
                </c:pt>
                <c:pt idx="1121">
                  <c:v>45.349347096774189</c:v>
                </c:pt>
                <c:pt idx="1122">
                  <c:v>45.690746052733111</c:v>
                </c:pt>
                <c:pt idx="1123">
                  <c:v>46.326819282580637</c:v>
                </c:pt>
                <c:pt idx="1124">
                  <c:v>46.665075241157545</c:v>
                </c:pt>
                <c:pt idx="1125">
                  <c:v>46.94349975048231</c:v>
                </c:pt>
                <c:pt idx="1126">
                  <c:v>47.070467876923075</c:v>
                </c:pt>
                <c:pt idx="1127">
                  <c:v>47.347999999999999</c:v>
                </c:pt>
                <c:pt idx="1128">
                  <c:v>47.798898646153845</c:v>
                </c:pt>
                <c:pt idx="1129">
                  <c:v>48.249901353846141</c:v>
                </c:pt>
                <c:pt idx="1130">
                  <c:v>48.545206389776347</c:v>
                </c:pt>
                <c:pt idx="1131">
                  <c:v>48.942029228025476</c:v>
                </c:pt>
                <c:pt idx="1132">
                  <c:v>49.493558033121019</c:v>
                </c:pt>
                <c:pt idx="1133">
                  <c:v>49.728243037974671</c:v>
                </c:pt>
                <c:pt idx="1134">
                  <c:v>50.207750703797458</c:v>
                </c:pt>
                <c:pt idx="1135">
                  <c:v>50.687155625316443</c:v>
                </c:pt>
                <c:pt idx="1136">
                  <c:v>51.166663291139237</c:v>
                </c:pt>
                <c:pt idx="1137">
                  <c:v>51.722195583596204</c:v>
                </c:pt>
                <c:pt idx="1138">
                  <c:v>52.439136908517348</c:v>
                </c:pt>
                <c:pt idx="1139">
                  <c:v>52.988920754716979</c:v>
                </c:pt>
                <c:pt idx="1140">
                  <c:v>53.49941132075471</c:v>
                </c:pt>
                <c:pt idx="1141">
                  <c:v>53.672339999999998</c:v>
                </c:pt>
                <c:pt idx="1142">
                  <c:v>54.010856074766345</c:v>
                </c:pt>
                <c:pt idx="1143">
                  <c:v>54.078494117647061</c:v>
                </c:pt>
                <c:pt idx="1144">
                  <c:v>54.480564705882351</c:v>
                </c:pt>
                <c:pt idx="1145">
                  <c:v>54.713244444444442</c:v>
                </c:pt>
                <c:pt idx="1146">
                  <c:v>54.711427761230766</c:v>
                </c:pt>
                <c:pt idx="1147">
                  <c:v>54.542215222018335</c:v>
                </c:pt>
                <c:pt idx="1148">
                  <c:v>54.707728440366964</c:v>
                </c:pt>
                <c:pt idx="1149">
                  <c:v>54.506705099088137</c:v>
                </c:pt>
                <c:pt idx="1150">
                  <c:v>54.638350220060786</c:v>
                </c:pt>
                <c:pt idx="1151">
                  <c:v>54.769896656534947</c:v>
                </c:pt>
                <c:pt idx="1152">
                  <c:v>54.440981223100302</c:v>
                </c:pt>
                <c:pt idx="1153">
                  <c:v>54.111967105167167</c:v>
                </c:pt>
                <c:pt idx="1154">
                  <c:v>53.620072727272721</c:v>
                </c:pt>
                <c:pt idx="1155">
                  <c:v>53.065725679758302</c:v>
                </c:pt>
                <c:pt idx="1156">
                  <c:v>52.514718072289149</c:v>
                </c:pt>
                <c:pt idx="1157">
                  <c:v>51.967019819819818</c:v>
                </c:pt>
                <c:pt idx="1158">
                  <c:v>51.714222754491018</c:v>
                </c:pt>
                <c:pt idx="1159">
                  <c:v>51.462934925373126</c:v>
                </c:pt>
                <c:pt idx="1160">
                  <c:v>51.213142857142849</c:v>
                </c:pt>
                <c:pt idx="1161">
                  <c:v>51.157516913946573</c:v>
                </c:pt>
                <c:pt idx="1162">
                  <c:v>51.102220118343197</c:v>
                </c:pt>
                <c:pt idx="1163">
                  <c:v>51.047249557522122</c:v>
                </c:pt>
                <c:pt idx="1164">
                  <c:v>51.09699361407624</c:v>
                </c:pt>
                <c:pt idx="1165">
                  <c:v>51.295612799999994</c:v>
                </c:pt>
                <c:pt idx="1166">
                  <c:v>51.493168513119535</c:v>
                </c:pt>
                <c:pt idx="1167">
                  <c:v>51.752433655813945</c:v>
                </c:pt>
                <c:pt idx="1168">
                  <c:v>52.010289919999998</c:v>
                </c:pt>
                <c:pt idx="1169">
                  <c:v>52.115937752161379</c:v>
                </c:pt>
                <c:pt idx="1170">
                  <c:v>52.096366762177645</c:v>
                </c:pt>
                <c:pt idx="1171">
                  <c:v>52.225810285714282</c:v>
                </c:pt>
                <c:pt idx="1172">
                  <c:v>52.354516239316233</c:v>
                </c:pt>
                <c:pt idx="1173">
                  <c:v>52.364442996033986</c:v>
                </c:pt>
                <c:pt idx="1174">
                  <c:v>52.522299498305081</c:v>
                </c:pt>
                <c:pt idx="1175">
                  <c:v>52.679175211267598</c:v>
                </c:pt>
                <c:pt idx="1176">
                  <c:v>52.713599999999992</c:v>
                </c:pt>
                <c:pt idx="1177">
                  <c:v>52.600491620111733</c:v>
                </c:pt>
                <c:pt idx="1178">
                  <c:v>52.343242105263158</c:v>
                </c:pt>
                <c:pt idx="1179">
                  <c:v>52.114506948760329</c:v>
                </c:pt>
                <c:pt idx="1180">
                  <c:v>52.030739498901099</c:v>
                </c:pt>
                <c:pt idx="1181">
                  <c:v>51.805586885245894</c:v>
                </c:pt>
                <c:pt idx="1182">
                  <c:v>51.671107669565217</c:v>
                </c:pt>
                <c:pt idx="1183">
                  <c:v>51.53799453405405</c:v>
                </c:pt>
                <c:pt idx="1184">
                  <c:v>51.544961725067381</c:v>
                </c:pt>
                <c:pt idx="1185">
                  <c:v>50.949392969436992</c:v>
                </c:pt>
                <c:pt idx="1186">
                  <c:v>50.360263526399997</c:v>
                </c:pt>
                <c:pt idx="1187">
                  <c:v>49.777298673740049</c:v>
                </c:pt>
                <c:pt idx="1188">
                  <c:v>49.216152380952387</c:v>
                </c:pt>
                <c:pt idx="1189">
                  <c:v>48.529919999999997</c:v>
                </c:pt>
                <c:pt idx="1190">
                  <c:v>47.850873298429313</c:v>
                </c:pt>
                <c:pt idx="1191">
                  <c:v>47.168769811948046</c:v>
                </c:pt>
                <c:pt idx="1192">
                  <c:v>46.738216638341967</c:v>
                </c:pt>
                <c:pt idx="1193">
                  <c:v>46.190449484536074</c:v>
                </c:pt>
                <c:pt idx="1194">
                  <c:v>45.509607236923067</c:v>
                </c:pt>
                <c:pt idx="1195">
                  <c:v>45.065555840000002</c:v>
                </c:pt>
                <c:pt idx="1196">
                  <c:v>44.393926530612241</c:v>
                </c:pt>
                <c:pt idx="1197">
                  <c:v>43.53678471472081</c:v>
                </c:pt>
                <c:pt idx="1198">
                  <c:v>42.68838288484848</c:v>
                </c:pt>
                <c:pt idx="1199">
                  <c:v>41.848426130653266</c:v>
                </c:pt>
                <c:pt idx="1200">
                  <c:v>42.093153768844218</c:v>
                </c:pt>
                <c:pt idx="1201">
                  <c:v>42.231771428571427</c:v>
                </c:pt>
                <c:pt idx="1202">
                  <c:v>42.36969599999999</c:v>
                </c:pt>
                <c:pt idx="1203">
                  <c:v>42.533894208478799</c:v>
                </c:pt>
                <c:pt idx="1204">
                  <c:v>42.59140749975186</c:v>
                </c:pt>
                <c:pt idx="1205">
                  <c:v>42.543227586206896</c:v>
                </c:pt>
                <c:pt idx="1206">
                  <c:v>42.731222659459455</c:v>
                </c:pt>
                <c:pt idx="1207">
                  <c:v>42.918216611764706</c:v>
                </c:pt>
                <c:pt idx="1208">
                  <c:v>43.210023529411764</c:v>
                </c:pt>
                <c:pt idx="1209">
                  <c:v>43.818812713936424</c:v>
                </c:pt>
                <c:pt idx="1210">
                  <c:v>44.533249877750606</c:v>
                </c:pt>
                <c:pt idx="1211">
                  <c:v>45.02750364963503</c:v>
                </c:pt>
                <c:pt idx="1212">
                  <c:v>45.317180589781017</c:v>
                </c:pt>
                <c:pt idx="1213">
                  <c:v>45.385922463922519</c:v>
                </c:pt>
                <c:pt idx="1214">
                  <c:v>45.563872463768114</c:v>
                </c:pt>
                <c:pt idx="1215">
                  <c:v>45.871303078554213</c:v>
                </c:pt>
                <c:pt idx="1216">
                  <c:v>46.177333707692306</c:v>
                </c:pt>
                <c:pt idx="1217">
                  <c:v>46.481818705035963</c:v>
                </c:pt>
                <c:pt idx="1218">
                  <c:v>46.699069265871117</c:v>
                </c:pt>
                <c:pt idx="1219">
                  <c:v>47.025878994285712</c:v>
                </c:pt>
                <c:pt idx="1220">
                  <c:v>47.351213301662696</c:v>
                </c:pt>
                <c:pt idx="1221">
                  <c:v>47.843681270921984</c:v>
                </c:pt>
                <c:pt idx="1222">
                  <c:v>48.445580241509433</c:v>
                </c:pt>
                <c:pt idx="1223">
                  <c:v>49.044570352941165</c:v>
                </c:pt>
                <c:pt idx="1224">
                  <c:v>49.894846061971826</c:v>
                </c:pt>
                <c:pt idx="1225">
                  <c:v>50.504508106293706</c:v>
                </c:pt>
                <c:pt idx="1226">
                  <c:v>50.987750577367201</c:v>
                </c:pt>
                <c:pt idx="1227">
                  <c:v>51.704239398165129</c:v>
                </c:pt>
                <c:pt idx="1228">
                  <c:v>52.411009618223233</c:v>
                </c:pt>
                <c:pt idx="1229">
                  <c:v>53.108112217194567</c:v>
                </c:pt>
                <c:pt idx="1230">
                  <c:v>54.111975570203164</c:v>
                </c:pt>
                <c:pt idx="1231">
                  <c:v>54.256002710421278</c:v>
                </c:pt>
                <c:pt idx="1232">
                  <c:v>55.237338053097339</c:v>
                </c:pt>
                <c:pt idx="1233">
                  <c:v>55.868290399999985</c:v>
                </c:pt>
                <c:pt idx="1234">
                  <c:v>56.611267053594773</c:v>
                </c:pt>
                <c:pt idx="1235">
                  <c:v>57.344664935064927</c:v>
                </c:pt>
                <c:pt idx="1236">
                  <c:v>57.316939962231757</c:v>
                </c:pt>
                <c:pt idx="1237">
                  <c:v>57.04686520677965</c:v>
                </c:pt>
                <c:pt idx="1238">
                  <c:v>56.783638493723842</c:v>
                </c:pt>
                <c:pt idx="1239">
                  <c:v>57.403835879999995</c:v>
                </c:pt>
                <c:pt idx="1240">
                  <c:v>57.541297896296285</c:v>
                </c:pt>
                <c:pt idx="1241">
                  <c:v>57.910883265306126</c:v>
                </c:pt>
                <c:pt idx="1242">
                  <c:v>58.25253193846153</c:v>
                </c:pt>
                <c:pt idx="1243">
                  <c:v>58.354402444800002</c:v>
                </c:pt>
                <c:pt idx="1244">
                  <c:v>58.453792885375485</c:v>
                </c:pt>
                <c:pt idx="1245">
                  <c:v>57.415924114285708</c:v>
                </c:pt>
                <c:pt idx="1246">
                  <c:v>56.507617043883485</c:v>
                </c:pt>
                <c:pt idx="1247">
                  <c:v>55.613373410404627</c:v>
                </c:pt>
                <c:pt idx="1248">
                  <c:v>54.485881722840688</c:v>
                </c:pt>
                <c:pt idx="1249">
                  <c:v>53.163772233142851</c:v>
                </c:pt>
                <c:pt idx="1250">
                  <c:v>52.058413662239076</c:v>
                </c:pt>
                <c:pt idx="1251">
                  <c:v>50.859162991304352</c:v>
                </c:pt>
                <c:pt idx="1252">
                  <c:v>49.575522514285701</c:v>
                </c:pt>
                <c:pt idx="1253">
                  <c:v>48.21621492537313</c:v>
                </c:pt>
                <c:pt idx="1254">
                  <c:v>47.283085567527671</c:v>
                </c:pt>
                <c:pt idx="1255">
                  <c:v>46.797432822099445</c:v>
                </c:pt>
                <c:pt idx="1256">
                  <c:v>46.143859340659333</c:v>
                </c:pt>
                <c:pt idx="1257">
                  <c:v>46.285985468852452</c:v>
                </c:pt>
                <c:pt idx="1258">
                  <c:v>46.342554028209761</c:v>
                </c:pt>
                <c:pt idx="1259">
                  <c:v>46.565569729729724</c:v>
                </c:pt>
                <c:pt idx="1260">
                  <c:v>47.84433161438848</c:v>
                </c:pt>
                <c:pt idx="1261">
                  <c:v>49.030534090322575</c:v>
                </c:pt>
                <c:pt idx="1262">
                  <c:v>50.298023613595703</c:v>
                </c:pt>
                <c:pt idx="1263">
                  <c:v>51.256911982887694</c:v>
                </c:pt>
                <c:pt idx="1264">
                  <c:v>52.024119606371684</c:v>
                </c:pt>
                <c:pt idx="1265">
                  <c:v>52.873521126760565</c:v>
                </c:pt>
                <c:pt idx="1266">
                  <c:v>53.164329246935189</c:v>
                </c:pt>
                <c:pt idx="1267">
                  <c:v>53.452097560975602</c:v>
                </c:pt>
                <c:pt idx="1268">
                  <c:v>53.830166666666663</c:v>
                </c:pt>
                <c:pt idx="1269">
                  <c:v>54.224149222797926</c:v>
                </c:pt>
                <c:pt idx="1270">
                  <c:v>54.802394482758615</c:v>
                </c:pt>
                <c:pt idx="1271">
                  <c:v>55.283496907216488</c:v>
                </c:pt>
                <c:pt idx="1272">
                  <c:v>55.314507388717942</c:v>
                </c:pt>
                <c:pt idx="1273">
                  <c:v>55.064041583756342</c:v>
                </c:pt>
                <c:pt idx="1274">
                  <c:v>55.003256470588227</c:v>
                </c:pt>
                <c:pt idx="1275">
                  <c:v>55.15798496</c:v>
                </c:pt>
                <c:pt idx="1276">
                  <c:v>55.494144318407955</c:v>
                </c:pt>
                <c:pt idx="1277">
                  <c:v>55.734468533772642</c:v>
                </c:pt>
                <c:pt idx="1278">
                  <c:v>55.975049547540976</c:v>
                </c:pt>
                <c:pt idx="1279">
                  <c:v>56.30459701960784</c:v>
                </c:pt>
                <c:pt idx="1280">
                  <c:v>56.632526384364816</c:v>
                </c:pt>
                <c:pt idx="1281">
                  <c:v>56.764893506493493</c:v>
                </c:pt>
                <c:pt idx="1282">
                  <c:v>56.804487237479798</c:v>
                </c:pt>
                <c:pt idx="1283">
                  <c:v>56.935234782608688</c:v>
                </c:pt>
                <c:pt idx="1284">
                  <c:v>56.622796799999996</c:v>
                </c:pt>
                <c:pt idx="1285">
                  <c:v>56.314332591414946</c:v>
                </c:pt>
                <c:pt idx="1286">
                  <c:v>55.921423343848573</c:v>
                </c:pt>
                <c:pt idx="1287">
                  <c:v>56.008714516431922</c:v>
                </c:pt>
                <c:pt idx="1288">
                  <c:v>56.008185153488363</c:v>
                </c:pt>
                <c:pt idx="1289">
                  <c:v>55.921266257668705</c:v>
                </c:pt>
                <c:pt idx="1290">
                  <c:v>56.055584438356156</c:v>
                </c:pt>
                <c:pt idx="1291">
                  <c:v>56.35863185454545</c:v>
                </c:pt>
                <c:pt idx="1292">
                  <c:v>56.488045714285711</c:v>
                </c:pt>
                <c:pt idx="1293">
                  <c:v>57.208561216095376</c:v>
                </c:pt>
                <c:pt idx="1294">
                  <c:v>58.174574813056374</c:v>
                </c:pt>
                <c:pt idx="1295">
                  <c:v>59.131547415066464</c:v>
                </c:pt>
                <c:pt idx="1296">
                  <c:v>60.148934371888721</c:v>
                </c:pt>
                <c:pt idx="1297">
                  <c:v>60.972085997105644</c:v>
                </c:pt>
                <c:pt idx="1298">
                  <c:v>61.864435530085963</c:v>
                </c:pt>
                <c:pt idx="1299">
                  <c:v>62.205959524079319</c:v>
                </c:pt>
                <c:pt idx="1300">
                  <c:v>62.451907938461524</c:v>
                </c:pt>
                <c:pt idx="1301">
                  <c:v>62.778901244813269</c:v>
                </c:pt>
                <c:pt idx="1302">
                  <c:v>63.054322604651162</c:v>
                </c:pt>
                <c:pt idx="1303">
                  <c:v>63.409145495934951</c:v>
                </c:pt>
                <c:pt idx="1304">
                  <c:v>63.672270241286867</c:v>
                </c:pt>
                <c:pt idx="1305">
                  <c:v>63.495394978723397</c:v>
                </c:pt>
                <c:pt idx="1306">
                  <c:v>63.237464790513826</c:v>
                </c:pt>
                <c:pt idx="1307">
                  <c:v>62.902554367666227</c:v>
                </c:pt>
                <c:pt idx="1308">
                  <c:v>62.611200740359891</c:v>
                </c:pt>
                <c:pt idx="1309">
                  <c:v>62.328382539923943</c:v>
                </c:pt>
                <c:pt idx="1310">
                  <c:v>61.975466666666662</c:v>
                </c:pt>
                <c:pt idx="1311">
                  <c:v>60.819082192592582</c:v>
                </c:pt>
                <c:pt idx="1312">
                  <c:v>59.761478024449872</c:v>
                </c:pt>
                <c:pt idx="1313">
                  <c:v>58.652958645707365</c:v>
                </c:pt>
                <c:pt idx="1314">
                  <c:v>58.260368561064077</c:v>
                </c:pt>
                <c:pt idx="1315">
                  <c:v>57.450963745498193</c:v>
                </c:pt>
                <c:pt idx="1316">
                  <c:v>56.58569142857143</c:v>
                </c:pt>
                <c:pt idx="1317">
                  <c:v>56.281584905660367</c:v>
                </c:pt>
                <c:pt idx="1318">
                  <c:v>56.048639999999992</c:v>
                </c:pt>
                <c:pt idx="1319">
                  <c:v>55.754797682502897</c:v>
                </c:pt>
                <c:pt idx="1320">
                  <c:v>55.007646896551712</c:v>
                </c:pt>
                <c:pt idx="1321">
                  <c:v>54.148936518771322</c:v>
                </c:pt>
                <c:pt idx="1322">
                  <c:v>53.488336271186434</c:v>
                </c:pt>
                <c:pt idx="1323">
                  <c:v>53.650317144781141</c:v>
                </c:pt>
                <c:pt idx="1324">
                  <c:v>53.750570405345208</c:v>
                </c:pt>
                <c:pt idx="1325">
                  <c:v>53.789478145695355</c:v>
                </c:pt>
                <c:pt idx="1326">
                  <c:v>53.509560943231442</c:v>
                </c:pt>
                <c:pt idx="1327">
                  <c:v>53.408368121343436</c:v>
                </c:pt>
                <c:pt idx="1328">
                  <c:v>53.194650643776818</c:v>
                </c:pt>
                <c:pt idx="1329">
                  <c:v>53.185027837259099</c:v>
                </c:pt>
                <c:pt idx="1330">
                  <c:v>53.118695410885799</c:v>
                </c:pt>
                <c:pt idx="1331">
                  <c:v>53.052786382978724</c:v>
                </c:pt>
                <c:pt idx="1332">
                  <c:v>52.252911372216332</c:v>
                </c:pt>
                <c:pt idx="1333">
                  <c:v>51.457766359408026</c:v>
                </c:pt>
                <c:pt idx="1334">
                  <c:v>50.882458412698412</c:v>
                </c:pt>
                <c:pt idx="1335">
                  <c:v>49.938248497365642</c:v>
                </c:pt>
                <c:pt idx="1336">
                  <c:v>48.745874505219206</c:v>
                </c:pt>
                <c:pt idx="1337">
                  <c:v>47.428889072164942</c:v>
                </c:pt>
                <c:pt idx="1338">
                  <c:v>46.508681255384609</c:v>
                </c:pt>
                <c:pt idx="1339">
                  <c:v>45.737544908904802</c:v>
                </c:pt>
                <c:pt idx="1340">
                  <c:v>44.969890909090907</c:v>
                </c:pt>
                <c:pt idx="1341">
                  <c:v>43.818486940936857</c:v>
                </c:pt>
                <c:pt idx="1342">
                  <c:v>42.892152881632647</c:v>
                </c:pt>
                <c:pt idx="1343">
                  <c:v>42.04768524590164</c:v>
                </c:pt>
                <c:pt idx="1344">
                  <c:v>41.71836014723926</c:v>
                </c:pt>
                <c:pt idx="1345">
                  <c:v>41.432325818181809</c:v>
                </c:pt>
                <c:pt idx="1346">
                  <c:v>41.189236363636361</c:v>
                </c:pt>
                <c:pt idx="1347">
                  <c:v>41.083520713995938</c:v>
                </c:pt>
                <c:pt idx="1348">
                  <c:v>41.020277999999998</c:v>
                </c:pt>
                <c:pt idx="1349">
                  <c:v>41.081612864321606</c:v>
                </c:pt>
                <c:pt idx="1350">
                  <c:v>41.686389813813811</c:v>
                </c:pt>
                <c:pt idx="1351">
                  <c:v>42.328220934131735</c:v>
                </c:pt>
                <c:pt idx="1352">
                  <c:v>42.881207547169808</c:v>
                </c:pt>
                <c:pt idx="1353">
                  <c:v>43.535943540594054</c:v>
                </c:pt>
                <c:pt idx="1354">
                  <c:v>44.230785201581021</c:v>
                </c:pt>
                <c:pt idx="1355">
                  <c:v>44.966911747285288</c:v>
                </c:pt>
                <c:pt idx="1356">
                  <c:v>46.008475760549544</c:v>
                </c:pt>
                <c:pt idx="1357">
                  <c:v>47.083781249999994</c:v>
                </c:pt>
                <c:pt idx="1358">
                  <c:v>48.289422222222221</c:v>
                </c:pt>
                <c:pt idx="1359">
                  <c:v>49.041847309408332</c:v>
                </c:pt>
                <c:pt idx="1360">
                  <c:v>49.883623427466141</c:v>
                </c:pt>
                <c:pt idx="1361">
                  <c:v>50.720216007714555</c:v>
                </c:pt>
                <c:pt idx="1362">
                  <c:v>50.899587319884731</c:v>
                </c:pt>
                <c:pt idx="1363">
                  <c:v>51.077585454545456</c:v>
                </c:pt>
                <c:pt idx="1364">
                  <c:v>51.205412571428568</c:v>
                </c:pt>
                <c:pt idx="1365">
                  <c:v>51.141852444444439</c:v>
                </c:pt>
                <c:pt idx="1366">
                  <c:v>51.223868353276345</c:v>
                </c:pt>
                <c:pt idx="1367">
                  <c:v>51.306192592592588</c:v>
                </c:pt>
                <c:pt idx="1368">
                  <c:v>50.952577273933642</c:v>
                </c:pt>
                <c:pt idx="1369">
                  <c:v>50.456785449056589</c:v>
                </c:pt>
                <c:pt idx="1370">
                  <c:v>50.012914285714281</c:v>
                </c:pt>
                <c:pt idx="1371">
                  <c:v>48.989329840972857</c:v>
                </c:pt>
                <c:pt idx="1372">
                  <c:v>48.019987325256281</c:v>
                </c:pt>
                <c:pt idx="1373">
                  <c:v>47.101579182156129</c:v>
                </c:pt>
                <c:pt idx="1374">
                  <c:v>46.632597194805186</c:v>
                </c:pt>
                <c:pt idx="1375">
                  <c:v>46.165652799999997</c:v>
                </c:pt>
                <c:pt idx="1376">
                  <c:v>45.657936842105258</c:v>
                </c:pt>
                <c:pt idx="1377">
                  <c:v>44.872537788408458</c:v>
                </c:pt>
                <c:pt idx="1378">
                  <c:v>44.133647911926602</c:v>
                </c:pt>
                <c:pt idx="1379">
                  <c:v>43.39851710887465</c:v>
                </c:pt>
                <c:pt idx="1380">
                  <c:v>43.190855474452555</c:v>
                </c:pt>
                <c:pt idx="1381">
                  <c:v>43.22028911253431</c:v>
                </c:pt>
                <c:pt idx="1382">
                  <c:v>43.329388235294111</c:v>
                </c:pt>
                <c:pt idx="1383">
                  <c:v>43.598427049723753</c:v>
                </c:pt>
                <c:pt idx="1384">
                  <c:v>43.667340517906325</c:v>
                </c:pt>
                <c:pt idx="1385">
                  <c:v>43.615754520547945</c:v>
                </c:pt>
                <c:pt idx="1386">
                  <c:v>43.754221939726023</c:v>
                </c:pt>
                <c:pt idx="1387">
                  <c:v>43.812370260711027</c:v>
                </c:pt>
                <c:pt idx="1388">
                  <c:v>43.7511724137931</c:v>
                </c:pt>
                <c:pt idx="1389">
                  <c:v>43.348568834088844</c:v>
                </c:pt>
                <c:pt idx="1390">
                  <c:v>42.946400521739129</c:v>
                </c:pt>
                <c:pt idx="1391">
                  <c:v>42.545253936651577</c:v>
                </c:pt>
                <c:pt idx="1392">
                  <c:v>42.880937611510788</c:v>
                </c:pt>
                <c:pt idx="1393">
                  <c:v>43.328292989247316</c:v>
                </c:pt>
                <c:pt idx="1394">
                  <c:v>43.733694915254233</c:v>
                </c:pt>
                <c:pt idx="1395">
                  <c:v>42.847773359361135</c:v>
                </c:pt>
                <c:pt idx="1396">
                  <c:v>42.045741665782487</c:v>
                </c:pt>
                <c:pt idx="1397">
                  <c:v>41.249077004405287</c:v>
                </c:pt>
                <c:pt idx="1398">
                  <c:v>42.509778558875219</c:v>
                </c:pt>
                <c:pt idx="1399">
                  <c:v>43.649085314685308</c:v>
                </c:pt>
                <c:pt idx="1400">
                  <c:v>44.776503652173908</c:v>
                </c:pt>
                <c:pt idx="1401">
                  <c:v>46.199445814397222</c:v>
                </c:pt>
                <c:pt idx="1402">
                  <c:v>47.697242786828411</c:v>
                </c:pt>
                <c:pt idx="1403">
                  <c:v>49.235355285961866</c:v>
                </c:pt>
                <c:pt idx="1404">
                  <c:v>50.12716799999999</c:v>
                </c:pt>
                <c:pt idx="1405">
                  <c:v>51.014647779310344</c:v>
                </c:pt>
                <c:pt idx="1406">
                  <c:v>51.808175793991417</c:v>
                </c:pt>
                <c:pt idx="1407">
                  <c:v>54.389352881298031</c:v>
                </c:pt>
                <c:pt idx="1408">
                  <c:v>57.040863809361696</c:v>
                </c:pt>
                <c:pt idx="1409">
                  <c:v>59.62408677966102</c:v>
                </c:pt>
                <c:pt idx="1410">
                  <c:v>60.340496688607587</c:v>
                </c:pt>
                <c:pt idx="1411">
                  <c:v>61.051159179831927</c:v>
                </c:pt>
                <c:pt idx="1412">
                  <c:v>61.600956260434053</c:v>
                </c:pt>
                <c:pt idx="1413">
                  <c:v>62.323248399334432</c:v>
                </c:pt>
                <c:pt idx="1414">
                  <c:v>63.198227950124675</c:v>
                </c:pt>
                <c:pt idx="1415">
                  <c:v>63.991369294605803</c:v>
                </c:pt>
                <c:pt idx="1416">
                  <c:v>64.773538563170931</c:v>
                </c:pt>
                <c:pt idx="1417">
                  <c:v>65.575199999999995</c:v>
                </c:pt>
                <c:pt idx="1418">
                  <c:v>66.261758953393297</c:v>
                </c:pt>
                <c:pt idx="1419">
                  <c:v>66.059806518277824</c:v>
                </c:pt>
                <c:pt idx="1420">
                  <c:v>65.913398849757669</c:v>
                </c:pt>
                <c:pt idx="1421">
                  <c:v>65.980885092667194</c:v>
                </c:pt>
                <c:pt idx="1422">
                  <c:v>64.490716398713815</c:v>
                </c:pt>
                <c:pt idx="1423">
                  <c:v>63.058285714285709</c:v>
                </c:pt>
                <c:pt idx="1424">
                  <c:v>61.531837439999997</c:v>
                </c:pt>
                <c:pt idx="1425">
                  <c:v>60.557273426751593</c:v>
                </c:pt>
                <c:pt idx="1426">
                  <c:v>59.733716740270047</c:v>
                </c:pt>
                <c:pt idx="1427">
                  <c:v>58.883811578112613</c:v>
                </c:pt>
                <c:pt idx="1428">
                  <c:v>57.3145469387755</c:v>
                </c:pt>
                <c:pt idx="1429">
                  <c:v>56.005919999999989</c:v>
                </c:pt>
                <c:pt idx="1430">
                  <c:v>54.666994871794877</c:v>
                </c:pt>
                <c:pt idx="1431">
                  <c:v>54.237855528316523</c:v>
                </c:pt>
                <c:pt idx="1432">
                  <c:v>53.768648470588232</c:v>
                </c:pt>
                <c:pt idx="1433">
                  <c:v>53.137234180138563</c:v>
                </c:pt>
                <c:pt idx="1434">
                  <c:v>53.331857668711649</c:v>
                </c:pt>
                <c:pt idx="1435">
                  <c:v>53.240286930091173</c:v>
                </c:pt>
                <c:pt idx="1436">
                  <c:v>53.190424114544079</c:v>
                </c:pt>
                <c:pt idx="1437">
                  <c:v>52.547494399999998</c:v>
                </c:pt>
                <c:pt idx="1438">
                  <c:v>52.105973524663661</c:v>
                </c:pt>
                <c:pt idx="1439">
                  <c:v>51.782514798206272</c:v>
                </c:pt>
                <c:pt idx="1440">
                  <c:v>51.096763578008911</c:v>
                </c:pt>
                <c:pt idx="1441">
                  <c:v>50.643774053412457</c:v>
                </c:pt>
                <c:pt idx="1442">
                  <c:v>50.360234666666663</c:v>
                </c:pt>
                <c:pt idx="1443">
                  <c:v>48.90083829585798</c:v>
                </c:pt>
                <c:pt idx="1444">
                  <c:v>47.543617274336277</c:v>
                </c:pt>
                <c:pt idx="1445">
                  <c:v>46.337378823529406</c:v>
                </c:pt>
                <c:pt idx="1446">
                  <c:v>44.910576211453744</c:v>
                </c:pt>
                <c:pt idx="1447">
                  <c:v>43.566894289897505</c:v>
                </c:pt>
                <c:pt idx="1448">
                  <c:v>42.169497376093297</c:v>
                </c:pt>
                <c:pt idx="1449">
                  <c:v>40.650872034934494</c:v>
                </c:pt>
                <c:pt idx="1450">
                  <c:v>39.080094792452826</c:v>
                </c:pt>
                <c:pt idx="1451">
                  <c:v>37.599795794053662</c:v>
                </c:pt>
                <c:pt idx="1452">
                  <c:v>37.725663884141923</c:v>
                </c:pt>
                <c:pt idx="1453">
                  <c:v>37.769004744588749</c:v>
                </c:pt>
                <c:pt idx="1454">
                  <c:v>37.734671069633876</c:v>
                </c:pt>
                <c:pt idx="1455">
                  <c:v>38.363196972043006</c:v>
                </c:pt>
                <c:pt idx="1456">
                  <c:v>38.966914977809594</c:v>
                </c:pt>
                <c:pt idx="1457">
                  <c:v>39.484005706134091</c:v>
                </c:pt>
                <c:pt idx="1458">
                  <c:v>40.162273024911023</c:v>
                </c:pt>
                <c:pt idx="1459">
                  <c:v>40.808666572036898</c:v>
                </c:pt>
                <c:pt idx="1460">
                  <c:v>41.451400424628439</c:v>
                </c:pt>
                <c:pt idx="1461">
                  <c:v>42.106615514809583</c:v>
                </c:pt>
                <c:pt idx="1462">
                  <c:v>42.847558309859153</c:v>
                </c:pt>
                <c:pt idx="1463">
                  <c:v>43.678565750528534</c:v>
                </c:pt>
                <c:pt idx="1464">
                  <c:v>44.033355399719497</c:v>
                </c:pt>
                <c:pt idx="1465">
                  <c:v>44.446711949685529</c:v>
                </c:pt>
                <c:pt idx="1466">
                  <c:v>44.857189972144845</c:v>
                </c:pt>
                <c:pt idx="1467">
                  <c:v>44.349293333333335</c:v>
                </c:pt>
                <c:pt idx="1468">
                  <c:v>43.90502080443828</c:v>
                </c:pt>
                <c:pt idx="1469">
                  <c:v>43.461978947368408</c:v>
                </c:pt>
                <c:pt idx="1470">
                  <c:v>44.271410526315783</c:v>
                </c:pt>
                <c:pt idx="1471">
                  <c:v>44.956309392265183</c:v>
                </c:pt>
                <c:pt idx="1472">
                  <c:v>45.668887112336314</c:v>
                </c:pt>
                <c:pt idx="1473">
                  <c:v>46.572716540837334</c:v>
                </c:pt>
                <c:pt idx="1474">
                  <c:v>47.631920987654311</c:v>
                </c:pt>
                <c:pt idx="1475">
                  <c:v>48.745336625514398</c:v>
                </c:pt>
                <c:pt idx="1476">
                  <c:v>49.20424146648427</c:v>
                </c:pt>
                <c:pt idx="1477">
                  <c:v>49.648700597137015</c:v>
                </c:pt>
                <c:pt idx="1478">
                  <c:v>50.090360869565217</c:v>
                </c:pt>
                <c:pt idx="1479">
                  <c:v>51.850602985074616</c:v>
                </c:pt>
                <c:pt idx="1480">
                  <c:v>53.642417898305084</c:v>
                </c:pt>
                <c:pt idx="1481">
                  <c:v>55.281989189189183</c:v>
                </c:pt>
                <c:pt idx="1482">
                  <c:v>56.68633099730458</c:v>
                </c:pt>
                <c:pt idx="1483">
                  <c:v>58.00515865771812</c:v>
                </c:pt>
                <c:pt idx="1484">
                  <c:v>59.392809638554205</c:v>
                </c:pt>
                <c:pt idx="1485">
                  <c:v>61.720255785953171</c:v>
                </c:pt>
                <c:pt idx="1486">
                  <c:v>64.001808416833669</c:v>
                </c:pt>
                <c:pt idx="1487">
                  <c:v>66.36581963927857</c:v>
                </c:pt>
                <c:pt idx="1488">
                  <c:v>67.504990019960061</c:v>
                </c:pt>
                <c:pt idx="1489">
                  <c:v>68.635101391650082</c:v>
                </c:pt>
                <c:pt idx="1490">
                  <c:v>69.802335535006591</c:v>
                </c:pt>
                <c:pt idx="1491">
                  <c:v>70.91208388676759</c:v>
                </c:pt>
                <c:pt idx="1492">
                  <c:v>72.108968578186591</c:v>
                </c:pt>
                <c:pt idx="1493">
                  <c:v>73.301357114754097</c:v>
                </c:pt>
                <c:pt idx="1494">
                  <c:v>73.833606295081964</c:v>
                </c:pt>
                <c:pt idx="1495">
                  <c:v>74.171307782864602</c:v>
                </c:pt>
                <c:pt idx="1496">
                  <c:v>74.55588093994777</c:v>
                </c:pt>
                <c:pt idx="1497">
                  <c:v>73.454241103448283</c:v>
                </c:pt>
                <c:pt idx="1498">
                  <c:v>72.642612124999999</c:v>
                </c:pt>
                <c:pt idx="1499">
                  <c:v>71.829714136807809</c:v>
                </c:pt>
                <c:pt idx="1500">
                  <c:v>71.467162321243507</c:v>
                </c:pt>
                <c:pt idx="1501">
                  <c:v>71.292228131697868</c:v>
                </c:pt>
                <c:pt idx="1502">
                  <c:v>70.981598458574183</c:v>
                </c:pt>
                <c:pt idx="1503">
                  <c:v>71.311514779270624</c:v>
                </c:pt>
                <c:pt idx="1504">
                  <c:v>71.776147126436769</c:v>
                </c:pt>
                <c:pt idx="1505">
                  <c:v>72.331203063178037</c:v>
                </c:pt>
                <c:pt idx="1506">
                  <c:v>72.944285717197445</c:v>
                </c:pt>
                <c:pt idx="1507">
                  <c:v>73.555236251748227</c:v>
                </c:pt>
                <c:pt idx="1508">
                  <c:v>74.0696577946768</c:v>
                </c:pt>
                <c:pt idx="1509">
                  <c:v>75.702106885660115</c:v>
                </c:pt>
                <c:pt idx="1510">
                  <c:v>77.42178461538461</c:v>
                </c:pt>
                <c:pt idx="1511">
                  <c:v>79.284656746532136</c:v>
                </c:pt>
                <c:pt idx="1512">
                  <c:v>80.062564284098045</c:v>
                </c:pt>
                <c:pt idx="1513">
                  <c:v>80.835801142857136</c:v>
                </c:pt>
                <c:pt idx="1514">
                  <c:v>81.655007999999995</c:v>
                </c:pt>
                <c:pt idx="1515">
                  <c:v>81.762421333333336</c:v>
                </c:pt>
                <c:pt idx="1516">
                  <c:v>82.023179153029346</c:v>
                </c:pt>
                <c:pt idx="1517">
                  <c:v>82.130066126013702</c:v>
                </c:pt>
                <c:pt idx="1518">
                  <c:v>82.088409719626156</c:v>
                </c:pt>
                <c:pt idx="1519">
                  <c:v>81.995832835820877</c:v>
                </c:pt>
                <c:pt idx="1520">
                  <c:v>81.852792059553337</c:v>
                </c:pt>
                <c:pt idx="1521">
                  <c:v>81.033992435643569</c:v>
                </c:pt>
                <c:pt idx="1522">
                  <c:v>80.467794070588226</c:v>
                </c:pt>
                <c:pt idx="1523">
                  <c:v>79.950228394296332</c:v>
                </c:pt>
                <c:pt idx="1524">
                  <c:v>79.68125940594058</c:v>
                </c:pt>
                <c:pt idx="1525">
                  <c:v>79.413287214329827</c:v>
                </c:pt>
                <c:pt idx="1526">
                  <c:v>79.146306288532671</c:v>
                </c:pt>
                <c:pt idx="1527">
                  <c:v>78.620573538461528</c:v>
                </c:pt>
                <c:pt idx="1528">
                  <c:v>78.09677837837836</c:v>
                </c:pt>
                <c:pt idx="1529">
                  <c:v>77.62250208588955</c:v>
                </c:pt>
                <c:pt idx="1530">
                  <c:v>76.943881999999988</c:v>
                </c:pt>
                <c:pt idx="1531">
                  <c:v>76.266724465116269</c:v>
                </c:pt>
                <c:pt idx="1532">
                  <c:v>75.591421026894864</c:v>
                </c:pt>
                <c:pt idx="1533">
                  <c:v>75.156222790243888</c:v>
                </c:pt>
                <c:pt idx="1534">
                  <c:v>74.905591843902428</c:v>
                </c:pt>
                <c:pt idx="1535">
                  <c:v>74.700311897498466</c:v>
                </c:pt>
                <c:pt idx="1536">
                  <c:v>74.959776012889577</c:v>
                </c:pt>
                <c:pt idx="1537">
                  <c:v>75.309430280135189</c:v>
                </c:pt>
                <c:pt idx="1538">
                  <c:v>75.520674909090914</c:v>
                </c:pt>
                <c:pt idx="1539">
                  <c:v>76.694480866425977</c:v>
                </c:pt>
                <c:pt idx="1540">
                  <c:v>78.413562454873642</c:v>
                </c:pt>
                <c:pt idx="1541">
                  <c:v>80.132644043321307</c:v>
                </c:pt>
                <c:pt idx="1542">
                  <c:v>81.800983803239347</c:v>
                </c:pt>
                <c:pt idx="1543">
                  <c:v>83.509291202872518</c:v>
                </c:pt>
                <c:pt idx="1544">
                  <c:v>85.006439070875516</c:v>
                </c:pt>
                <c:pt idx="1545">
                  <c:v>87.563639476813321</c:v>
                </c:pt>
                <c:pt idx="1546">
                  <c:v>90.218818775995246</c:v>
                </c:pt>
                <c:pt idx="1547">
                  <c:v>92.926026381461654</c:v>
                </c:pt>
                <c:pt idx="1548">
                  <c:v>94.43313364928909</c:v>
                </c:pt>
                <c:pt idx="1549">
                  <c:v>95.64885559481742</c:v>
                </c:pt>
                <c:pt idx="1550">
                  <c:v>96.624056074766344</c:v>
                </c:pt>
                <c:pt idx="1551">
                  <c:v>97.180476824284852</c:v>
                </c:pt>
                <c:pt idx="1552">
                  <c:v>97.679259241982507</c:v>
                </c:pt>
                <c:pt idx="1553">
                  <c:v>97.778249651972146</c:v>
                </c:pt>
                <c:pt idx="1554">
                  <c:v>98.666718518518522</c:v>
                </c:pt>
                <c:pt idx="1555">
                  <c:v>99.781525925925905</c:v>
                </c:pt>
                <c:pt idx="1556">
                  <c:v>100.37355440414508</c:v>
                </c:pt>
                <c:pt idx="1557">
                  <c:v>97.899181609195395</c:v>
                </c:pt>
                <c:pt idx="1558">
                  <c:v>95.542956921309582</c:v>
                </c:pt>
                <c:pt idx="1559">
                  <c:v>93.296551724137927</c:v>
                </c:pt>
                <c:pt idx="1560">
                  <c:v>89.892053455168465</c:v>
                </c:pt>
                <c:pt idx="1561">
                  <c:v>86.726946075085309</c:v>
                </c:pt>
                <c:pt idx="1562">
                  <c:v>83.729260385925087</c:v>
                </c:pt>
                <c:pt idx="1563">
                  <c:v>78.106037761447141</c:v>
                </c:pt>
                <c:pt idx="1564">
                  <c:v>72.486327968486208</c:v>
                </c:pt>
                <c:pt idx="1565">
                  <c:v>67.104959999999991</c:v>
                </c:pt>
                <c:pt idx="1566">
                  <c:v>62.123624563380268</c:v>
                </c:pt>
                <c:pt idx="1567">
                  <c:v>56.953261070422528</c:v>
                </c:pt>
                <c:pt idx="1568">
                  <c:v>51.550557038698813</c:v>
                </c:pt>
                <c:pt idx="1569">
                  <c:v>49.519940574001126</c:v>
                </c:pt>
                <c:pt idx="1570">
                  <c:v>47.395279368658393</c:v>
                </c:pt>
                <c:pt idx="1571">
                  <c:v>45.365883870967743</c:v>
                </c:pt>
                <c:pt idx="1572">
                  <c:v>45.269530886504796</c:v>
                </c:pt>
                <c:pt idx="1573">
                  <c:v>45.09739122609674</c:v>
                </c:pt>
                <c:pt idx="1574">
                  <c:v>44.851221476510062</c:v>
                </c:pt>
                <c:pt idx="1575">
                  <c:v>45.829673859844263</c:v>
                </c:pt>
                <c:pt idx="1576">
                  <c:v>47.057576863181303</c:v>
                </c:pt>
                <c:pt idx="1577">
                  <c:v>48.258639688715952</c:v>
                </c:pt>
                <c:pt idx="1578">
                  <c:v>50.18805374791782</c:v>
                </c:pt>
                <c:pt idx="1579">
                  <c:v>51.997828887659097</c:v>
                </c:pt>
                <c:pt idx="1580">
                  <c:v>53.884789392265183</c:v>
                </c:pt>
                <c:pt idx="1581">
                  <c:v>52.333138885824596</c:v>
                </c:pt>
                <c:pt idx="1582">
                  <c:v>50.870652399338105</c:v>
                </c:pt>
                <c:pt idx="1583">
                  <c:v>49.517415588723047</c:v>
                </c:pt>
                <c:pt idx="1584">
                  <c:v>50.925437534397354</c:v>
                </c:pt>
                <c:pt idx="1585">
                  <c:v>52.149664227198244</c:v>
                </c:pt>
                <c:pt idx="1586">
                  <c:v>53.442209771986967</c:v>
                </c:pt>
                <c:pt idx="1587">
                  <c:v>56.049197823721428</c:v>
                </c:pt>
                <c:pt idx="1588">
                  <c:v>58.635586267029957</c:v>
                </c:pt>
                <c:pt idx="1589">
                  <c:v>61.063786608600978</c:v>
                </c:pt>
                <c:pt idx="1590">
                  <c:v>63.369006634040232</c:v>
                </c:pt>
                <c:pt idx="1591">
                  <c:v>65.491349079089915</c:v>
                </c:pt>
                <c:pt idx="1592">
                  <c:v>67.634156371490278</c:v>
                </c:pt>
                <c:pt idx="1593">
                  <c:v>73.650819459459456</c:v>
                </c:pt>
                <c:pt idx="1594">
                  <c:v>79.810067425474244</c:v>
                </c:pt>
                <c:pt idx="1595">
                  <c:v>85.862795876288644</c:v>
                </c:pt>
                <c:pt idx="1596">
                  <c:v>87.35055896328295</c:v>
                </c:pt>
                <c:pt idx="1597">
                  <c:v>88.776228571428561</c:v>
                </c:pt>
                <c:pt idx="1598">
                  <c:v>90.090416221985052</c:v>
                </c:pt>
                <c:pt idx="1599">
                  <c:v>92.191880851063829</c:v>
                </c:pt>
                <c:pt idx="1600">
                  <c:v>94.030688524590161</c:v>
                </c:pt>
                <c:pt idx="1601">
                  <c:v>96.100858197153386</c:v>
                </c:pt>
                <c:pt idx="1602">
                  <c:v>97.178752270327323</c:v>
                </c:pt>
                <c:pt idx="1603">
                  <c:v>98.052657308707097</c:v>
                </c:pt>
                <c:pt idx="1604">
                  <c:v>98.769359873617688</c:v>
                </c:pt>
                <c:pt idx="1605">
                  <c:v>98.694165322158199</c:v>
                </c:pt>
                <c:pt idx="1606">
                  <c:v>99.084454869109933</c:v>
                </c:pt>
                <c:pt idx="1607">
                  <c:v>99.892514976353112</c:v>
                </c:pt>
                <c:pt idx="1608">
                  <c:v>100.63072721552174</c:v>
                </c:pt>
                <c:pt idx="1609">
                  <c:v>100.99590072992699</c:v>
                </c:pt>
                <c:pt idx="1610">
                  <c:v>101.14716937402999</c:v>
                </c:pt>
                <c:pt idx="1611">
                  <c:v>102.16212127440903</c:v>
                </c:pt>
                <c:pt idx="1612">
                  <c:v>103.95961810699588</c:v>
                </c:pt>
                <c:pt idx="1613">
                  <c:v>105.5976900771208</c:v>
                </c:pt>
                <c:pt idx="1614">
                  <c:v>106.88920040941656</c:v>
                </c:pt>
                <c:pt idx="1615">
                  <c:v>108.11379226069245</c:v>
                </c:pt>
                <c:pt idx="1616">
                  <c:v>108.55607565392351</c:v>
                </c:pt>
                <c:pt idx="1617">
                  <c:v>110.16355662650599</c:v>
                </c:pt>
                <c:pt idx="1618">
                  <c:v>112.89581538461537</c:v>
                </c:pt>
                <c:pt idx="1619">
                  <c:v>115.20246829268291</c:v>
                </c:pt>
                <c:pt idx="1620">
                  <c:v>115.88099808371152</c:v>
                </c:pt>
                <c:pt idx="1621">
                  <c:v>117.19455500754908</c:v>
                </c:pt>
                <c:pt idx="1622">
                  <c:v>118.08765885885884</c:v>
                </c:pt>
                <c:pt idx="1623">
                  <c:v>118.06889290322579</c:v>
                </c:pt>
                <c:pt idx="1624">
                  <c:v>118.45851654320985</c:v>
                </c:pt>
                <c:pt idx="1625">
                  <c:v>119.19574805322817</c:v>
                </c:pt>
                <c:pt idx="1626">
                  <c:v>121.01410909090906</c:v>
                </c:pt>
                <c:pt idx="1627">
                  <c:v>122.94225169200587</c:v>
                </c:pt>
                <c:pt idx="1628">
                  <c:v>125.72439152291767</c:v>
                </c:pt>
                <c:pt idx="1629">
                  <c:v>127.98641030723485</c:v>
                </c:pt>
                <c:pt idx="1630">
                  <c:v>129.75601071960298</c:v>
                </c:pt>
                <c:pt idx="1631">
                  <c:v>131.13981526263626</c:v>
                </c:pt>
                <c:pt idx="1632">
                  <c:v>131.61757015255711</c:v>
                </c:pt>
                <c:pt idx="1633">
                  <c:v>131.7892935100418</c:v>
                </c:pt>
                <c:pt idx="1634">
                  <c:v>131.46439674315323</c:v>
                </c:pt>
                <c:pt idx="1635">
                  <c:v>131.54269413506478</c:v>
                </c:pt>
                <c:pt idx="1636">
                  <c:v>131.66492630404571</c:v>
                </c:pt>
                <c:pt idx="1637">
                  <c:v>132.32964521578864</c:v>
                </c:pt>
                <c:pt idx="1638">
                  <c:v>129.07969102108027</c:v>
                </c:pt>
                <c:pt idx="1639">
                  <c:v>126.02718815681256</c:v>
                </c:pt>
                <c:pt idx="1640">
                  <c:v>122.40020720418244</c:v>
                </c:pt>
                <c:pt idx="1641">
                  <c:v>115.70565685185895</c:v>
                </c:pt>
                <c:pt idx="1642">
                  <c:v>108.62718109022396</c:v>
                </c:pt>
                <c:pt idx="1643">
                  <c:v>102.30052448151744</c:v>
                </c:pt>
                <c:pt idx="1644">
                  <c:v>98.825923820352472</c:v>
                </c:pt>
                <c:pt idx="1645">
                  <c:v>95.579726490720034</c:v>
                </c:pt>
                <c:pt idx="1646">
                  <c:v>91.823751826458349</c:v>
                </c:pt>
                <c:pt idx="1647">
                  <c:v>86.726102884700396</c:v>
                </c:pt>
                <c:pt idx="1648">
                  <c:v>81.49572140773293</c:v>
                </c:pt>
                <c:pt idx="1649">
                  <c:v>76.221468546489021</c:v>
                </c:pt>
                <c:pt idx="1650">
                  <c:v>73.156637267916551</c:v>
                </c:pt>
                <c:pt idx="1651">
                  <c:v>70.772447714596083</c:v>
                </c:pt>
                <c:pt idx="1652">
                  <c:v>68.189385829794816</c:v>
                </c:pt>
                <c:pt idx="1653">
                  <c:v>53.359184755255733</c:v>
                </c:pt>
                <c:pt idx="1654">
                  <c:v>38.571914981758269</c:v>
                </c:pt>
                <c:pt idx="1655">
                  <c:v>22.980380158684856</c:v>
                </c:pt>
                <c:pt idx="1656">
                  <c:v>18.770041535831165</c:v>
                </c:pt>
                <c:pt idx="1657">
                  <c:v>14.586750741070626</c:v>
                </c:pt>
                <c:pt idx="1658">
                  <c:v>10.470877677954388</c:v>
                </c:pt>
                <c:pt idx="1659">
                  <c:v>10.774692928156067</c:v>
                </c:pt>
                <c:pt idx="1660">
                  <c:v>11.072596139458325</c:v>
                </c:pt>
                <c:pt idx="1661">
                  <c:v>11.304431390912081</c:v>
                </c:pt>
                <c:pt idx="1662">
                  <c:v>13.850195448361047</c:v>
                </c:pt>
                <c:pt idx="1663">
                  <c:v>16.34135567148827</c:v>
                </c:pt>
                <c:pt idx="1664">
                  <c:v>18.851718904101975</c:v>
                </c:pt>
                <c:pt idx="1665">
                  <c:v>38.072668230200243</c:v>
                </c:pt>
                <c:pt idx="1666">
                  <c:v>57.271222299264998</c:v>
                </c:pt>
                <c:pt idx="1667">
                  <c:v>76.631666921356427</c:v>
                </c:pt>
                <c:pt idx="1668">
                  <c:v>81.345179360090796</c:v>
                </c:pt>
                <c:pt idx="1669">
                  <c:v>86.298180408875098</c:v>
                </c:pt>
                <c:pt idx="1670">
                  <c:v>90.898194466780907</c:v>
                </c:pt>
                <c:pt idx="1671">
                  <c:v>93.803499121595891</c:v>
                </c:pt>
                <c:pt idx="1672">
                  <c:v>96.791377315769665</c:v>
                </c:pt>
                <c:pt idx="1673">
                  <c:v>99.949492808478411</c:v>
                </c:pt>
                <c:pt idx="1674">
                  <c:v>102.29134052868892</c:v>
                </c:pt>
                <c:pt idx="1675">
                  <c:v>104.50998424273514</c:v>
                </c:pt>
                <c:pt idx="1676">
                  <c:v>106.80752942469064</c:v>
                </c:pt>
                <c:pt idx="1677">
                  <c:v>109.39129572815264</c:v>
                </c:pt>
                <c:pt idx="1678">
                  <c:v>112.06075529128941</c:v>
                </c:pt>
                <c:pt idx="1679">
                  <c:v>114.57931279912764</c:v>
                </c:pt>
                <c:pt idx="1680">
                  <c:v>115.9821918691508</c:v>
                </c:pt>
                <c:pt idx="1681">
                  <c:v>117.34955776764615</c:v>
                </c:pt>
                <c:pt idx="1682">
                  <c:v>118.13413309347688</c:v>
                </c:pt>
                <c:pt idx="1683">
                  <c:v>118.61014717259656</c:v>
                </c:pt>
                <c:pt idx="1684">
                  <c:v>119.2808907613602</c:v>
                </c:pt>
                <c:pt idx="1685">
                  <c:v>120.63618362410398</c:v>
                </c:pt>
                <c:pt idx="1686">
                  <c:v>122.01918042510245</c:v>
                </c:pt>
                <c:pt idx="1687">
                  <c:v>123.16932141517138</c:v>
                </c:pt>
                <c:pt idx="1688">
                  <c:v>124.46601889029436</c:v>
                </c:pt>
                <c:pt idx="1689">
                  <c:v>124.70894413504045</c:v>
                </c:pt>
                <c:pt idx="1690">
                  <c:v>124.799881182867</c:v>
                </c:pt>
                <c:pt idx="1691">
                  <c:v>125.09407635860894</c:v>
                </c:pt>
                <c:pt idx="1692">
                  <c:v>125.30521500893389</c:v>
                </c:pt>
                <c:pt idx="1693">
                  <c:v>125.51175518200145</c:v>
                </c:pt>
                <c:pt idx="1694">
                  <c:v>125.31587361372672</c:v>
                </c:pt>
                <c:pt idx="1695">
                  <c:v>124.64680444183671</c:v>
                </c:pt>
                <c:pt idx="1696">
                  <c:v>124.50127763635966</c:v>
                </c:pt>
                <c:pt idx="1697">
                  <c:v>124.39171615579706</c:v>
                </c:pt>
                <c:pt idx="1698">
                  <c:v>123.92400027934912</c:v>
                </c:pt>
                <c:pt idx="1699">
                  <c:v>122.57109406673349</c:v>
                </c:pt>
                <c:pt idx="1700">
                  <c:v>121.36248255238604</c:v>
                </c:pt>
                <c:pt idx="1701">
                  <c:v>121.4143804389647</c:v>
                </c:pt>
                <c:pt idx="1702">
                  <c:v>121.99709183784276</c:v>
                </c:pt>
                <c:pt idx="1703">
                  <c:v>122.33123862700947</c:v>
                </c:pt>
                <c:pt idx="1704">
                  <c:v>122.52979537953794</c:v>
                </c:pt>
                <c:pt idx="1705">
                  <c:v>122.08914242395528</c:v>
                </c:pt>
                <c:pt idx="1706">
                  <c:v>122.32404273691536</c:v>
                </c:pt>
                <c:pt idx="1707">
                  <c:v>123.96395491353839</c:v>
                </c:pt>
                <c:pt idx="1708">
                  <c:v>125.25355942389835</c:v>
                </c:pt>
                <c:pt idx="1709">
                  <c:v>126.46001096340962</c:v>
                </c:pt>
                <c:pt idx="1710">
                  <c:v>127.994676621175</c:v>
                </c:pt>
                <c:pt idx="1711">
                  <c:v>129.42346002385869</c:v>
                </c:pt>
                <c:pt idx="1712">
                  <c:v>130.85384366365005</c:v>
                </c:pt>
                <c:pt idx="1713">
                  <c:v>133.89329108612435</c:v>
                </c:pt>
                <c:pt idx="1714">
                  <c:v>136.8744383851992</c:v>
                </c:pt>
                <c:pt idx="1715">
                  <c:v>139.59353783968177</c:v>
                </c:pt>
                <c:pt idx="1716">
                  <c:v>139.37687032951996</c:v>
                </c:pt>
                <c:pt idx="1717">
                  <c:v>139.16298848714331</c:v>
                </c:pt>
                <c:pt idx="1718">
                  <c:v>138.5702124057843</c:v>
                </c:pt>
                <c:pt idx="1719">
                  <c:v>139.15114260646553</c:v>
                </c:pt>
                <c:pt idx="1720">
                  <c:v>139.69948785203866</c:v>
                </c:pt>
                <c:pt idx="1721">
                  <c:v>140.47056821471577</c:v>
                </c:pt>
                <c:pt idx="1722">
                  <c:v>141.81545771248685</c:v>
                </c:pt>
                <c:pt idx="1723">
                  <c:v>143.34497485831523</c:v>
                </c:pt>
                <c:pt idx="1724">
                  <c:v>144.5284232725989</c:v>
                </c:pt>
                <c:pt idx="1725">
                  <c:v>143.22873197912674</c:v>
                </c:pt>
                <c:pt idx="1726">
                  <c:v>142.33354895808191</c:v>
                </c:pt>
                <c:pt idx="1727">
                  <c:v>141.46292489310594</c:v>
                </c:pt>
                <c:pt idx="1728">
                  <c:v>140.71477054602556</c:v>
                </c:pt>
                <c:pt idx="1729">
                  <c:v>138.69539898262624</c:v>
                </c:pt>
                <c:pt idx="1730">
                  <c:v>136.47227033826164</c:v>
                </c:pt>
                <c:pt idx="1731">
                  <c:v>134.21021999247674</c:v>
                </c:pt>
                <c:pt idx="1732">
                  <c:v>131.55447395975693</c:v>
                </c:pt>
                <c:pt idx="1733">
                  <c:v>129.12704397455559</c:v>
                </c:pt>
                <c:pt idx="1734">
                  <c:v>127.19111148357035</c:v>
                </c:pt>
                <c:pt idx="1735">
                  <c:v>125.44149582906728</c:v>
                </c:pt>
                <c:pt idx="1736">
                  <c:v>123.70406404841454</c:v>
                </c:pt>
                <c:pt idx="1737">
                  <c:v>121.88043289970483</c:v>
                </c:pt>
                <c:pt idx="1738">
                  <c:v>120.25496882057504</c:v>
                </c:pt>
                <c:pt idx="1739">
                  <c:v>118.77758444139096</c:v>
                </c:pt>
                <c:pt idx="1740">
                  <c:v>118.54044471458238</c:v>
                </c:pt>
                <c:pt idx="1741">
                  <c:v>118.40187861381376</c:v>
                </c:pt>
                <c:pt idx="1742">
                  <c:v>117.85332370282028</c:v>
                </c:pt>
                <c:pt idx="1743">
                  <c:v>117.51432619607874</c:v>
                </c:pt>
                <c:pt idx="1744">
                  <c:v>117.25704523600395</c:v>
                </c:pt>
                <c:pt idx="1745">
                  <c:v>117.088724659569</c:v>
                </c:pt>
                <c:pt idx="1746">
                  <c:v>118.25446880662265</c:v>
                </c:pt>
                <c:pt idx="1747">
                  <c:v>119.12103600181025</c:v>
                </c:pt>
                <c:pt idx="1748">
                  <c:v>119.80809384164222</c:v>
                </c:pt>
                <c:pt idx="1749">
                  <c:v>122.10339479334293</c:v>
                </c:pt>
                <c:pt idx="1750">
                  <c:v>124.74191147406495</c:v>
                </c:pt>
                <c:pt idx="1751">
                  <c:v>127.14858676563172</c:v>
                </c:pt>
                <c:pt idx="1752">
                  <c:v>128.9699898286519</c:v>
                </c:pt>
                <c:pt idx="1753">
                  <c:v>131.11558199201158</c:v>
                </c:pt>
                <c:pt idx="1754">
                  <c:v>133.55710140647494</c:v>
                </c:pt>
                <c:pt idx="1755">
                  <c:v>134.8130670200062</c:v>
                </c:pt>
                <c:pt idx="1756">
                  <c:v>136.34739050311973</c:v>
                </c:pt>
                <c:pt idx="1757">
                  <c:v>137.87177824498374</c:v>
                </c:pt>
                <c:pt idx="1758">
                  <c:v>139.31984214783523</c:v>
                </c:pt>
                <c:pt idx="1759">
                  <c:v>140.25273938065891</c:v>
                </c:pt>
                <c:pt idx="1760">
                  <c:v>140.85575972676332</c:v>
                </c:pt>
                <c:pt idx="1761">
                  <c:v>142.17334971195518</c:v>
                </c:pt>
                <c:pt idx="1762">
                  <c:v>143.39836850191955</c:v>
                </c:pt>
                <c:pt idx="1763">
                  <c:v>144.71191186253668</c:v>
                </c:pt>
                <c:pt idx="1764">
                  <c:v>146.35544384690175</c:v>
                </c:pt>
                <c:pt idx="1765">
                  <c:v>148.11141864565383</c:v>
                </c:pt>
                <c:pt idx="1766">
                  <c:v>150.18847896647617</c:v>
                </c:pt>
                <c:pt idx="1767">
                  <c:v>152.63477620876006</c:v>
                </c:pt>
                <c:pt idx="1768">
                  <c:v>155.03096173108415</c:v>
                </c:pt>
                <c:pt idx="1769">
                  <c:v>157.80778748278692</c:v>
                </c:pt>
                <c:pt idx="1770">
                  <c:v>161.19409220415386</c:v>
                </c:pt>
                <c:pt idx="1771">
                  <c:v>164.49965591363733</c:v>
                </c:pt>
                <c:pt idx="1772">
                  <c:v>167.6998485970868</c:v>
                </c:pt>
                <c:pt idx="1773">
                  <c:v>168.25999992091266</c:v>
                </c:pt>
                <c:pt idx="1774">
                  <c:v>169.68424634380528</c:v>
                </c:pt>
                <c:pt idx="1775">
                  <c:v>171.08949095063144</c:v>
                </c:pt>
                <c:pt idx="1776">
                  <c:v>171.62381642512074</c:v>
                </c:pt>
                <c:pt idx="1777">
                  <c:v>171.75769092002398</c:v>
                </c:pt>
                <c:pt idx="1778">
                  <c:v>171.64566006561708</c:v>
                </c:pt>
                <c:pt idx="1779">
                  <c:v>171.1142611172852</c:v>
                </c:pt>
                <c:pt idx="1780">
                  <c:v>171.12266029395684</c:v>
                </c:pt>
                <c:pt idx="1781">
                  <c:v>171.46040079174526</c:v>
                </c:pt>
                <c:pt idx="1782">
                  <c:v>170.1746906704187</c:v>
                </c:pt>
                <c:pt idx="1783">
                  <c:v>169.18357517598358</c:v>
                </c:pt>
                <c:pt idx="1784">
                  <c:v>168.05217655466797</c:v>
                </c:pt>
                <c:pt idx="1785">
                  <c:v>170.43179408267468</c:v>
                </c:pt>
                <c:pt idx="1786">
                  <c:v>173.28765885975551</c:v>
                </c:pt>
                <c:pt idx="1787">
                  <c:v>176.21239440565972</c:v>
                </c:pt>
                <c:pt idx="1788">
                  <c:v>165.82367971593703</c:v>
                </c:pt>
                <c:pt idx="1789">
                  <c:v>155.6893014481324</c:v>
                </c:pt>
                <c:pt idx="1790">
                  <c:v>146.32661317629737</c:v>
                </c:pt>
                <c:pt idx="1791">
                  <c:v>140.0936208651697</c:v>
                </c:pt>
                <c:pt idx="1792">
                  <c:v>132.87297269046857</c:v>
                </c:pt>
                <c:pt idx="1793">
                  <c:v>124.97120819869896</c:v>
                </c:pt>
                <c:pt idx="1794">
                  <c:v>123.92038749368007</c:v>
                </c:pt>
                <c:pt idx="1795">
                  <c:v>123.11032741095268</c:v>
                </c:pt>
                <c:pt idx="1796">
                  <c:v>122.5191479944675</c:v>
                </c:pt>
                <c:pt idx="1797">
                  <c:v>120.7684212790144</c:v>
                </c:pt>
                <c:pt idx="1798">
                  <c:v>119.14126219598893</c:v>
                </c:pt>
                <c:pt idx="1799">
                  <c:v>117.32985004261459</c:v>
                </c:pt>
                <c:pt idx="1800">
                  <c:v>130.92860762590698</c:v>
                </c:pt>
                <c:pt idx="1801">
                  <c:v>144.23475069768145</c:v>
                </c:pt>
                <c:pt idx="1802">
                  <c:v>157.14067435073636</c:v>
                </c:pt>
                <c:pt idx="1803">
                  <c:v>168.24415975795156</c:v>
                </c:pt>
                <c:pt idx="1804">
                  <c:v>179.19204026820705</c:v>
                </c:pt>
                <c:pt idx="1805">
                  <c:v>189.71544196454855</c:v>
                </c:pt>
                <c:pt idx="1806">
                  <c:v>195.41551118485876</c:v>
                </c:pt>
                <c:pt idx="1807">
                  <c:v>201.60733889686983</c:v>
                </c:pt>
                <c:pt idx="1808">
                  <c:v>207.63810637599795</c:v>
                </c:pt>
                <c:pt idx="1809">
                  <c:v>214.70758244181798</c:v>
                </c:pt>
                <c:pt idx="1810">
                  <c:v>222.39520370716821</c:v>
                </c:pt>
                <c:pt idx="1811">
                  <c:v>230.4246333957432</c:v>
                </c:pt>
                <c:pt idx="1812">
                  <c:v>228.51728484641535</c:v>
                </c:pt>
                <c:pt idx="1813">
                  <c:v>226.46416331824778</c:v>
                </c:pt>
                <c:pt idx="1814">
                  <c:v>223.495448828538</c:v>
                </c:pt>
                <c:pt idx="1815">
                  <c:v>220.13970481721424</c:v>
                </c:pt>
                <c:pt idx="1816">
                  <c:v>215.64750910036398</c:v>
                </c:pt>
                <c:pt idx="1817">
                  <c:v>210.66190158313393</c:v>
                </c:pt>
                <c:pt idx="1818">
                  <c:v>208.84942418555664</c:v>
                </c:pt>
                <c:pt idx="1819">
                  <c:v>207.08545158033701</c:v>
                </c:pt>
                <c:pt idx="1820">
                  <c:v>204.80694105280179</c:v>
                </c:pt>
                <c:pt idx="1821">
                  <c:v>198.72104156879587</c:v>
                </c:pt>
                <c:pt idx="1822">
                  <c:v>193.65818367477181</c:v>
                </c:pt>
                <c:pt idx="1823">
                  <c:v>188.97457858401532</c:v>
                </c:pt>
                <c:pt idx="1824">
                  <c:v>188.35107156466222</c:v>
                </c:pt>
                <c:pt idx="1825">
                  <c:v>188.17608084031377</c:v>
                </c:pt>
                <c:pt idx="1826">
                  <c:v>188.42283306166257</c:v>
                </c:pt>
                <c:pt idx="1827">
                  <c:v>189.55779841312221</c:v>
                </c:pt>
                <c:pt idx="1828">
                  <c:v>191.15978048644149</c:v>
                </c:pt>
                <c:pt idx="1829">
                  <c:v>192.61601172040156</c:v>
                </c:pt>
                <c:pt idx="1830">
                  <c:v>193.39635278761887</c:v>
                </c:pt>
                <c:pt idx="1831">
                  <c:v>193.69750522757028</c:v>
                </c:pt>
                <c:pt idx="1832">
                  <c:v>194.35657544616603</c:v>
                </c:pt>
                <c:pt idx="1833">
                  <c:v>197.3084506502075</c:v>
                </c:pt>
                <c:pt idx="1834">
                  <c:v>200.59000179123336</c:v>
                </c:pt>
                <c:pt idx="1835">
                  <c:v>203.67546100030643</c:v>
                </c:pt>
                <c:pt idx="1836">
                  <c:v>202.20701193513975</c:v>
                </c:pt>
                <c:pt idx="1837">
                  <c:v>200.60042355458447</c:v>
                </c:pt>
                <c:pt idx="1838">
                  <c:v>198.9516734756605</c:v>
                </c:pt>
                <c:pt idx="1839">
                  <c:v>200.03360557235251</c:v>
                </c:pt>
                <c:pt idx="1840">
                  <c:v>201.55220617125531</c:v>
                </c:pt>
                <c:pt idx="1841">
                  <c:v>203.33401040821195</c:v>
                </c:pt>
                <c:pt idx="1842">
                  <c:v>204.30574477014051</c:v>
                </c:pt>
                <c:pt idx="1843">
                  <c:v>205.34630427324365</c:v>
                </c:pt>
                <c:pt idx="1844">
                  <c:v>206.22218591124036</c:v>
                </c:pt>
                <c:pt idx="1845">
                  <c:v>209.37921029955899</c:v>
                </c:pt>
                <c:pt idx="1846">
                  <c:v>212.88870637383394</c:v>
                </c:pt>
                <c:pt idx="1847">
                  <c:v>216.20796324519569</c:v>
                </c:pt>
                <c:pt idx="1848">
                  <c:v>217.02306700957908</c:v>
                </c:pt>
                <c:pt idx="1849">
                  <c:v>218.27478579174002</c:v>
                </c:pt>
                <c:pt idx="1850">
                  <c:v>219.99185638479167</c:v>
                </c:pt>
                <c:pt idx="1851">
                  <c:v>221.27902192989288</c:v>
                </c:pt>
                <c:pt idx="1852">
                  <c:v>222.78391737825268</c:v>
                </c:pt>
                <c:pt idx="1853">
                  <c:v>223.98634726454839</c:v>
                </c:pt>
              </c:numCache>
            </c:numRef>
          </c:yVal>
          <c:smooth val="0"/>
          <c:extLst>
            <c:ext xmlns:c16="http://schemas.microsoft.com/office/drawing/2014/chart" uri="{C3380CC4-5D6E-409C-BE32-E72D297353CC}">
              <c16:uniqueId val="{00000001-E558-C848-AA5D-4FFB1FE566B7}"/>
            </c:ext>
          </c:extLst>
        </c:ser>
        <c:dLbls>
          <c:showLegendKey val="0"/>
          <c:showVal val="0"/>
          <c:showCatName val="0"/>
          <c:showSerName val="0"/>
          <c:showPercent val="0"/>
          <c:showBubbleSize val="0"/>
        </c:dLbls>
        <c:axId val="3"/>
        <c:axId val="4"/>
      </c:scatterChart>
      <c:valAx>
        <c:axId val="1880288640"/>
        <c:scaling>
          <c:orientation val="minMax"/>
          <c:max val="2025"/>
          <c:min val="1870"/>
        </c:scaling>
        <c:delete val="0"/>
        <c:axPos val="b"/>
        <c:numFmt formatCode="0" sourceLinked="0"/>
        <c:majorTickMark val="out"/>
        <c:minorTickMark val="none"/>
        <c:tickLblPos val="nextTo"/>
        <c:spPr>
          <a:ln w="3175">
            <a:solidFill>
              <a:srgbClr val="000000"/>
            </a:solidFill>
            <a:prstDash val="solid"/>
          </a:ln>
        </c:spPr>
        <c:txPr>
          <a:bodyPr rot="0" vert="horz"/>
          <a:lstStyle/>
          <a:p>
            <a:pPr>
              <a:defRPr sz="1600" b="0" i="0" u="none" strike="noStrike" baseline="0">
                <a:solidFill>
                  <a:srgbClr val="000000"/>
                </a:solidFill>
                <a:latin typeface="Times New Roman"/>
                <a:ea typeface="Times New Roman"/>
                <a:cs typeface="Times New Roman"/>
              </a:defRPr>
            </a:pPr>
            <a:endParaRPr lang="en-US"/>
          </a:p>
        </c:txPr>
        <c:crossAx val="1"/>
        <c:crosses val="autoZero"/>
        <c:crossBetween val="midCat"/>
      </c:valAx>
      <c:valAx>
        <c:axId val="1"/>
        <c:scaling>
          <c:orientation val="minMax"/>
        </c:scaling>
        <c:delete val="0"/>
        <c:axPos val="l"/>
        <c:title>
          <c:tx>
            <c:rich>
              <a:bodyPr/>
              <a:lstStyle/>
              <a:p>
                <a:pPr>
                  <a:defRPr sz="1600" b="0" i="0" u="none" strike="noStrike" baseline="0">
                    <a:solidFill>
                      <a:srgbClr val="3366FF"/>
                    </a:solidFill>
                    <a:latin typeface="Times New Roman"/>
                    <a:ea typeface="Times New Roman"/>
                    <a:cs typeface="Times New Roman"/>
                  </a:defRPr>
                </a:pPr>
                <a:r>
                  <a:rPr lang="en-US"/>
                  <a:t>Real S&amp;P Composite Stock Price Index</a:t>
                </a:r>
              </a:p>
            </c:rich>
          </c:tx>
          <c:layout>
            <c:manualLayout>
              <c:xMode val="edge"/>
              <c:yMode val="edge"/>
              <c:x val="0"/>
              <c:y val="0.13050545235501898"/>
            </c:manualLayout>
          </c:layout>
          <c:overlay val="0"/>
          <c:spPr>
            <a:noFill/>
            <a:ln w="25400">
              <a:noFill/>
            </a:ln>
          </c:spPr>
        </c:title>
        <c:numFmt formatCode="0" sourceLinked="0"/>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Times New Roman"/>
                <a:ea typeface="Times New Roman"/>
                <a:cs typeface="Times New Roman"/>
              </a:defRPr>
            </a:pPr>
            <a:endParaRPr lang="en-US"/>
          </a:p>
        </c:txPr>
        <c:crossAx val="1880288640"/>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max val="450"/>
        </c:scaling>
        <c:delete val="0"/>
        <c:axPos val="r"/>
        <c:title>
          <c:tx>
            <c:rich>
              <a:bodyPr/>
              <a:lstStyle/>
              <a:p>
                <a:pPr>
                  <a:defRPr sz="1600" b="0" i="0" u="none" strike="noStrike" baseline="0">
                    <a:solidFill>
                      <a:srgbClr val="00FF00"/>
                    </a:solidFill>
                    <a:latin typeface="Times New Roman"/>
                    <a:ea typeface="Times New Roman"/>
                    <a:cs typeface="Times New Roman"/>
                  </a:defRPr>
                </a:pPr>
                <a:r>
                  <a:rPr lang="en-US"/>
                  <a:t>Real S&amp;P Composite Earnings</a:t>
                </a:r>
              </a:p>
            </c:rich>
          </c:tx>
          <c:layout>
            <c:manualLayout>
              <c:xMode val="edge"/>
              <c:yMode val="edge"/>
              <c:x val="0.9445059922534883"/>
              <c:y val="0.14681846247942532"/>
            </c:manualLayout>
          </c:layout>
          <c:overlay val="0"/>
          <c:spPr>
            <a:noFill/>
            <a:ln w="25400">
              <a:noFill/>
            </a:ln>
          </c:spPr>
        </c:title>
        <c:numFmt formatCode="0" sourceLinked="0"/>
        <c:majorTickMark val="cross"/>
        <c:minorTickMark val="none"/>
        <c:tickLblPos val="nextTo"/>
        <c:spPr>
          <a:ln w="3175">
            <a:solidFill>
              <a:srgbClr val="000000"/>
            </a:solidFill>
            <a:prstDash val="solid"/>
          </a:ln>
        </c:spPr>
        <c:txPr>
          <a:bodyPr rot="0" vert="horz"/>
          <a:lstStyle/>
          <a:p>
            <a:pPr>
              <a:defRPr sz="1400" b="0" i="0" u="none" strike="noStrike" baseline="0">
                <a:solidFill>
                  <a:srgbClr val="333399"/>
                </a:solidFill>
                <a:latin typeface="Times New Roman"/>
                <a:ea typeface="Times New Roman"/>
                <a:cs typeface="Times New Roman"/>
              </a:defRPr>
            </a:pPr>
            <a:endParaRPr lang="en-US"/>
          </a:p>
        </c:txPr>
        <c:crossAx val="3"/>
        <c:crosses val="max"/>
        <c:crossBetween val="midCat"/>
      </c:valAx>
      <c:spPr>
        <a:solidFill>
          <a:srgbClr val="FFFFFF"/>
        </a:solidFill>
        <a:ln w="12700">
          <a:solidFill>
            <a:srgbClr val="808080"/>
          </a:solidFill>
          <a:prstDash val="solid"/>
        </a:ln>
      </c:spPr>
    </c:plotArea>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197704799704622"/>
          <c:y val="9.4115926527580829E-2"/>
          <c:w val="0.83065673652556693"/>
          <c:h val="0.84096038427552522"/>
        </c:manualLayout>
      </c:layout>
      <c:scatterChart>
        <c:scatterStyle val="lineMarker"/>
        <c:varyColors val="0"/>
        <c:ser>
          <c:idx val="0"/>
          <c:order val="0"/>
          <c:tx>
            <c:v>CAPE Price E10 Ratio</c:v>
          </c:tx>
          <c:spPr>
            <a:ln w="44450">
              <a:solidFill>
                <a:schemeClr val="accent1">
                  <a:lumMod val="75000"/>
                </a:schemeClr>
              </a:solidFill>
            </a:ln>
          </c:spPr>
          <c:marker>
            <c:symbol val="none"/>
          </c:marker>
          <c:xVal>
            <c:numRef>
              <c:f>Data!$F$129:$F$1873</c:f>
              <c:numCache>
                <c:formatCode>0.00</c:formatCode>
                <c:ptCount val="1745"/>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pt idx="1653">
                  <c:v>2018.7916666665324</c:v>
                </c:pt>
                <c:pt idx="1654">
                  <c:v>2018.8749999998656</c:v>
                </c:pt>
                <c:pt idx="1655">
                  <c:v>2018.9583333331989</c:v>
                </c:pt>
                <c:pt idx="1656">
                  <c:v>2019.0416666665321</c:v>
                </c:pt>
                <c:pt idx="1657">
                  <c:v>2019.1249999998654</c:v>
                </c:pt>
                <c:pt idx="1658">
                  <c:v>2019.2083333331987</c:v>
                </c:pt>
                <c:pt idx="1659">
                  <c:v>2019.2916666665319</c:v>
                </c:pt>
                <c:pt idx="1660">
                  <c:v>2019.3749999998652</c:v>
                </c:pt>
                <c:pt idx="1661">
                  <c:v>2019.4583333331984</c:v>
                </c:pt>
                <c:pt idx="1662">
                  <c:v>2019.5416666665317</c:v>
                </c:pt>
                <c:pt idx="1663">
                  <c:v>2019.6249999998649</c:v>
                </c:pt>
                <c:pt idx="1664">
                  <c:v>2019.7083333331982</c:v>
                </c:pt>
                <c:pt idx="1665">
                  <c:v>2019.7916666665315</c:v>
                </c:pt>
                <c:pt idx="1666">
                  <c:v>2019.8749999998647</c:v>
                </c:pt>
                <c:pt idx="1667">
                  <c:v>2019.958333333198</c:v>
                </c:pt>
                <c:pt idx="1668">
                  <c:v>2020.0416666665312</c:v>
                </c:pt>
                <c:pt idx="1669">
                  <c:v>2020.1249999998645</c:v>
                </c:pt>
                <c:pt idx="1670">
                  <c:v>2020.2083333331977</c:v>
                </c:pt>
                <c:pt idx="1671">
                  <c:v>2020.291666666531</c:v>
                </c:pt>
                <c:pt idx="1672">
                  <c:v>2020.3749999998643</c:v>
                </c:pt>
                <c:pt idx="1673">
                  <c:v>2020.4583333331975</c:v>
                </c:pt>
                <c:pt idx="1674">
                  <c:v>2020.5416666665308</c:v>
                </c:pt>
                <c:pt idx="1675">
                  <c:v>2020.624999999864</c:v>
                </c:pt>
                <c:pt idx="1676">
                  <c:v>2020.7083333331973</c:v>
                </c:pt>
                <c:pt idx="1677">
                  <c:v>2020.7916666665305</c:v>
                </c:pt>
                <c:pt idx="1678">
                  <c:v>2020.8749999998638</c:v>
                </c:pt>
                <c:pt idx="1679">
                  <c:v>2020.9583333331971</c:v>
                </c:pt>
                <c:pt idx="1680">
                  <c:v>2021.0416666665303</c:v>
                </c:pt>
                <c:pt idx="1681">
                  <c:v>2021.1249999998636</c:v>
                </c:pt>
                <c:pt idx="1682">
                  <c:v>2021.2083333331968</c:v>
                </c:pt>
                <c:pt idx="1683">
                  <c:v>2021.2916666665301</c:v>
                </c:pt>
                <c:pt idx="1684">
                  <c:v>2021.3749999998633</c:v>
                </c:pt>
                <c:pt idx="1685">
                  <c:v>2021.4583333331966</c:v>
                </c:pt>
                <c:pt idx="1686">
                  <c:v>2021.5416666665299</c:v>
                </c:pt>
                <c:pt idx="1687">
                  <c:v>2021.6249999998631</c:v>
                </c:pt>
                <c:pt idx="1688">
                  <c:v>2021.7083333331964</c:v>
                </c:pt>
                <c:pt idx="1689">
                  <c:v>2021.7916666665296</c:v>
                </c:pt>
                <c:pt idx="1690">
                  <c:v>2021.8749999998629</c:v>
                </c:pt>
                <c:pt idx="1691">
                  <c:v>2021.9583333331962</c:v>
                </c:pt>
                <c:pt idx="1692">
                  <c:v>2022.0416666665294</c:v>
                </c:pt>
                <c:pt idx="1693">
                  <c:v>2022.1249999998627</c:v>
                </c:pt>
                <c:pt idx="1694">
                  <c:v>2022.2083333331959</c:v>
                </c:pt>
                <c:pt idx="1695">
                  <c:v>2022.2916666665292</c:v>
                </c:pt>
                <c:pt idx="1696">
                  <c:v>2022.3749999998624</c:v>
                </c:pt>
                <c:pt idx="1697">
                  <c:v>2022.4583333331957</c:v>
                </c:pt>
                <c:pt idx="1698">
                  <c:v>2022.541666666529</c:v>
                </c:pt>
                <c:pt idx="1699">
                  <c:v>2022.6249999998622</c:v>
                </c:pt>
                <c:pt idx="1700">
                  <c:v>2022.7083333331955</c:v>
                </c:pt>
                <c:pt idx="1701">
                  <c:v>2022.7916666665287</c:v>
                </c:pt>
                <c:pt idx="1702">
                  <c:v>2022.874999999862</c:v>
                </c:pt>
                <c:pt idx="1703">
                  <c:v>2022.9583333331952</c:v>
                </c:pt>
                <c:pt idx="1704">
                  <c:v>2023.0416666665285</c:v>
                </c:pt>
                <c:pt idx="1705">
                  <c:v>2023.1249999998618</c:v>
                </c:pt>
                <c:pt idx="1706">
                  <c:v>2023.208333333195</c:v>
                </c:pt>
                <c:pt idx="1707">
                  <c:v>2023.2916666665283</c:v>
                </c:pt>
                <c:pt idx="1708">
                  <c:v>2023.3749999998615</c:v>
                </c:pt>
                <c:pt idx="1709">
                  <c:v>2023.4583333331948</c:v>
                </c:pt>
                <c:pt idx="1710">
                  <c:v>2023.541666666528</c:v>
                </c:pt>
                <c:pt idx="1711">
                  <c:v>2023.6249999998613</c:v>
                </c:pt>
                <c:pt idx="1712">
                  <c:v>2023.7083333331946</c:v>
                </c:pt>
                <c:pt idx="1713">
                  <c:v>2023.7916666665278</c:v>
                </c:pt>
                <c:pt idx="1714">
                  <c:v>2023.8749999998611</c:v>
                </c:pt>
                <c:pt idx="1715">
                  <c:v>2023.9583333331943</c:v>
                </c:pt>
                <c:pt idx="1716">
                  <c:v>2024.0416666665276</c:v>
                </c:pt>
                <c:pt idx="1717">
                  <c:v>2024.1249999998608</c:v>
                </c:pt>
                <c:pt idx="1718">
                  <c:v>2024.2083333331941</c:v>
                </c:pt>
                <c:pt idx="1719">
                  <c:v>2024.2916666665274</c:v>
                </c:pt>
                <c:pt idx="1720">
                  <c:v>2024.3749999998606</c:v>
                </c:pt>
                <c:pt idx="1721">
                  <c:v>2024.4583333331939</c:v>
                </c:pt>
                <c:pt idx="1722">
                  <c:v>2024.5416666665271</c:v>
                </c:pt>
                <c:pt idx="1723">
                  <c:v>2024.6249999998604</c:v>
                </c:pt>
                <c:pt idx="1724">
                  <c:v>2024.7083333331937</c:v>
                </c:pt>
                <c:pt idx="1725">
                  <c:v>2024.7916666665269</c:v>
                </c:pt>
                <c:pt idx="1726">
                  <c:v>2024.8749999998602</c:v>
                </c:pt>
                <c:pt idx="1727">
                  <c:v>2024.9583333331934</c:v>
                </c:pt>
                <c:pt idx="1728">
                  <c:v>2025.0416666665267</c:v>
                </c:pt>
                <c:pt idx="1729">
                  <c:v>2025.1249999998599</c:v>
                </c:pt>
                <c:pt idx="1730">
                  <c:v>2025.2083333331932</c:v>
                </c:pt>
                <c:pt idx="1731">
                  <c:v>2025.2916666665265</c:v>
                </c:pt>
                <c:pt idx="1732">
                  <c:v>2025.3749999998597</c:v>
                </c:pt>
                <c:pt idx="1733">
                  <c:v>2025.458333333193</c:v>
                </c:pt>
                <c:pt idx="1734">
                  <c:v>2025.5416666665262</c:v>
                </c:pt>
                <c:pt idx="1735">
                  <c:v>2025.6249999998595</c:v>
                </c:pt>
                <c:pt idx="1736">
                  <c:v>2025.7083333331927</c:v>
                </c:pt>
                <c:pt idx="1737">
                  <c:v>2025.791666666526</c:v>
                </c:pt>
              </c:numCache>
            </c:numRef>
          </c:xVal>
          <c:yVal>
            <c:numRef>
              <c:f>Data!$M$129:$M$1873</c:f>
              <c:numCache>
                <c:formatCode>0.00</c:formatCode>
                <c:ptCount val="1745"/>
                <c:pt idx="0">
                  <c:v>18.473952301404942</c:v>
                </c:pt>
                <c:pt idx="1">
                  <c:v>18.147258164990237</c:v>
                </c:pt>
                <c:pt idx="2">
                  <c:v>18.270119140205001</c:v>
                </c:pt>
                <c:pt idx="3">
                  <c:v>17.950108278222899</c:v>
                </c:pt>
                <c:pt idx="4">
                  <c:v>18.869718693152603</c:v>
                </c:pt>
                <c:pt idx="5">
                  <c:v>19.028710731115794</c:v>
                </c:pt>
                <c:pt idx="6">
                  <c:v>18.116367187389748</c:v>
                </c:pt>
                <c:pt idx="7">
                  <c:v>17.286243553973453</c:v>
                </c:pt>
                <c:pt idx="8">
                  <c:v>16.724836648772907</c:v>
                </c:pt>
                <c:pt idx="9">
                  <c:v>16.261989411181354</c:v>
                </c:pt>
                <c:pt idx="10">
                  <c:v>16.478642316644876</c:v>
                </c:pt>
                <c:pt idx="11">
                  <c:v>15.958754206105088</c:v>
                </c:pt>
                <c:pt idx="12">
                  <c:v>15.678764160028752</c:v>
                </c:pt>
                <c:pt idx="13">
                  <c:v>15.153861528363048</c:v>
                </c:pt>
                <c:pt idx="14">
                  <c:v>15.091670299486754</c:v>
                </c:pt>
                <c:pt idx="15">
                  <c:v>14.916997168375305</c:v>
                </c:pt>
                <c:pt idx="16">
                  <c:v>14.567103202191769</c:v>
                </c:pt>
                <c:pt idx="17">
                  <c:v>14.327404890131676</c:v>
                </c:pt>
                <c:pt idx="18">
                  <c:v>15.240559761217831</c:v>
                </c:pt>
                <c:pt idx="19">
                  <c:v>15.525429331463036</c:v>
                </c:pt>
                <c:pt idx="20">
                  <c:v>16.081106624462318</c:v>
                </c:pt>
                <c:pt idx="21">
                  <c:v>15.755581030526562</c:v>
                </c:pt>
                <c:pt idx="22">
                  <c:v>15.192670313165344</c:v>
                </c:pt>
                <c:pt idx="23">
                  <c:v>15.382128332081976</c:v>
                </c:pt>
                <c:pt idx="24">
                  <c:v>15.270259119098576</c:v>
                </c:pt>
                <c:pt idx="25">
                  <c:v>14.757590146176227</c:v>
                </c:pt>
                <c:pt idx="26">
                  <c:v>15.051254121401644</c:v>
                </c:pt>
                <c:pt idx="27">
                  <c:v>15.482067222036678</c:v>
                </c:pt>
                <c:pt idx="28">
                  <c:v>15.33549763733707</c:v>
                </c:pt>
                <c:pt idx="29">
                  <c:v>15.903388388583798</c:v>
                </c:pt>
                <c:pt idx="30">
                  <c:v>15.948783127017034</c:v>
                </c:pt>
                <c:pt idx="31">
                  <c:v>15.196810876629858</c:v>
                </c:pt>
                <c:pt idx="32">
                  <c:v>15.494692425793463</c:v>
                </c:pt>
                <c:pt idx="33">
                  <c:v>15.048056270223844</c:v>
                </c:pt>
                <c:pt idx="34">
                  <c:v>15.408218142448874</c:v>
                </c:pt>
                <c:pt idx="35">
                  <c:v>14.896403941887172</c:v>
                </c:pt>
                <c:pt idx="36">
                  <c:v>14.432821721970727</c:v>
                </c:pt>
                <c:pt idx="37">
                  <c:v>14.805960228816714</c:v>
                </c:pt>
                <c:pt idx="38">
                  <c:v>14.736023454014475</c:v>
                </c:pt>
                <c:pt idx="39">
                  <c:v>14.353453682579479</c:v>
                </c:pt>
                <c:pt idx="40">
                  <c:v>13.465050313804911</c:v>
                </c:pt>
                <c:pt idx="41">
                  <c:v>12.906876483666869</c:v>
                </c:pt>
                <c:pt idx="42">
                  <c:v>13.043931585991672</c:v>
                </c:pt>
                <c:pt idx="43">
                  <c:v>13.859813341769328</c:v>
                </c:pt>
                <c:pt idx="44">
                  <c:v>13.569154744335727</c:v>
                </c:pt>
                <c:pt idx="45">
                  <c:v>13.273251319134159</c:v>
                </c:pt>
                <c:pt idx="46">
                  <c:v>13.304437602119734</c:v>
                </c:pt>
                <c:pt idx="47">
                  <c:v>13.432292746944764</c:v>
                </c:pt>
                <c:pt idx="48">
                  <c:v>13.129817425635967</c:v>
                </c:pt>
                <c:pt idx="49">
                  <c:v>13.384817593597969</c:v>
                </c:pt>
                <c:pt idx="50">
                  <c:v>13.734194093452517</c:v>
                </c:pt>
                <c:pt idx="51">
                  <c:v>13.54854854103006</c:v>
                </c:pt>
                <c:pt idx="52">
                  <c:v>13.711371872561942</c:v>
                </c:pt>
                <c:pt idx="53">
                  <c:v>13.978784368698356</c:v>
                </c:pt>
                <c:pt idx="54">
                  <c:v>14.326658777089328</c:v>
                </c:pt>
                <c:pt idx="55">
                  <c:v>15.130410796707157</c:v>
                </c:pt>
                <c:pt idx="56">
                  <c:v>15.116285028724246</c:v>
                </c:pt>
                <c:pt idx="57">
                  <c:v>15.991023962168983</c:v>
                </c:pt>
                <c:pt idx="58">
                  <c:v>16.824034498619021</c:v>
                </c:pt>
                <c:pt idx="59">
                  <c:v>16.304475952278526</c:v>
                </c:pt>
                <c:pt idx="60">
                  <c:v>16.692317470797654</c:v>
                </c:pt>
                <c:pt idx="61">
                  <c:v>17.006648259461002</c:v>
                </c:pt>
                <c:pt idx="62">
                  <c:v>16.843266101570137</c:v>
                </c:pt>
                <c:pt idx="63">
                  <c:v>16.801716131246309</c:v>
                </c:pt>
                <c:pt idx="64">
                  <c:v>16.863195515097829</c:v>
                </c:pt>
                <c:pt idx="65">
                  <c:v>17.831494055376879</c:v>
                </c:pt>
                <c:pt idx="66">
                  <c:v>17.845845041532211</c:v>
                </c:pt>
                <c:pt idx="67">
                  <c:v>17.723912799619271</c:v>
                </c:pt>
                <c:pt idx="68">
                  <c:v>18.14714392580003</c:v>
                </c:pt>
                <c:pt idx="69">
                  <c:v>18.562381342866569</c:v>
                </c:pt>
                <c:pt idx="70">
                  <c:v>18.968312634942837</c:v>
                </c:pt>
                <c:pt idx="71">
                  <c:v>18.194057556886442</c:v>
                </c:pt>
                <c:pt idx="72">
                  <c:v>17.512222096304953</c:v>
                </c:pt>
                <c:pt idx="73">
                  <c:v>17.125366596972317</c:v>
                </c:pt>
                <c:pt idx="74">
                  <c:v>17.473213711513754</c:v>
                </c:pt>
                <c:pt idx="75">
                  <c:v>17.822983639100713</c:v>
                </c:pt>
                <c:pt idx="76">
                  <c:v>18.075445427458245</c:v>
                </c:pt>
                <c:pt idx="77">
                  <c:v>17.70769566327299</c:v>
                </c:pt>
                <c:pt idx="78">
                  <c:v>17.431460535613077</c:v>
                </c:pt>
                <c:pt idx="79">
                  <c:v>16.739849614820709</c:v>
                </c:pt>
                <c:pt idx="80">
                  <c:v>16.676629667380148</c:v>
                </c:pt>
                <c:pt idx="81">
                  <c:v>15.880666812517317</c:v>
                </c:pt>
                <c:pt idx="82">
                  <c:v>15.950712201066779</c:v>
                </c:pt>
                <c:pt idx="83">
                  <c:v>15.455513454469946</c:v>
                </c:pt>
                <c:pt idx="84">
                  <c:v>15.358662514259906</c:v>
                </c:pt>
                <c:pt idx="85">
                  <c:v>15.418178318820535</c:v>
                </c:pt>
                <c:pt idx="86">
                  <c:v>14.808972366946568</c:v>
                </c:pt>
                <c:pt idx="87">
                  <c:v>15.02010868184446</c:v>
                </c:pt>
                <c:pt idx="88">
                  <c:v>15.387916957229129</c:v>
                </c:pt>
                <c:pt idx="89">
                  <c:v>15.077628818434691</c:v>
                </c:pt>
                <c:pt idx="90">
                  <c:v>15.279642515498173</c:v>
                </c:pt>
                <c:pt idx="91">
                  <c:v>15.602911670088806</c:v>
                </c:pt>
                <c:pt idx="92">
                  <c:v>15.987828821761422</c:v>
                </c:pt>
                <c:pt idx="93">
                  <c:v>15.715941874329699</c:v>
                </c:pt>
                <c:pt idx="94">
                  <c:v>15.223749016946279</c:v>
                </c:pt>
                <c:pt idx="95">
                  <c:v>14.946748301089221</c:v>
                </c:pt>
                <c:pt idx="96">
                  <c:v>15.802286071028162</c:v>
                </c:pt>
                <c:pt idx="97">
                  <c:v>16.192720447848995</c:v>
                </c:pt>
                <c:pt idx="98">
                  <c:v>16.065045360769293</c:v>
                </c:pt>
                <c:pt idx="99">
                  <c:v>16.050104533967485</c:v>
                </c:pt>
                <c:pt idx="100">
                  <c:v>16.91542107606838</c:v>
                </c:pt>
                <c:pt idx="101">
                  <c:v>17.219302943947685</c:v>
                </c:pt>
                <c:pt idx="102">
                  <c:v>16.889214491107516</c:v>
                </c:pt>
                <c:pt idx="103">
                  <c:v>17.131853975345731</c:v>
                </c:pt>
                <c:pt idx="104">
                  <c:v>17.350788026348607</c:v>
                </c:pt>
                <c:pt idx="105">
                  <c:v>17.05321440295549</c:v>
                </c:pt>
                <c:pt idx="106">
                  <c:v>16.906021170249371</c:v>
                </c:pt>
                <c:pt idx="107">
                  <c:v>16.610338076603394</c:v>
                </c:pt>
                <c:pt idx="108">
                  <c:v>17.220071982181903</c:v>
                </c:pt>
                <c:pt idx="109">
                  <c:v>17.026814982671414</c:v>
                </c:pt>
                <c:pt idx="110">
                  <c:v>16.90112228858991</c:v>
                </c:pt>
                <c:pt idx="111">
                  <c:v>17.257854542603202</c:v>
                </c:pt>
                <c:pt idx="112">
                  <c:v>17.786430487858624</c:v>
                </c:pt>
                <c:pt idx="113">
                  <c:v>17.684360844450165</c:v>
                </c:pt>
                <c:pt idx="114">
                  <c:v>17.589295440864866</c:v>
                </c:pt>
                <c:pt idx="115">
                  <c:v>16.596791133979107</c:v>
                </c:pt>
                <c:pt idx="116">
                  <c:v>16.169702000615306</c:v>
                </c:pt>
                <c:pt idx="117">
                  <c:v>15.482849163344435</c:v>
                </c:pt>
                <c:pt idx="118">
                  <c:v>14.745043493292805</c:v>
                </c:pt>
                <c:pt idx="119">
                  <c:v>14.442991231338441</c:v>
                </c:pt>
                <c:pt idx="120">
                  <c:v>15.428980086469096</c:v>
                </c:pt>
                <c:pt idx="121">
                  <c:v>15.476522332432538</c:v>
                </c:pt>
                <c:pt idx="122">
                  <c:v>15.051623357657386</c:v>
                </c:pt>
                <c:pt idx="123">
                  <c:v>15.408945125474123</c:v>
                </c:pt>
                <c:pt idx="124">
                  <c:v>15.566495230713251</c:v>
                </c:pt>
                <c:pt idx="125">
                  <c:v>15.658211395638148</c:v>
                </c:pt>
                <c:pt idx="126">
                  <c:v>15.617919238646</c:v>
                </c:pt>
                <c:pt idx="127">
                  <c:v>16.16399850996304</c:v>
                </c:pt>
                <c:pt idx="128">
                  <c:v>17.71126141325653</c:v>
                </c:pt>
                <c:pt idx="129">
                  <c:v>17.716568589826366</c:v>
                </c:pt>
                <c:pt idx="130">
                  <c:v>17.671739174764003</c:v>
                </c:pt>
                <c:pt idx="131">
                  <c:v>18.206303000209935</c:v>
                </c:pt>
                <c:pt idx="132">
                  <c:v>19.016388404225278</c:v>
                </c:pt>
                <c:pt idx="133">
                  <c:v>19.03642504097844</c:v>
                </c:pt>
                <c:pt idx="134">
                  <c:v>19.738054849323021</c:v>
                </c:pt>
                <c:pt idx="135">
                  <c:v>19.943265241638649</c:v>
                </c:pt>
                <c:pt idx="136">
                  <c:v>19.911465213489812</c:v>
                </c:pt>
                <c:pt idx="137">
                  <c:v>19.769284397136747</c:v>
                </c:pt>
                <c:pt idx="138">
                  <c:v>19.211886434505562</c:v>
                </c:pt>
                <c:pt idx="139">
                  <c:v>19.204303803173829</c:v>
                </c:pt>
                <c:pt idx="140">
                  <c:v>18.694271809588205</c:v>
                </c:pt>
                <c:pt idx="141">
                  <c:v>19.040214915324714</c:v>
                </c:pt>
                <c:pt idx="142">
                  <c:v>18.463312690799999</c:v>
                </c:pt>
                <c:pt idx="143">
                  <c:v>18.013009251275744</c:v>
                </c:pt>
                <c:pt idx="144">
                  <c:v>17.65664370809878</c:v>
                </c:pt>
                <c:pt idx="145">
                  <c:v>17.125193854872453</c:v>
                </c:pt>
                <c:pt idx="146">
                  <c:v>16.899589031582327</c:v>
                </c:pt>
                <c:pt idx="147">
                  <c:v>17.102541578254925</c:v>
                </c:pt>
                <c:pt idx="148">
                  <c:v>15.780987310776256</c:v>
                </c:pt>
                <c:pt idx="149">
                  <c:v>15.416503863597699</c:v>
                </c:pt>
                <c:pt idx="150">
                  <c:v>14.349854182760952</c:v>
                </c:pt>
                <c:pt idx="151">
                  <c:v>14.588056535807816</c:v>
                </c:pt>
                <c:pt idx="152">
                  <c:v>15.012069079138762</c:v>
                </c:pt>
                <c:pt idx="153">
                  <c:v>15.271794153520187</c:v>
                </c:pt>
                <c:pt idx="154">
                  <c:v>15.942411400571668</c:v>
                </c:pt>
                <c:pt idx="155">
                  <c:v>15.612694335464937</c:v>
                </c:pt>
                <c:pt idx="156">
                  <c:v>15.739869351948222</c:v>
                </c:pt>
                <c:pt idx="157">
                  <c:v>16.202736596449927</c:v>
                </c:pt>
                <c:pt idx="158">
                  <c:v>17.187622088121937</c:v>
                </c:pt>
                <c:pt idx="159">
                  <c:v>17.434849078052451</c:v>
                </c:pt>
                <c:pt idx="160">
                  <c:v>16.808751920918006</c:v>
                </c:pt>
                <c:pt idx="161">
                  <c:v>16.606319695292527</c:v>
                </c:pt>
                <c:pt idx="162">
                  <c:v>16.289679714916954</c:v>
                </c:pt>
                <c:pt idx="163">
                  <c:v>16.457777072998365</c:v>
                </c:pt>
                <c:pt idx="164">
                  <c:v>16.522315444877211</c:v>
                </c:pt>
                <c:pt idx="165">
                  <c:v>16.502904205708422</c:v>
                </c:pt>
                <c:pt idx="166">
                  <c:v>16.54278444744455</c:v>
                </c:pt>
                <c:pt idx="167">
                  <c:v>16.67246633376773</c:v>
                </c:pt>
                <c:pt idx="168">
                  <c:v>16.524443935162715</c:v>
                </c:pt>
                <c:pt idx="169">
                  <c:v>16.331237693211403</c:v>
                </c:pt>
                <c:pt idx="170">
                  <c:v>16.36462542717479</c:v>
                </c:pt>
                <c:pt idx="171">
                  <c:v>16.3875438236863</c:v>
                </c:pt>
                <c:pt idx="172">
                  <c:v>17.08036955338239</c:v>
                </c:pt>
                <c:pt idx="173">
                  <c:v>17.207413539783392</c:v>
                </c:pt>
                <c:pt idx="174">
                  <c:v>17.546014648740556</c:v>
                </c:pt>
                <c:pt idx="175">
                  <c:v>18.074072547241798</c:v>
                </c:pt>
                <c:pt idx="176">
                  <c:v>18.200335946605463</c:v>
                </c:pt>
                <c:pt idx="177">
                  <c:v>17.944706622466473</c:v>
                </c:pt>
                <c:pt idx="178">
                  <c:v>17.342998991921689</c:v>
                </c:pt>
                <c:pt idx="179">
                  <c:v>16.548415156667957</c:v>
                </c:pt>
                <c:pt idx="180">
                  <c:v>16.576224828568186</c:v>
                </c:pt>
                <c:pt idx="181">
                  <c:v>17.515403352637271</c:v>
                </c:pt>
                <c:pt idx="182">
                  <c:v>17.23236271229861</c:v>
                </c:pt>
                <c:pt idx="183">
                  <c:v>17.643699378130005</c:v>
                </c:pt>
                <c:pt idx="184">
                  <c:v>17.828266894232829</c:v>
                </c:pt>
                <c:pt idx="185">
                  <c:v>17.777578616430468</c:v>
                </c:pt>
                <c:pt idx="186">
                  <c:v>16.637100103394587</c:v>
                </c:pt>
                <c:pt idx="187">
                  <c:v>15.703370546226877</c:v>
                </c:pt>
                <c:pt idx="188">
                  <c:v>16.544339943032018</c:v>
                </c:pt>
                <c:pt idx="189">
                  <c:v>16.438866804725894</c:v>
                </c:pt>
                <c:pt idx="190">
                  <c:v>17.089425242371121</c:v>
                </c:pt>
                <c:pt idx="191">
                  <c:v>16.501404180590093</c:v>
                </c:pt>
                <c:pt idx="192">
                  <c:v>17.026521282380557</c:v>
                </c:pt>
                <c:pt idx="193">
                  <c:v>16.894025883254098</c:v>
                </c:pt>
                <c:pt idx="194">
                  <c:v>16.958030716721048</c:v>
                </c:pt>
                <c:pt idx="195">
                  <c:v>16.696857434734667</c:v>
                </c:pt>
                <c:pt idx="196">
                  <c:v>17.047755129229394</c:v>
                </c:pt>
                <c:pt idx="197">
                  <c:v>17.850497280690615</c:v>
                </c:pt>
                <c:pt idx="198">
                  <c:v>18.651975755820288</c:v>
                </c:pt>
                <c:pt idx="199">
                  <c:v>19.006396010519442</c:v>
                </c:pt>
                <c:pt idx="200">
                  <c:v>19.372370293397797</c:v>
                </c:pt>
                <c:pt idx="201">
                  <c:v>19.028031223902431</c:v>
                </c:pt>
                <c:pt idx="202">
                  <c:v>18.358448098050225</c:v>
                </c:pt>
                <c:pt idx="203">
                  <c:v>18.748757662525502</c:v>
                </c:pt>
                <c:pt idx="204">
                  <c:v>19.249000021813757</c:v>
                </c:pt>
                <c:pt idx="205">
                  <c:v>18.918131888002144</c:v>
                </c:pt>
                <c:pt idx="206">
                  <c:v>18.042174923468686</c:v>
                </c:pt>
                <c:pt idx="207">
                  <c:v>17.705089426411778</c:v>
                </c:pt>
                <c:pt idx="208">
                  <c:v>17.595635274512819</c:v>
                </c:pt>
                <c:pt idx="209">
                  <c:v>19.544817480547998</c:v>
                </c:pt>
                <c:pt idx="210">
                  <c:v>19.858943014167306</c:v>
                </c:pt>
                <c:pt idx="211">
                  <c:v>20.544915179153282</c:v>
                </c:pt>
                <c:pt idx="212">
                  <c:v>20.442732862691305</c:v>
                </c:pt>
                <c:pt idx="213">
                  <c:v>19.947199825773666</c:v>
                </c:pt>
                <c:pt idx="214">
                  <c:v>20.527416324811298</c:v>
                </c:pt>
                <c:pt idx="215">
                  <c:v>21.403631985448193</c:v>
                </c:pt>
                <c:pt idx="216">
                  <c:v>22.932807416487186</c:v>
                </c:pt>
                <c:pt idx="217">
                  <c:v>23.048117549980208</c:v>
                </c:pt>
                <c:pt idx="218">
                  <c:v>23.279682245508727</c:v>
                </c:pt>
                <c:pt idx="219">
                  <c:v>23.152421525686492</c:v>
                </c:pt>
                <c:pt idx="220">
                  <c:v>22.091269360834193</c:v>
                </c:pt>
                <c:pt idx="221">
                  <c:v>21.212091925046838</c:v>
                </c:pt>
                <c:pt idx="222">
                  <c:v>21.561425634523125</c:v>
                </c:pt>
                <c:pt idx="223">
                  <c:v>21.726237373055451</c:v>
                </c:pt>
                <c:pt idx="224">
                  <c:v>20.591140514113778</c:v>
                </c:pt>
                <c:pt idx="225">
                  <c:v>20.15371346068661</c:v>
                </c:pt>
                <c:pt idx="226">
                  <c:v>20.196457520802291</c:v>
                </c:pt>
                <c:pt idx="227">
                  <c:v>18.512649643600191</c:v>
                </c:pt>
                <c:pt idx="228">
                  <c:v>18.674275362444774</c:v>
                </c:pt>
                <c:pt idx="229">
                  <c:v>18.703797417251433</c:v>
                </c:pt>
                <c:pt idx="230">
                  <c:v>18.775793421238369</c:v>
                </c:pt>
                <c:pt idx="231">
                  <c:v>18.936402033322732</c:v>
                </c:pt>
                <c:pt idx="232">
                  <c:v>18.403197016950408</c:v>
                </c:pt>
                <c:pt idx="233">
                  <c:v>17.992711584303972</c:v>
                </c:pt>
                <c:pt idx="234">
                  <c:v>17.689545468952794</c:v>
                </c:pt>
                <c:pt idx="235">
                  <c:v>18.069614666784187</c:v>
                </c:pt>
                <c:pt idx="236">
                  <c:v>17.341874151224712</c:v>
                </c:pt>
                <c:pt idx="237">
                  <c:v>18.102398784556048</c:v>
                </c:pt>
                <c:pt idx="238">
                  <c:v>19.419584603760754</c:v>
                </c:pt>
                <c:pt idx="239">
                  <c:v>20.744051160870846</c:v>
                </c:pt>
                <c:pt idx="240">
                  <c:v>20.97858183453619</c:v>
                </c:pt>
                <c:pt idx="241">
                  <c:v>21.679149848206183</c:v>
                </c:pt>
                <c:pt idx="242">
                  <c:v>22.347583950683845</c:v>
                </c:pt>
                <c:pt idx="243">
                  <c:v>24.409716994827203</c:v>
                </c:pt>
                <c:pt idx="244">
                  <c:v>23.064012684863556</c:v>
                </c:pt>
                <c:pt idx="245">
                  <c:v>25.238466205960332</c:v>
                </c:pt>
                <c:pt idx="246">
                  <c:v>23.144848553708094</c:v>
                </c:pt>
                <c:pt idx="247">
                  <c:v>23.077177713844371</c:v>
                </c:pt>
                <c:pt idx="248">
                  <c:v>22.590468316860228</c:v>
                </c:pt>
                <c:pt idx="249">
                  <c:v>22.252901618408917</c:v>
                </c:pt>
                <c:pt idx="250">
                  <c:v>22.375074777652788</c:v>
                </c:pt>
                <c:pt idx="251">
                  <c:v>21.680215141029674</c:v>
                </c:pt>
                <c:pt idx="252">
                  <c:v>22.340290796033557</c:v>
                </c:pt>
                <c:pt idx="253">
                  <c:v>22.459957452460387</c:v>
                </c:pt>
                <c:pt idx="254">
                  <c:v>22.410652288217332</c:v>
                </c:pt>
                <c:pt idx="255">
                  <c:v>22.823108698497833</c:v>
                </c:pt>
                <c:pt idx="256">
                  <c:v>22.427954493329789</c:v>
                </c:pt>
                <c:pt idx="257">
                  <c:v>21.96374229551461</c:v>
                </c:pt>
                <c:pt idx="258">
                  <c:v>22.385686589401359</c:v>
                </c:pt>
                <c:pt idx="259">
                  <c:v>23.168671834092851</c:v>
                </c:pt>
                <c:pt idx="260">
                  <c:v>22.85656638195449</c:v>
                </c:pt>
                <c:pt idx="261">
                  <c:v>20.604425401859796</c:v>
                </c:pt>
                <c:pt idx="262">
                  <c:v>20.408541255072173</c:v>
                </c:pt>
                <c:pt idx="263">
                  <c:v>19.633232126823831</c:v>
                </c:pt>
                <c:pt idx="264">
                  <c:v>20.318132053828485</c:v>
                </c:pt>
                <c:pt idx="265">
                  <c:v>20.107051517552801</c:v>
                </c:pt>
                <c:pt idx="266">
                  <c:v>19.884560384872824</c:v>
                </c:pt>
                <c:pt idx="267">
                  <c:v>18.980022601826253</c:v>
                </c:pt>
                <c:pt idx="268">
                  <c:v>18.954858723039862</c:v>
                </c:pt>
                <c:pt idx="269">
                  <c:v>17.818551722968504</c:v>
                </c:pt>
                <c:pt idx="270">
                  <c:v>16.918178414766654</c:v>
                </c:pt>
                <c:pt idx="271">
                  <c:v>16.299118790903488</c:v>
                </c:pt>
                <c:pt idx="272">
                  <c:v>15.654359115196906</c:v>
                </c:pt>
                <c:pt idx="273">
                  <c:v>15.252943825778836</c:v>
                </c:pt>
                <c:pt idx="274">
                  <c:v>15.40787753429789</c:v>
                </c:pt>
                <c:pt idx="275">
                  <c:v>16.04289414005013</c:v>
                </c:pt>
                <c:pt idx="276">
                  <c:v>15.861833914033634</c:v>
                </c:pt>
                <c:pt idx="277">
                  <c:v>15.021498380331431</c:v>
                </c:pt>
                <c:pt idx="278">
                  <c:v>15.081930176258856</c:v>
                </c:pt>
                <c:pt idx="279">
                  <c:v>15.565490611691482</c:v>
                </c:pt>
                <c:pt idx="280">
                  <c:v>15.525820896254631</c:v>
                </c:pt>
                <c:pt idx="281">
                  <c:v>15.474433638652647</c:v>
                </c:pt>
                <c:pt idx="282">
                  <c:v>16.036401629624105</c:v>
                </c:pt>
                <c:pt idx="283">
                  <c:v>16.30465197885103</c:v>
                </c:pt>
                <c:pt idx="284">
                  <c:v>16.742600049163688</c:v>
                </c:pt>
                <c:pt idx="285">
                  <c:v>17.633197370821403</c:v>
                </c:pt>
                <c:pt idx="286">
                  <c:v>18.076200223770059</c:v>
                </c:pt>
                <c:pt idx="287">
                  <c:v>18.159679118703195</c:v>
                </c:pt>
                <c:pt idx="288">
                  <c:v>18.459852032455846</c:v>
                </c:pt>
                <c:pt idx="289">
                  <c:v>19.168996375829828</c:v>
                </c:pt>
                <c:pt idx="290">
                  <c:v>19.83150607421841</c:v>
                </c:pt>
                <c:pt idx="291">
                  <c:v>19.482927524711272</c:v>
                </c:pt>
                <c:pt idx="292">
                  <c:v>18.629487509845113</c:v>
                </c:pt>
                <c:pt idx="293">
                  <c:v>18.735862386183527</c:v>
                </c:pt>
                <c:pt idx="294">
                  <c:v>19.205883309548039</c:v>
                </c:pt>
                <c:pt idx="295">
                  <c:v>19.57330843080371</c:v>
                </c:pt>
                <c:pt idx="296">
                  <c:v>19.74349241969777</c:v>
                </c:pt>
                <c:pt idx="297">
                  <c:v>19.89739481432952</c:v>
                </c:pt>
                <c:pt idx="298">
                  <c:v>19.443525693264974</c:v>
                </c:pt>
                <c:pt idx="299">
                  <c:v>19.577960809096105</c:v>
                </c:pt>
                <c:pt idx="300">
                  <c:v>20.132402260807883</c:v>
                </c:pt>
                <c:pt idx="301">
                  <c:v>19.866752563675877</c:v>
                </c:pt>
                <c:pt idx="302">
                  <c:v>19.259453020854103</c:v>
                </c:pt>
                <c:pt idx="303">
                  <c:v>18.876204996115874</c:v>
                </c:pt>
                <c:pt idx="304">
                  <c:v>18.054044460926381</c:v>
                </c:pt>
                <c:pt idx="305">
                  <c:v>18.172666376497485</c:v>
                </c:pt>
                <c:pt idx="306">
                  <c:v>18.195200143513727</c:v>
                </c:pt>
                <c:pt idx="307">
                  <c:v>18.967251477549279</c:v>
                </c:pt>
                <c:pt idx="308">
                  <c:v>19.200993682001343</c:v>
                </c:pt>
                <c:pt idx="309">
                  <c:v>18.095380908869089</c:v>
                </c:pt>
                <c:pt idx="310">
                  <c:v>18.141851654007954</c:v>
                </c:pt>
                <c:pt idx="311">
                  <c:v>17.660003667768652</c:v>
                </c:pt>
                <c:pt idx="312">
                  <c:v>17.218913853705978</c:v>
                </c:pt>
                <c:pt idx="313">
                  <c:v>16.217071288766149</c:v>
                </c:pt>
                <c:pt idx="314">
                  <c:v>14.687545255978648</c:v>
                </c:pt>
                <c:pt idx="315">
                  <c:v>14.669709905602739</c:v>
                </c:pt>
                <c:pt idx="316">
                  <c:v>13.790107153424248</c:v>
                </c:pt>
                <c:pt idx="317">
                  <c:v>13.144269952673206</c:v>
                </c:pt>
                <c:pt idx="318">
                  <c:v>13.585007357961844</c:v>
                </c:pt>
                <c:pt idx="319">
                  <c:v>12.513471604446611</c:v>
                </c:pt>
                <c:pt idx="320">
                  <c:v>12.328569657736626</c:v>
                </c:pt>
                <c:pt idx="321">
                  <c:v>10.831840153050605</c:v>
                </c:pt>
                <c:pt idx="322">
                  <c:v>10.591177559189783</c:v>
                </c:pt>
                <c:pt idx="323">
                  <c:v>11.33330623581117</c:v>
                </c:pt>
                <c:pt idx="324">
                  <c:v>11.902968628266978</c:v>
                </c:pt>
                <c:pt idx="325">
                  <c:v>11.554846295144793</c:v>
                </c:pt>
                <c:pt idx="326">
                  <c:v>11.984662664464294</c:v>
                </c:pt>
                <c:pt idx="327">
                  <c:v>12.448889158370369</c:v>
                </c:pt>
                <c:pt idx="328">
                  <c:v>13.078451355438338</c:v>
                </c:pt>
                <c:pt idx="329">
                  <c:v>13.05168412922999</c:v>
                </c:pt>
                <c:pt idx="330">
                  <c:v>13.345487104834399</c:v>
                </c:pt>
                <c:pt idx="331">
                  <c:v>13.884232895208608</c:v>
                </c:pt>
                <c:pt idx="332">
                  <c:v>13.701442268825105</c:v>
                </c:pt>
                <c:pt idx="333">
                  <c:v>13.690810359178702</c:v>
                </c:pt>
                <c:pt idx="334">
                  <c:v>14.435014091256258</c:v>
                </c:pt>
                <c:pt idx="335">
                  <c:v>14.582482908962437</c:v>
                </c:pt>
                <c:pt idx="336">
                  <c:v>14.76441845644135</c:v>
                </c:pt>
                <c:pt idx="337">
                  <c:v>14.167157516701362</c:v>
                </c:pt>
                <c:pt idx="338">
                  <c:v>14.336058380586213</c:v>
                </c:pt>
                <c:pt idx="339">
                  <c:v>14.645198603086115</c:v>
                </c:pt>
                <c:pt idx="340">
                  <c:v>14.95350978658278</c:v>
                </c:pt>
                <c:pt idx="341">
                  <c:v>15.040444676080991</c:v>
                </c:pt>
                <c:pt idx="342">
                  <c:v>15.23150324049768</c:v>
                </c:pt>
                <c:pt idx="343">
                  <c:v>15.417580706254759</c:v>
                </c:pt>
                <c:pt idx="344">
                  <c:v>15.254446436821175</c:v>
                </c:pt>
                <c:pt idx="345">
                  <c:v>14.988845296121767</c:v>
                </c:pt>
                <c:pt idx="346">
                  <c:v>14.745631176824585</c:v>
                </c:pt>
                <c:pt idx="347">
                  <c:v>14.750638489265036</c:v>
                </c:pt>
                <c:pt idx="348">
                  <c:v>14.547885040564145</c:v>
                </c:pt>
                <c:pt idx="349">
                  <c:v>14.002037903032699</c:v>
                </c:pt>
                <c:pt idx="350">
                  <c:v>14.05000696507782</c:v>
                </c:pt>
                <c:pt idx="351">
                  <c:v>13.559883620820079</c:v>
                </c:pt>
                <c:pt idx="352">
                  <c:v>13.568792287251449</c:v>
                </c:pt>
                <c:pt idx="353">
                  <c:v>13.019657302315936</c:v>
                </c:pt>
                <c:pt idx="354">
                  <c:v>12.342581259985216</c:v>
                </c:pt>
                <c:pt idx="355">
                  <c:v>12.745055150886248</c:v>
                </c:pt>
                <c:pt idx="356">
                  <c:v>12.937161101070844</c:v>
                </c:pt>
                <c:pt idx="357">
                  <c:v>13.918866656445818</c:v>
                </c:pt>
                <c:pt idx="358">
                  <c:v>14.164523175780355</c:v>
                </c:pt>
                <c:pt idx="359">
                  <c:v>13.741478417781551</c:v>
                </c:pt>
                <c:pt idx="360">
                  <c:v>14.049215181401207</c:v>
                </c:pt>
                <c:pt idx="361">
                  <c:v>14.721488469928307</c:v>
                </c:pt>
                <c:pt idx="362">
                  <c:v>14.370623221979534</c:v>
                </c:pt>
                <c:pt idx="363">
                  <c:v>14.752935420329358</c:v>
                </c:pt>
                <c:pt idx="364">
                  <c:v>15.047660591685043</c:v>
                </c:pt>
                <c:pt idx="365">
                  <c:v>15.328355684719284</c:v>
                </c:pt>
                <c:pt idx="366">
                  <c:v>15.083110578700266</c:v>
                </c:pt>
                <c:pt idx="367">
                  <c:v>13.899790665654448</c:v>
                </c:pt>
                <c:pt idx="368">
                  <c:v>12.997953983252442</c:v>
                </c:pt>
                <c:pt idx="369">
                  <c:v>13.066472850619194</c:v>
                </c:pt>
                <c:pt idx="370">
                  <c:v>13.727997586413096</c:v>
                </c:pt>
                <c:pt idx="371">
                  <c:v>13.929258419578238</c:v>
                </c:pt>
                <c:pt idx="372">
                  <c:v>13.794952631845824</c:v>
                </c:pt>
                <c:pt idx="373">
                  <c:v>13.531634369686598</c:v>
                </c:pt>
                <c:pt idx="374">
                  <c:v>13.63976917394417</c:v>
                </c:pt>
                <c:pt idx="375">
                  <c:v>13.654392690553239</c:v>
                </c:pt>
                <c:pt idx="376">
                  <c:v>13.645500685612371</c:v>
                </c:pt>
                <c:pt idx="377">
                  <c:v>13.785417404502526</c:v>
                </c:pt>
                <c:pt idx="378">
                  <c:v>13.802876645015781</c:v>
                </c:pt>
                <c:pt idx="379">
                  <c:v>13.984761763426276</c:v>
                </c:pt>
                <c:pt idx="380">
                  <c:v>13.926285001315874</c:v>
                </c:pt>
                <c:pt idx="381">
                  <c:v>13.90509270117847</c:v>
                </c:pt>
                <c:pt idx="382">
                  <c:v>13.749541018606537</c:v>
                </c:pt>
                <c:pt idx="383">
                  <c:v>13.388999452579636</c:v>
                </c:pt>
                <c:pt idx="384">
                  <c:v>13.148088791761564</c:v>
                </c:pt>
                <c:pt idx="385">
                  <c:v>12.682960516236761</c:v>
                </c:pt>
                <c:pt idx="386">
                  <c:v>12.443453515183661</c:v>
                </c:pt>
                <c:pt idx="387">
                  <c:v>12.433067081795166</c:v>
                </c:pt>
                <c:pt idx="388">
                  <c:v>12.22140106115412</c:v>
                </c:pt>
                <c:pt idx="389">
                  <c:v>11.491962852761228</c:v>
                </c:pt>
                <c:pt idx="390">
                  <c:v>11.534022795459855</c:v>
                </c:pt>
                <c:pt idx="391">
                  <c:v>11.846840543564626</c:v>
                </c:pt>
                <c:pt idx="392">
                  <c:v>11.843316826625967</c:v>
                </c:pt>
                <c:pt idx="393">
                  <c:v>11.471490240312285</c:v>
                </c:pt>
                <c:pt idx="394">
                  <c:v>11.072537845038006</c:v>
                </c:pt>
                <c:pt idx="395">
                  <c:v>11.174040870036789</c:v>
                </c:pt>
                <c:pt idx="396">
                  <c:v>11.63609210504613</c:v>
                </c:pt>
                <c:pt idx="397">
                  <c:v>11.910233879798232</c:v>
                </c:pt>
                <c:pt idx="398">
                  <c:v>11.685526018836825</c:v>
                </c:pt>
                <c:pt idx="399">
                  <c:v>11.522662536200231</c:v>
                </c:pt>
                <c:pt idx="400">
                  <c:v>11.479008694164474</c:v>
                </c:pt>
                <c:pt idx="401">
                  <c:v>11.42871516883188</c:v>
                </c:pt>
                <c:pt idx="402">
                  <c:v>10.694345183040136</c:v>
                </c:pt>
                <c:pt idx="403">
                  <c:v>10.492046265076432</c:v>
                </c:pt>
                <c:pt idx="404">
                  <c:v>10.500497301802129</c:v>
                </c:pt>
                <c:pt idx="405">
                  <c:v>10.612759466126223</c:v>
                </c:pt>
                <c:pt idx="406">
                  <c:v>10.516917642992121</c:v>
                </c:pt>
                <c:pt idx="407">
                  <c:v>10.172217991997863</c:v>
                </c:pt>
                <c:pt idx="408">
                  <c:v>10.359834197757269</c:v>
                </c:pt>
                <c:pt idx="409">
                  <c:v>10.329786209660691</c:v>
                </c:pt>
                <c:pt idx="410">
                  <c:v>10.70701318868281</c:v>
                </c:pt>
                <c:pt idx="411">
                  <c:v>11.401123789000183</c:v>
                </c:pt>
                <c:pt idx="412">
                  <c:v>11.026929876471314</c:v>
                </c:pt>
                <c:pt idx="413">
                  <c:v>11.15426218909634</c:v>
                </c:pt>
                <c:pt idx="414">
                  <c:v>11.1136293939496</c:v>
                </c:pt>
                <c:pt idx="415">
                  <c:v>11.584831641604598</c:v>
                </c:pt>
                <c:pt idx="416">
                  <c:v>12.01157075782589</c:v>
                </c:pt>
                <c:pt idx="417">
                  <c:v>12.549076133220156</c:v>
                </c:pt>
                <c:pt idx="418">
                  <c:v>12.857714453559312</c:v>
                </c:pt>
                <c:pt idx="419">
                  <c:v>12.878444602185992</c:v>
                </c:pt>
                <c:pt idx="420">
                  <c:v>12.543563692516178</c:v>
                </c:pt>
                <c:pt idx="421">
                  <c:v>12.354652326458805</c:v>
                </c:pt>
                <c:pt idx="422">
                  <c:v>12.177052795748482</c:v>
                </c:pt>
                <c:pt idx="423">
                  <c:v>11.906481776593184</c:v>
                </c:pt>
                <c:pt idx="424">
                  <c:v>12.026256671905163</c:v>
                </c:pt>
                <c:pt idx="425">
                  <c:v>11.995961222946582</c:v>
                </c:pt>
                <c:pt idx="426">
                  <c:v>11.791165275254555</c:v>
                </c:pt>
                <c:pt idx="427">
                  <c:v>11.732082638874163</c:v>
                </c:pt>
                <c:pt idx="428">
                  <c:v>11.944552417504472</c:v>
                </c:pt>
                <c:pt idx="429">
                  <c:v>12.045741763370797</c:v>
                </c:pt>
                <c:pt idx="430">
                  <c:v>12.053230403230497</c:v>
                </c:pt>
                <c:pt idx="431">
                  <c:v>11.413559188849488</c:v>
                </c:pt>
                <c:pt idx="432">
                  <c:v>10.992361427383425</c:v>
                </c:pt>
                <c:pt idx="433">
                  <c:v>10.063187738735726</c:v>
                </c:pt>
                <c:pt idx="434">
                  <c:v>10.327157080107877</c:v>
                </c:pt>
                <c:pt idx="435">
                  <c:v>9.644531197281232</c:v>
                </c:pt>
                <c:pt idx="436">
                  <c:v>9.1389888133735759</c:v>
                </c:pt>
                <c:pt idx="437">
                  <c:v>9.1482202595395794</c:v>
                </c:pt>
                <c:pt idx="438">
                  <c:v>9.003472377228805</c:v>
                </c:pt>
                <c:pt idx="439">
                  <c:v>8.5726804667537788</c:v>
                </c:pt>
                <c:pt idx="440">
                  <c:v>7.9508232642170604</c:v>
                </c:pt>
                <c:pt idx="441">
                  <c:v>7.3871337111081461</c:v>
                </c:pt>
                <c:pt idx="442">
                  <c:v>6.7530136047743046</c:v>
                </c:pt>
                <c:pt idx="443">
                  <c:v>6.4125938981198169</c:v>
                </c:pt>
                <c:pt idx="444">
                  <c:v>6.6406460286553486</c:v>
                </c:pt>
                <c:pt idx="445">
                  <c:v>6.7843435516302781</c:v>
                </c:pt>
                <c:pt idx="446">
                  <c:v>6.6863557604558892</c:v>
                </c:pt>
                <c:pt idx="447">
                  <c:v>6.5207277305471569</c:v>
                </c:pt>
                <c:pt idx="448">
                  <c:v>6.5823632316210787</c:v>
                </c:pt>
                <c:pt idx="449">
                  <c:v>6.4962913186410534</c:v>
                </c:pt>
                <c:pt idx="450">
                  <c:v>6.371324093848985</c:v>
                </c:pt>
                <c:pt idx="451">
                  <c:v>6.3030737609145895</c:v>
                </c:pt>
                <c:pt idx="452">
                  <c:v>6.1491705624316797</c:v>
                </c:pt>
                <c:pt idx="453">
                  <c:v>6.2905153211913207</c:v>
                </c:pt>
                <c:pt idx="454">
                  <c:v>6.3333274953541538</c:v>
                </c:pt>
                <c:pt idx="455">
                  <c:v>6.1345804112834301</c:v>
                </c:pt>
                <c:pt idx="456">
                  <c:v>6.0984676399501039</c:v>
                </c:pt>
                <c:pt idx="457">
                  <c:v>6.2396927713649761</c:v>
                </c:pt>
                <c:pt idx="458">
                  <c:v>6.356074004869142</c:v>
                </c:pt>
                <c:pt idx="459">
                  <c:v>6.4561395558192727</c:v>
                </c:pt>
                <c:pt idx="460">
                  <c:v>6.8290022614820298</c:v>
                </c:pt>
                <c:pt idx="461">
                  <c:v>7.0216152147841298</c:v>
                </c:pt>
                <c:pt idx="462">
                  <c:v>7.0528371654463102</c:v>
                </c:pt>
                <c:pt idx="463">
                  <c:v>6.4791311017052751</c:v>
                </c:pt>
                <c:pt idx="464">
                  <c:v>6.5584816720612604</c:v>
                </c:pt>
                <c:pt idx="465">
                  <c:v>6.794704199949301</c:v>
                </c:pt>
                <c:pt idx="466">
                  <c:v>6.4670225741331313</c:v>
                </c:pt>
                <c:pt idx="467">
                  <c:v>6.1607170337991759</c:v>
                </c:pt>
                <c:pt idx="468">
                  <c:v>5.9896677711394375</c:v>
                </c:pt>
                <c:pt idx="469">
                  <c:v>5.4553476499077709</c:v>
                </c:pt>
                <c:pt idx="470">
                  <c:v>5.7988227275571571</c:v>
                </c:pt>
                <c:pt idx="471">
                  <c:v>5.5998587255061842</c:v>
                </c:pt>
                <c:pt idx="472">
                  <c:v>5.1889504620474929</c:v>
                </c:pt>
                <c:pt idx="473">
                  <c:v>5.0436396804516184</c:v>
                </c:pt>
                <c:pt idx="474">
                  <c:v>5.0805929195407922</c:v>
                </c:pt>
                <c:pt idx="475">
                  <c:v>5.0207010779228547</c:v>
                </c:pt>
                <c:pt idx="476">
                  <c:v>5.2971627701080566</c:v>
                </c:pt>
                <c:pt idx="477">
                  <c:v>5.3511773934241544</c:v>
                </c:pt>
                <c:pt idx="478">
                  <c:v>5.1264079309479236</c:v>
                </c:pt>
                <c:pt idx="479">
                  <c:v>4.7842410450832462</c:v>
                </c:pt>
                <c:pt idx="480">
                  <c:v>5.1221841468873732</c:v>
                </c:pt>
                <c:pt idx="481">
                  <c:v>5.2748571912050455</c:v>
                </c:pt>
                <c:pt idx="482">
                  <c:v>5.1923481586841769</c:v>
                </c:pt>
                <c:pt idx="483">
                  <c:v>5.297085922739674</c:v>
                </c:pt>
                <c:pt idx="484">
                  <c:v>5.6094692253307761</c:v>
                </c:pt>
                <c:pt idx="485">
                  <c:v>5.2161109609893215</c:v>
                </c:pt>
                <c:pt idx="486">
                  <c:v>5.1977793619054697</c:v>
                </c:pt>
                <c:pt idx="487">
                  <c:v>5.1612948232157319</c:v>
                </c:pt>
                <c:pt idx="488">
                  <c:v>5.377524425458259</c:v>
                </c:pt>
                <c:pt idx="489">
                  <c:v>5.4792576780533491</c:v>
                </c:pt>
                <c:pt idx="490">
                  <c:v>5.838196993200893</c:v>
                </c:pt>
                <c:pt idx="491">
                  <c:v>6.1141588494172705</c:v>
                </c:pt>
                <c:pt idx="492">
                  <c:v>6.2870872903471273</c:v>
                </c:pt>
                <c:pt idx="493">
                  <c:v>6.4613058726969799</c:v>
                </c:pt>
                <c:pt idx="494">
                  <c:v>6.8213872490360385</c:v>
                </c:pt>
                <c:pt idx="495">
                  <c:v>7.2732533902098586</c:v>
                </c:pt>
                <c:pt idx="496">
                  <c:v>7.5934672589193744</c:v>
                </c:pt>
                <c:pt idx="497">
                  <c:v>7.5579873517551226</c:v>
                </c:pt>
                <c:pt idx="498">
                  <c:v>7.6020950457740275</c:v>
                </c:pt>
                <c:pt idx="499">
                  <c:v>8.0200306898957709</c:v>
                </c:pt>
                <c:pt idx="500">
                  <c:v>8.2650830022842996</c:v>
                </c:pt>
                <c:pt idx="501">
                  <c:v>8.4321519987618938</c:v>
                </c:pt>
                <c:pt idx="502">
                  <c:v>7.998253772269833</c:v>
                </c:pt>
                <c:pt idx="503">
                  <c:v>7.9646798649399972</c:v>
                </c:pt>
                <c:pt idx="504">
                  <c:v>8.1542004830691504</c:v>
                </c:pt>
                <c:pt idx="505">
                  <c:v>8.5333605790659668</c:v>
                </c:pt>
                <c:pt idx="506">
                  <c:v>8.7007375009785335</c:v>
                </c:pt>
                <c:pt idx="507">
                  <c:v>8.372809668463816</c:v>
                </c:pt>
                <c:pt idx="508">
                  <c:v>8.0004978675982112</c:v>
                </c:pt>
                <c:pt idx="509">
                  <c:v>7.6718252826730771</c:v>
                </c:pt>
                <c:pt idx="510">
                  <c:v>7.3459851194906491</c:v>
                </c:pt>
                <c:pt idx="511">
                  <c:v>7.4417831742173703</c:v>
                </c:pt>
                <c:pt idx="512">
                  <c:v>7.458183867189792</c:v>
                </c:pt>
                <c:pt idx="513">
                  <c:v>7.3174003956214779</c:v>
                </c:pt>
                <c:pt idx="514">
                  <c:v>7.5463279119162321</c:v>
                </c:pt>
                <c:pt idx="515">
                  <c:v>7.8097391449387441</c:v>
                </c:pt>
                <c:pt idx="516">
                  <c:v>8.0722494460373806</c:v>
                </c:pt>
                <c:pt idx="517">
                  <c:v>8.162066220850356</c:v>
                </c:pt>
                <c:pt idx="518">
                  <c:v>8.0580770441160912</c:v>
                </c:pt>
                <c:pt idx="519">
                  <c:v>7.9236203483279786</c:v>
                </c:pt>
                <c:pt idx="520">
                  <c:v>7.8996983306652915</c:v>
                </c:pt>
                <c:pt idx="521">
                  <c:v>8.0516769463966469</c:v>
                </c:pt>
                <c:pt idx="522">
                  <c:v>8.3777121399718339</c:v>
                </c:pt>
                <c:pt idx="523">
                  <c:v>8.7174183085483286</c:v>
                </c:pt>
                <c:pt idx="524">
                  <c:v>8.581670375209054</c:v>
                </c:pt>
                <c:pt idx="525">
                  <c:v>8.4194910358724258</c:v>
                </c:pt>
                <c:pt idx="526">
                  <c:v>8.8883273612509708</c:v>
                </c:pt>
                <c:pt idx="527">
                  <c:v>9.310639680416374</c:v>
                </c:pt>
                <c:pt idx="528">
                  <c:v>9.6926188522549985</c:v>
                </c:pt>
                <c:pt idx="529">
                  <c:v>9.8308047228195754</c:v>
                </c:pt>
                <c:pt idx="530">
                  <c:v>9.5185375388100297</c:v>
                </c:pt>
                <c:pt idx="531">
                  <c:v>9.4765667879030708</c:v>
                </c:pt>
                <c:pt idx="532">
                  <c:v>9.7290076940213304</c:v>
                </c:pt>
                <c:pt idx="533">
                  <c:v>9.7963861804506127</c:v>
                </c:pt>
                <c:pt idx="534">
                  <c:v>9.963993891787803</c:v>
                </c:pt>
                <c:pt idx="535">
                  <c:v>10.110918458488948</c:v>
                </c:pt>
                <c:pt idx="536">
                  <c:v>10.359247611348508</c:v>
                </c:pt>
                <c:pt idx="537">
                  <c:v>10.718495997022936</c:v>
                </c:pt>
                <c:pt idx="538">
                  <c:v>10.886317440307939</c:v>
                </c:pt>
                <c:pt idx="539">
                  <c:v>11.147365239137258</c:v>
                </c:pt>
                <c:pt idx="540">
                  <c:v>11.340966188506242</c:v>
                </c:pt>
                <c:pt idx="541">
                  <c:v>11.38943567274802</c:v>
                </c:pt>
                <c:pt idx="542">
                  <c:v>10.712352062732498</c:v>
                </c:pt>
                <c:pt idx="543">
                  <c:v>10.395587685954743</c:v>
                </c:pt>
                <c:pt idx="544">
                  <c:v>10.575158463806108</c:v>
                </c:pt>
                <c:pt idx="545">
                  <c:v>11.197979740229966</c:v>
                </c:pt>
                <c:pt idx="546">
                  <c:v>11.869694058481283</c:v>
                </c:pt>
                <c:pt idx="547">
                  <c:v>12.488808219521884</c:v>
                </c:pt>
                <c:pt idx="548">
                  <c:v>12.692614823344725</c:v>
                </c:pt>
                <c:pt idx="549">
                  <c:v>12.426517521583355</c:v>
                </c:pt>
                <c:pt idx="550">
                  <c:v>12.615251212344495</c:v>
                </c:pt>
                <c:pt idx="551">
                  <c:v>13.009052728993138</c:v>
                </c:pt>
                <c:pt idx="552">
                  <c:v>13.185930628677795</c:v>
                </c:pt>
                <c:pt idx="553">
                  <c:v>13.633966132216218</c:v>
                </c:pt>
                <c:pt idx="554">
                  <c:v>14.033257507604498</c:v>
                </c:pt>
                <c:pt idx="555">
                  <c:v>14.488222209157064</c:v>
                </c:pt>
                <c:pt idx="556">
                  <c:v>15.002347055737117</c:v>
                </c:pt>
                <c:pt idx="557">
                  <c:v>15.120333481747524</c:v>
                </c:pt>
                <c:pt idx="558">
                  <c:v>15.82080259447774</c:v>
                </c:pt>
                <c:pt idx="559">
                  <c:v>16.862861852763807</c:v>
                </c:pt>
                <c:pt idx="560">
                  <c:v>17.818723713516427</c:v>
                </c:pt>
                <c:pt idx="561">
                  <c:v>17.537237852261093</c:v>
                </c:pt>
                <c:pt idx="562">
                  <c:v>18.13130143495243</c:v>
                </c:pt>
                <c:pt idx="563">
                  <c:v>18.646624021402527</c:v>
                </c:pt>
                <c:pt idx="564">
                  <c:v>18.806128571700768</c:v>
                </c:pt>
                <c:pt idx="565">
                  <c:v>18.868850519584033</c:v>
                </c:pt>
                <c:pt idx="566">
                  <c:v>19.943417799064537</c:v>
                </c:pt>
                <c:pt idx="567">
                  <c:v>21.257909249487493</c:v>
                </c:pt>
                <c:pt idx="568">
                  <c:v>21.832732178740027</c:v>
                </c:pt>
                <c:pt idx="569">
                  <c:v>20.913421576866703</c:v>
                </c:pt>
                <c:pt idx="570">
                  <c:v>21.08190543529679</c:v>
                </c:pt>
                <c:pt idx="571">
                  <c:v>21.762131502579237</c:v>
                </c:pt>
                <c:pt idx="572">
                  <c:v>23.004649446159235</c:v>
                </c:pt>
                <c:pt idx="573">
                  <c:v>23.578344239585032</c:v>
                </c:pt>
                <c:pt idx="574">
                  <c:v>25.121984571109589</c:v>
                </c:pt>
                <c:pt idx="575">
                  <c:v>25.301591027426145</c:v>
                </c:pt>
                <c:pt idx="576">
                  <c:v>27.083199620832769</c:v>
                </c:pt>
                <c:pt idx="577">
                  <c:v>27.131672798247379</c:v>
                </c:pt>
                <c:pt idx="578">
                  <c:v>27.67574843786187</c:v>
                </c:pt>
                <c:pt idx="579">
                  <c:v>27.568454472898296</c:v>
                </c:pt>
                <c:pt idx="580">
                  <c:v>27.698586875008132</c:v>
                </c:pt>
                <c:pt idx="581">
                  <c:v>27.935467830288683</c:v>
                </c:pt>
                <c:pt idx="582">
                  <c:v>29.933289406842192</c:v>
                </c:pt>
                <c:pt idx="583">
                  <c:v>31.480313247172997</c:v>
                </c:pt>
                <c:pt idx="584">
                  <c:v>32.563788598776696</c:v>
                </c:pt>
                <c:pt idx="585">
                  <c:v>28.96106716435478</c:v>
                </c:pt>
                <c:pt idx="586">
                  <c:v>21.17103600009704</c:v>
                </c:pt>
                <c:pt idx="587">
                  <c:v>22.00737317641833</c:v>
                </c:pt>
                <c:pt idx="588">
                  <c:v>22.31072429433684</c:v>
                </c:pt>
                <c:pt idx="589">
                  <c:v>23.697117749335874</c:v>
                </c:pt>
                <c:pt idx="590">
                  <c:v>24.586607792668843</c:v>
                </c:pt>
                <c:pt idx="591">
                  <c:v>25.843436862018301</c:v>
                </c:pt>
                <c:pt idx="592">
                  <c:v>24.309760633908155</c:v>
                </c:pt>
                <c:pt idx="593">
                  <c:v>21.866899333389469</c:v>
                </c:pt>
                <c:pt idx="594">
                  <c:v>21.548797592546627</c:v>
                </c:pt>
                <c:pt idx="595">
                  <c:v>21.300602241118138</c:v>
                </c:pt>
                <c:pt idx="596">
                  <c:v>21.072581788447302</c:v>
                </c:pt>
                <c:pt idx="597">
                  <c:v>18.214870154658616</c:v>
                </c:pt>
                <c:pt idx="598">
                  <c:v>16.939711377775158</c:v>
                </c:pt>
                <c:pt idx="599">
                  <c:v>16.055001856531316</c:v>
                </c:pt>
                <c:pt idx="600">
                  <c:v>16.705478731547601</c:v>
                </c:pt>
                <c:pt idx="601">
                  <c:v>18.161492436976079</c:v>
                </c:pt>
                <c:pt idx="602">
                  <c:v>18.579561032791279</c:v>
                </c:pt>
                <c:pt idx="603">
                  <c:v>16.872315331609656</c:v>
                </c:pt>
                <c:pt idx="604">
                  <c:v>15.401539999110106</c:v>
                </c:pt>
                <c:pt idx="605">
                  <c:v>15.062476074643243</c:v>
                </c:pt>
                <c:pt idx="606">
                  <c:v>15.516750095516318</c:v>
                </c:pt>
                <c:pt idx="607">
                  <c:v>15.006276602886542</c:v>
                </c:pt>
                <c:pt idx="608">
                  <c:v>12.817745261106882</c:v>
                </c:pt>
                <c:pt idx="609">
                  <c:v>11.14592640766093</c:v>
                </c:pt>
                <c:pt idx="610">
                  <c:v>11.415600295644676</c:v>
                </c:pt>
                <c:pt idx="611">
                  <c:v>9.306032867968316</c:v>
                </c:pt>
                <c:pt idx="612">
                  <c:v>9.3124064551778432</c:v>
                </c:pt>
                <c:pt idx="613">
                  <c:v>9.3369322510084025</c:v>
                </c:pt>
                <c:pt idx="614">
                  <c:v>9.4130650280122108</c:v>
                </c:pt>
                <c:pt idx="615">
                  <c:v>7.1922331961154864</c:v>
                </c:pt>
                <c:pt idx="616">
                  <c:v>6.3908572898814446</c:v>
                </c:pt>
                <c:pt idx="617">
                  <c:v>5.5650593715289656</c:v>
                </c:pt>
                <c:pt idx="618">
                  <c:v>5.8387636718511997</c:v>
                </c:pt>
                <c:pt idx="619">
                  <c:v>8.8346532051812101</c:v>
                </c:pt>
                <c:pt idx="620">
                  <c:v>9.7611685640637056</c:v>
                </c:pt>
                <c:pt idx="621">
                  <c:v>8.4786066076890805</c:v>
                </c:pt>
                <c:pt idx="622">
                  <c:v>8.4633095671228968</c:v>
                </c:pt>
                <c:pt idx="623">
                  <c:v>8.2570739991006779</c:v>
                </c:pt>
                <c:pt idx="624">
                  <c:v>8.7280461628135289</c:v>
                </c:pt>
                <c:pt idx="625">
                  <c:v>7.826051751316597</c:v>
                </c:pt>
                <c:pt idx="626">
                  <c:v>7.874681322943168</c:v>
                </c:pt>
                <c:pt idx="627">
                  <c:v>8.7231016460681108</c:v>
                </c:pt>
                <c:pt idx="628">
                  <c:v>11.249651251932445</c:v>
                </c:pt>
                <c:pt idx="629">
                  <c:v>13.098875517269519</c:v>
                </c:pt>
                <c:pt idx="630">
                  <c:v>13.754304493874532</c:v>
                </c:pt>
                <c:pt idx="631">
                  <c:v>12.999527050367735</c:v>
                </c:pt>
                <c:pt idx="632">
                  <c:v>12.922920614885992</c:v>
                </c:pt>
                <c:pt idx="633">
                  <c:v>11.696253568143693</c:v>
                </c:pt>
                <c:pt idx="634">
                  <c:v>12.011766193389935</c:v>
                </c:pt>
                <c:pt idx="635">
                  <c:v>12.281801622601112</c:v>
                </c:pt>
                <c:pt idx="636">
                  <c:v>13.025119828332375</c:v>
                </c:pt>
                <c:pt idx="637">
                  <c:v>13.92692290427429</c:v>
                </c:pt>
                <c:pt idx="638">
                  <c:v>13.254537629740081</c:v>
                </c:pt>
                <c:pt idx="639">
                  <c:v>13.518389284490086</c:v>
                </c:pt>
                <c:pt idx="640">
                  <c:v>12.181583235024018</c:v>
                </c:pt>
                <c:pt idx="641">
                  <c:v>12.287726483952424</c:v>
                </c:pt>
                <c:pt idx="642">
                  <c:v>11.741524229318243</c:v>
                </c:pt>
                <c:pt idx="643">
                  <c:v>11.315025981829052</c:v>
                </c:pt>
                <c:pt idx="644">
                  <c:v>10.909954083288849</c:v>
                </c:pt>
                <c:pt idx="645">
                  <c:v>11.10835260535173</c:v>
                </c:pt>
                <c:pt idx="646">
                  <c:v>11.448808690205706</c:v>
                </c:pt>
                <c:pt idx="647">
                  <c:v>11.639337566475888</c:v>
                </c:pt>
                <c:pt idx="648">
                  <c:v>11.4959079682016</c:v>
                </c:pt>
                <c:pt idx="649">
                  <c:v>11.087812159055568</c:v>
                </c:pt>
                <c:pt idx="650">
                  <c:v>10.398272404790035</c:v>
                </c:pt>
                <c:pt idx="651">
                  <c:v>11.104210207149523</c:v>
                </c:pt>
                <c:pt idx="652">
                  <c:v>11.985576683480099</c:v>
                </c:pt>
                <c:pt idx="653">
                  <c:v>12.539519324443891</c:v>
                </c:pt>
                <c:pt idx="654">
                  <c:v>13.202137936511015</c:v>
                </c:pt>
                <c:pt idx="655">
                  <c:v>14.105056846668957</c:v>
                </c:pt>
                <c:pt idx="656">
                  <c:v>14.418891702707436</c:v>
                </c:pt>
                <c:pt idx="657">
                  <c:v>14.82623262711409</c:v>
                </c:pt>
                <c:pt idx="658">
                  <c:v>16.129605163251142</c:v>
                </c:pt>
                <c:pt idx="659">
                  <c:v>16.159192714615326</c:v>
                </c:pt>
                <c:pt idx="660">
                  <c:v>17.087359845997248</c:v>
                </c:pt>
                <c:pt idx="661">
                  <c:v>18.104536459517792</c:v>
                </c:pt>
                <c:pt idx="662">
                  <c:v>18.660478203926022</c:v>
                </c:pt>
                <c:pt idx="663">
                  <c:v>18.718999665151504</c:v>
                </c:pt>
                <c:pt idx="664">
                  <c:v>17.750192519328646</c:v>
                </c:pt>
                <c:pt idx="665">
                  <c:v>18.393001065831349</c:v>
                </c:pt>
                <c:pt idx="666">
                  <c:v>19.360464512319147</c:v>
                </c:pt>
                <c:pt idx="667">
                  <c:v>19.623060162983762</c:v>
                </c:pt>
                <c:pt idx="668">
                  <c:v>19.862024243287646</c:v>
                </c:pt>
                <c:pt idx="669">
                  <c:v>20.913091852533135</c:v>
                </c:pt>
                <c:pt idx="670">
                  <c:v>21.499765341024169</c:v>
                </c:pt>
                <c:pt idx="671">
                  <c:v>21.125663548155451</c:v>
                </c:pt>
                <c:pt idx="672">
                  <c:v>21.618741582953515</c:v>
                </c:pt>
                <c:pt idx="673">
                  <c:v>22.244221552805168</c:v>
                </c:pt>
                <c:pt idx="674">
                  <c:v>22.042197016050586</c:v>
                </c:pt>
                <c:pt idx="675">
                  <c:v>20.556579457432861</c:v>
                </c:pt>
                <c:pt idx="676">
                  <c:v>19.474174686572105</c:v>
                </c:pt>
                <c:pt idx="677">
                  <c:v>18.711659960364969</c:v>
                </c:pt>
                <c:pt idx="678">
                  <c:v>19.646723279607627</c:v>
                </c:pt>
                <c:pt idx="679">
                  <c:v>19.80698257738096</c:v>
                </c:pt>
                <c:pt idx="680">
                  <c:v>16.847882862705813</c:v>
                </c:pt>
                <c:pt idx="681">
                  <c:v>14.361659574753363</c:v>
                </c:pt>
                <c:pt idx="682">
                  <c:v>13.15811916648607</c:v>
                </c:pt>
                <c:pt idx="683">
                  <c:v>13.00848303370614</c:v>
                </c:pt>
                <c:pt idx="684">
                  <c:v>13.51146191856242</c:v>
                </c:pt>
                <c:pt idx="685">
                  <c:v>13.26307623646087</c:v>
                </c:pt>
                <c:pt idx="686">
                  <c:v>12.377286234697692</c:v>
                </c:pt>
                <c:pt idx="687">
                  <c:v>11.789517720684188</c:v>
                </c:pt>
                <c:pt idx="688">
                  <c:v>11.992275930545697</c:v>
                </c:pt>
                <c:pt idx="689">
                  <c:v>12.288966307788137</c:v>
                </c:pt>
                <c:pt idx="690">
                  <c:v>14.770328017492073</c:v>
                </c:pt>
                <c:pt idx="691">
                  <c:v>14.903588512604371</c:v>
                </c:pt>
                <c:pt idx="692">
                  <c:v>14.282330508639975</c:v>
                </c:pt>
                <c:pt idx="693">
                  <c:v>16.061147643333445</c:v>
                </c:pt>
                <c:pt idx="694">
                  <c:v>16.14957180071551</c:v>
                </c:pt>
                <c:pt idx="695">
                  <c:v>15.756484438994001</c:v>
                </c:pt>
                <c:pt idx="696">
                  <c:v>15.599634410919284</c:v>
                </c:pt>
                <c:pt idx="697">
                  <c:v>15.664696928954767</c:v>
                </c:pt>
                <c:pt idx="698">
                  <c:v>15.729223743214224</c:v>
                </c:pt>
                <c:pt idx="699">
                  <c:v>13.9169945798124</c:v>
                </c:pt>
                <c:pt idx="700">
                  <c:v>14.502929499657768</c:v>
                </c:pt>
                <c:pt idx="701">
                  <c:v>14.833828921489777</c:v>
                </c:pt>
                <c:pt idx="702">
                  <c:v>15.270952598570249</c:v>
                </c:pt>
                <c:pt idx="703">
                  <c:v>15.12008234333398</c:v>
                </c:pt>
                <c:pt idx="704">
                  <c:v>16.452835577060956</c:v>
                </c:pt>
                <c:pt idx="705">
                  <c:v>16.82120480626563</c:v>
                </c:pt>
                <c:pt idx="706">
                  <c:v>16.599238509946634</c:v>
                </c:pt>
                <c:pt idx="707">
                  <c:v>16.280412901283821</c:v>
                </c:pt>
                <c:pt idx="708">
                  <c:v>16.378480342613656</c:v>
                </c:pt>
                <c:pt idx="709">
                  <c:v>16.216119847731047</c:v>
                </c:pt>
                <c:pt idx="710">
                  <c:v>16.172906305307894</c:v>
                </c:pt>
                <c:pt idx="711">
                  <c:v>16.370988707128774</c:v>
                </c:pt>
                <c:pt idx="712">
                  <c:v>14.138747694800722</c:v>
                </c:pt>
                <c:pt idx="713">
                  <c:v>12.843765598268803</c:v>
                </c:pt>
                <c:pt idx="714">
                  <c:v>13.369884763210051</c:v>
                </c:pt>
                <c:pt idx="715">
                  <c:v>13.649399392391631</c:v>
                </c:pt>
                <c:pt idx="716">
                  <c:v>14.214842598620631</c:v>
                </c:pt>
                <c:pt idx="717">
                  <c:v>14.328290323104953</c:v>
                </c:pt>
                <c:pt idx="718">
                  <c:v>14.636689248763602</c:v>
                </c:pt>
                <c:pt idx="719">
                  <c:v>13.908426122353832</c:v>
                </c:pt>
                <c:pt idx="720">
                  <c:v>13.90415826795083</c:v>
                </c:pt>
                <c:pt idx="721">
                  <c:v>13.002943303402446</c:v>
                </c:pt>
                <c:pt idx="722">
                  <c:v>12.955719822063328</c:v>
                </c:pt>
                <c:pt idx="723">
                  <c:v>12.429370389220782</c:v>
                </c:pt>
                <c:pt idx="724">
                  <c:v>12.037206512481577</c:v>
                </c:pt>
                <c:pt idx="725">
                  <c:v>12.164306590628442</c:v>
                </c:pt>
                <c:pt idx="726">
                  <c:v>12.744996277919576</c:v>
                </c:pt>
                <c:pt idx="727">
                  <c:v>12.463173720387804</c:v>
                </c:pt>
                <c:pt idx="728">
                  <c:v>12.279729272093077</c:v>
                </c:pt>
                <c:pt idx="729">
                  <c:v>11.577814956574073</c:v>
                </c:pt>
                <c:pt idx="730">
                  <c:v>10.911668685916961</c:v>
                </c:pt>
                <c:pt idx="731">
                  <c:v>10.0865933099179</c:v>
                </c:pt>
                <c:pt idx="732">
                  <c:v>10.101686431929249</c:v>
                </c:pt>
                <c:pt idx="733">
                  <c:v>9.6802555917493596</c:v>
                </c:pt>
                <c:pt idx="734">
                  <c:v>9.0034266177609652</c:v>
                </c:pt>
                <c:pt idx="735">
                  <c:v>8.5442557075882579</c:v>
                </c:pt>
                <c:pt idx="736">
                  <c:v>8.5061162596960465</c:v>
                </c:pt>
                <c:pt idx="737">
                  <c:v>8.9054569285180509</c:v>
                </c:pt>
                <c:pt idx="738">
                  <c:v>9.1504889009947377</c:v>
                </c:pt>
                <c:pt idx="739">
                  <c:v>9.0128230475642894</c:v>
                </c:pt>
                <c:pt idx="740">
                  <c:v>9.0778298393714962</c:v>
                </c:pt>
                <c:pt idx="741">
                  <c:v>9.5991767493529796</c:v>
                </c:pt>
                <c:pt idx="742">
                  <c:v>9.6613341521716514</c:v>
                </c:pt>
                <c:pt idx="743">
                  <c:v>9.6175141032831739</c:v>
                </c:pt>
                <c:pt idx="744">
                  <c:v>10.150534220432078</c:v>
                </c:pt>
                <c:pt idx="745">
                  <c:v>10.708982995221263</c:v>
                </c:pt>
                <c:pt idx="746">
                  <c:v>10.850541744036796</c:v>
                </c:pt>
                <c:pt idx="747">
                  <c:v>11.039227142939684</c:v>
                </c:pt>
                <c:pt idx="748">
                  <c:v>11.362215800613686</c:v>
                </c:pt>
                <c:pt idx="749">
                  <c:v>11.516744786451227</c:v>
                </c:pt>
                <c:pt idx="750">
                  <c:v>11.77421334178165</c:v>
                </c:pt>
                <c:pt idx="751">
                  <c:v>11.210545904158961</c:v>
                </c:pt>
                <c:pt idx="752">
                  <c:v>11.336281939610281</c:v>
                </c:pt>
                <c:pt idx="753">
                  <c:v>11.187335503326029</c:v>
                </c:pt>
                <c:pt idx="754">
                  <c:v>10.631033673001413</c:v>
                </c:pt>
                <c:pt idx="755">
                  <c:v>10.737360316041066</c:v>
                </c:pt>
                <c:pt idx="756">
                  <c:v>11.052412763977467</c:v>
                </c:pt>
                <c:pt idx="757">
                  <c:v>10.947918887724722</c:v>
                </c:pt>
                <c:pt idx="758">
                  <c:v>11.224693196180681</c:v>
                </c:pt>
                <c:pt idx="759">
                  <c:v>10.938275188239396</c:v>
                </c:pt>
                <c:pt idx="760">
                  <c:v>11.103736936792622</c:v>
                </c:pt>
                <c:pt idx="761">
                  <c:v>11.532785272532507</c:v>
                </c:pt>
                <c:pt idx="762">
                  <c:v>11.738774750180719</c:v>
                </c:pt>
                <c:pt idx="763">
                  <c:v>11.541711674209223</c:v>
                </c:pt>
                <c:pt idx="764">
                  <c:v>11.328560584696474</c:v>
                </c:pt>
                <c:pt idx="765">
                  <c:v>11.583105186279129</c:v>
                </c:pt>
                <c:pt idx="766">
                  <c:v>11.478459198055482</c:v>
                </c:pt>
                <c:pt idx="767">
                  <c:v>11.638683593355131</c:v>
                </c:pt>
                <c:pt idx="768">
                  <c:v>11.960463439806992</c:v>
                </c:pt>
                <c:pt idx="769">
                  <c:v>12.341753548186315</c:v>
                </c:pt>
                <c:pt idx="770">
                  <c:v>12.323310311389328</c:v>
                </c:pt>
                <c:pt idx="771">
                  <c:v>12.631867236563075</c:v>
                </c:pt>
                <c:pt idx="772">
                  <c:v>13.036560628785356</c:v>
                </c:pt>
                <c:pt idx="773">
                  <c:v>13.130223361406054</c:v>
                </c:pt>
                <c:pt idx="774">
                  <c:v>12.867028443009158</c:v>
                </c:pt>
                <c:pt idx="775">
                  <c:v>12.915378562256738</c:v>
                </c:pt>
                <c:pt idx="776">
                  <c:v>13.798264951719782</c:v>
                </c:pt>
                <c:pt idx="777">
                  <c:v>14.374662675391335</c:v>
                </c:pt>
                <c:pt idx="778">
                  <c:v>14.847702661876783</c:v>
                </c:pt>
                <c:pt idx="779">
                  <c:v>15.020347474739962</c:v>
                </c:pt>
                <c:pt idx="780">
                  <c:v>15.623163177761665</c:v>
                </c:pt>
                <c:pt idx="781">
                  <c:v>15.761666525801903</c:v>
                </c:pt>
                <c:pt idx="782">
                  <c:v>15.134873415142527</c:v>
                </c:pt>
                <c:pt idx="783">
                  <c:v>16.040842386215914</c:v>
                </c:pt>
                <c:pt idx="784">
                  <c:v>16.013723170832179</c:v>
                </c:pt>
                <c:pt idx="785">
                  <c:v>15.773186880128739</c:v>
                </c:pt>
                <c:pt idx="786">
                  <c:v>14.508136111909067</c:v>
                </c:pt>
                <c:pt idx="787">
                  <c:v>13.984939309942762</c:v>
                </c:pt>
                <c:pt idx="788">
                  <c:v>11.841267540149635</c:v>
                </c:pt>
                <c:pt idx="789">
                  <c:v>11.387602961765047</c:v>
                </c:pt>
                <c:pt idx="790">
                  <c:v>11.110043656743294</c:v>
                </c:pt>
                <c:pt idx="791">
                  <c:v>11.372779425862703</c:v>
                </c:pt>
                <c:pt idx="792">
                  <c:v>11.46929633473558</c:v>
                </c:pt>
                <c:pt idx="793">
                  <c:v>11.949565314209435</c:v>
                </c:pt>
                <c:pt idx="794">
                  <c:v>11.287903096501282</c:v>
                </c:pt>
                <c:pt idx="795">
                  <c:v>10.900825126392673</c:v>
                </c:pt>
                <c:pt idx="796">
                  <c:v>10.733674273688534</c:v>
                </c:pt>
                <c:pt idx="797">
                  <c:v>11.082715855052095</c:v>
                </c:pt>
                <c:pt idx="798">
                  <c:v>11.696446553354365</c:v>
                </c:pt>
                <c:pt idx="799">
                  <c:v>11.337472355329828</c:v>
                </c:pt>
                <c:pt idx="800">
                  <c:v>10.827463017228837</c:v>
                </c:pt>
                <c:pt idx="801">
                  <c:v>11.132662042754788</c:v>
                </c:pt>
                <c:pt idx="802">
                  <c:v>10.97540732483907</c:v>
                </c:pt>
                <c:pt idx="803">
                  <c:v>10.68091253196919</c:v>
                </c:pt>
                <c:pt idx="804">
                  <c:v>10.419342657320326</c:v>
                </c:pt>
                <c:pt idx="805">
                  <c:v>9.9997611691441808</c:v>
                </c:pt>
                <c:pt idx="806">
                  <c:v>10.186680609489668</c:v>
                </c:pt>
                <c:pt idx="807">
                  <c:v>10.779484482024616</c:v>
                </c:pt>
                <c:pt idx="808">
                  <c:v>11.241032697984433</c:v>
                </c:pt>
                <c:pt idx="809">
                  <c:v>11.583895756523839</c:v>
                </c:pt>
                <c:pt idx="810">
                  <c:v>11.134621739180933</c:v>
                </c:pt>
                <c:pt idx="811">
                  <c:v>10.723556662478131</c:v>
                </c:pt>
                <c:pt idx="812">
                  <c:v>10.553013689399158</c:v>
                </c:pt>
                <c:pt idx="813">
                  <c:v>10.825409809169491</c:v>
                </c:pt>
                <c:pt idx="814">
                  <c:v>10.248096205635571</c:v>
                </c:pt>
                <c:pt idx="815">
                  <c:v>10.159652938900914</c:v>
                </c:pt>
                <c:pt idx="816">
                  <c:v>10.248285758038982</c:v>
                </c:pt>
                <c:pt idx="817">
                  <c:v>9.8725171405700607</c:v>
                </c:pt>
                <c:pt idx="818">
                  <c:v>9.9013324912409271</c:v>
                </c:pt>
                <c:pt idx="819">
                  <c:v>9.7836398675440606</c:v>
                </c:pt>
                <c:pt idx="820">
                  <c:v>9.6922950863958164</c:v>
                </c:pt>
                <c:pt idx="821">
                  <c:v>9.0677189434195355</c:v>
                </c:pt>
                <c:pt idx="822">
                  <c:v>9.6050380933639232</c:v>
                </c:pt>
                <c:pt idx="823">
                  <c:v>9.8513486380792319</c:v>
                </c:pt>
                <c:pt idx="824">
                  <c:v>9.884048361738289</c:v>
                </c:pt>
                <c:pt idx="825">
                  <c:v>10.169850844772146</c:v>
                </c:pt>
                <c:pt idx="826">
                  <c:v>10.215861011650645</c:v>
                </c:pt>
                <c:pt idx="827">
                  <c:v>10.529330904131148</c:v>
                </c:pt>
                <c:pt idx="828">
                  <c:v>10.745733299747908</c:v>
                </c:pt>
                <c:pt idx="829">
                  <c:v>10.911564066731684</c:v>
                </c:pt>
                <c:pt idx="830">
                  <c:v>10.910946522976253</c:v>
                </c:pt>
                <c:pt idx="831">
                  <c:v>11.178021600956097</c:v>
                </c:pt>
                <c:pt idx="832">
                  <c:v>11.461543104586228</c:v>
                </c:pt>
                <c:pt idx="833">
                  <c:v>11.554126144044284</c:v>
                </c:pt>
                <c:pt idx="834">
                  <c:v>10.539745658930991</c:v>
                </c:pt>
                <c:pt idx="835">
                  <c:v>11.040611670261537</c:v>
                </c:pt>
                <c:pt idx="836">
                  <c:v>11.3373911022773</c:v>
                </c:pt>
                <c:pt idx="837">
                  <c:v>11.66244403910526</c:v>
                </c:pt>
                <c:pt idx="838">
                  <c:v>11.542173388716297</c:v>
                </c:pt>
                <c:pt idx="839">
                  <c:v>11.30666578889076</c:v>
                </c:pt>
                <c:pt idx="840">
                  <c:v>11.895759839437066</c:v>
                </c:pt>
                <c:pt idx="841">
                  <c:v>12.141507370682692</c:v>
                </c:pt>
                <c:pt idx="842">
                  <c:v>11.841626487283095</c:v>
                </c:pt>
                <c:pt idx="843">
                  <c:v>11.951097197083955</c:v>
                </c:pt>
                <c:pt idx="844">
                  <c:v>11.863875406269177</c:v>
                </c:pt>
                <c:pt idx="845">
                  <c:v>11.615664857025177</c:v>
                </c:pt>
                <c:pt idx="846">
                  <c:v>11.778190092457807</c:v>
                </c:pt>
                <c:pt idx="847">
                  <c:v>12.256989084145141</c:v>
                </c:pt>
                <c:pt idx="848">
                  <c:v>12.444953157150037</c:v>
                </c:pt>
                <c:pt idx="849">
                  <c:v>12.309457904118686</c:v>
                </c:pt>
                <c:pt idx="850">
                  <c:v>11.852030617771042</c:v>
                </c:pt>
                <c:pt idx="851">
                  <c:v>12.147072568106781</c:v>
                </c:pt>
                <c:pt idx="852">
                  <c:v>12.527059748172299</c:v>
                </c:pt>
                <c:pt idx="853">
                  <c:v>12.364119350461092</c:v>
                </c:pt>
                <c:pt idx="854">
                  <c:v>12.362339087390367</c:v>
                </c:pt>
                <c:pt idx="855">
                  <c:v>12.242728683266883</c:v>
                </c:pt>
                <c:pt idx="856">
                  <c:v>12.200478761945837</c:v>
                </c:pt>
                <c:pt idx="857">
                  <c:v>12.447881581789368</c:v>
                </c:pt>
                <c:pt idx="858">
                  <c:v>12.669112889622479</c:v>
                </c:pt>
                <c:pt idx="859">
                  <c:v>12.678378236328617</c:v>
                </c:pt>
                <c:pt idx="860">
                  <c:v>12.434678020425503</c:v>
                </c:pt>
                <c:pt idx="861">
                  <c:v>12.131183558686869</c:v>
                </c:pt>
                <c:pt idx="862">
                  <c:v>12.473469765515308</c:v>
                </c:pt>
                <c:pt idx="863">
                  <c:v>12.93396430616137</c:v>
                </c:pt>
                <c:pt idx="864">
                  <c:v>13.010773447995177</c:v>
                </c:pt>
                <c:pt idx="865">
                  <c:v>12.859346880687891</c:v>
                </c:pt>
                <c:pt idx="866">
                  <c:v>12.834819340092489</c:v>
                </c:pt>
                <c:pt idx="867">
                  <c:v>12.163901454006798</c:v>
                </c:pt>
                <c:pt idx="868">
                  <c:v>12.141970791867777</c:v>
                </c:pt>
                <c:pt idx="869">
                  <c:v>11.624407885470077</c:v>
                </c:pt>
                <c:pt idx="870">
                  <c:v>11.750201645309994</c:v>
                </c:pt>
                <c:pt idx="871">
                  <c:v>11.715076201734</c:v>
                </c:pt>
                <c:pt idx="872">
                  <c:v>11.139349357262921</c:v>
                </c:pt>
                <c:pt idx="873">
                  <c:v>11.391934765421409</c:v>
                </c:pt>
                <c:pt idx="874">
                  <c:v>11.644070268505768</c:v>
                </c:pt>
                <c:pt idx="875">
                  <c:v>11.75444918402729</c:v>
                </c:pt>
                <c:pt idx="876">
                  <c:v>12.002650554927824</c:v>
                </c:pt>
                <c:pt idx="877">
                  <c:v>12.215052485432835</c:v>
                </c:pt>
                <c:pt idx="878">
                  <c:v>12.420105295189972</c:v>
                </c:pt>
                <c:pt idx="879">
                  <c:v>12.907868184060915</c:v>
                </c:pt>
                <c:pt idx="880">
                  <c:v>13.312042238025857</c:v>
                </c:pt>
                <c:pt idx="881">
                  <c:v>13.357885903658996</c:v>
                </c:pt>
                <c:pt idx="882">
                  <c:v>13.833009564245323</c:v>
                </c:pt>
                <c:pt idx="883">
                  <c:v>14.04211234732057</c:v>
                </c:pt>
                <c:pt idx="884">
                  <c:v>14.356474143296969</c:v>
                </c:pt>
                <c:pt idx="885">
                  <c:v>14.619231935730554</c:v>
                </c:pt>
                <c:pt idx="886">
                  <c:v>15.117311697434383</c:v>
                </c:pt>
                <c:pt idx="887">
                  <c:v>15.78906200232708</c:v>
                </c:pt>
                <c:pt idx="888">
                  <c:v>15.990781062969832</c:v>
                </c:pt>
                <c:pt idx="889">
                  <c:v>16.437728215987114</c:v>
                </c:pt>
                <c:pt idx="890">
                  <c:v>16.219282945537792</c:v>
                </c:pt>
                <c:pt idx="891">
                  <c:v>16.685266628063506</c:v>
                </c:pt>
                <c:pt idx="892">
                  <c:v>16.518057827257802</c:v>
                </c:pt>
                <c:pt idx="893">
                  <c:v>17.370091963405308</c:v>
                </c:pt>
                <c:pt idx="894">
                  <c:v>18.454031906632874</c:v>
                </c:pt>
                <c:pt idx="895">
                  <c:v>18.22232646304775</c:v>
                </c:pt>
                <c:pt idx="896">
                  <c:v>18.843960654261309</c:v>
                </c:pt>
                <c:pt idx="897">
                  <c:v>17.772325789386095</c:v>
                </c:pt>
                <c:pt idx="898">
                  <c:v>18.835559288273895</c:v>
                </c:pt>
                <c:pt idx="899">
                  <c:v>18.94236903581357</c:v>
                </c:pt>
                <c:pt idx="900">
                  <c:v>18.292585385418889</c:v>
                </c:pt>
                <c:pt idx="901">
                  <c:v>18.266116815127781</c:v>
                </c:pt>
                <c:pt idx="902">
                  <c:v>19.371210099299958</c:v>
                </c:pt>
                <c:pt idx="903">
                  <c:v>19.370593634578498</c:v>
                </c:pt>
                <c:pt idx="904">
                  <c:v>18.544506591754431</c:v>
                </c:pt>
                <c:pt idx="905">
                  <c:v>18.158163846958697</c:v>
                </c:pt>
                <c:pt idx="906">
                  <c:v>18.856797596896786</c:v>
                </c:pt>
                <c:pt idx="907">
                  <c:v>18.670937110186419</c:v>
                </c:pt>
                <c:pt idx="908">
                  <c:v>17.836640796312018</c:v>
                </c:pt>
                <c:pt idx="909">
                  <c:v>17.418952948636129</c:v>
                </c:pt>
                <c:pt idx="910">
                  <c:v>17.120339736628253</c:v>
                </c:pt>
                <c:pt idx="911">
                  <c:v>17.197522725560919</c:v>
                </c:pt>
                <c:pt idx="912">
                  <c:v>16.717780078533007</c:v>
                </c:pt>
                <c:pt idx="913">
                  <c:v>15.843733142229739</c:v>
                </c:pt>
                <c:pt idx="914">
                  <c:v>15.900417108869162</c:v>
                </c:pt>
                <c:pt idx="915">
                  <c:v>16.123704360211754</c:v>
                </c:pt>
                <c:pt idx="916">
                  <c:v>16.598110789114262</c:v>
                </c:pt>
                <c:pt idx="917">
                  <c:v>16.729918872472869</c:v>
                </c:pt>
                <c:pt idx="918">
                  <c:v>16.868882383979795</c:v>
                </c:pt>
                <c:pt idx="919">
                  <c:v>15.868942729452247</c:v>
                </c:pt>
                <c:pt idx="920">
                  <c:v>15.157274488962214</c:v>
                </c:pt>
                <c:pt idx="921">
                  <c:v>14.149451489483541</c:v>
                </c:pt>
                <c:pt idx="922">
                  <c:v>13.736242235298487</c:v>
                </c:pt>
                <c:pt idx="923">
                  <c:v>13.673246057951388</c:v>
                </c:pt>
                <c:pt idx="924">
                  <c:v>13.788431552307635</c:v>
                </c:pt>
                <c:pt idx="925">
                  <c:v>13.784906390337685</c:v>
                </c:pt>
                <c:pt idx="926">
                  <c:v>13.925589923892939</c:v>
                </c:pt>
                <c:pt idx="927">
                  <c:v>13.913501765262779</c:v>
                </c:pt>
                <c:pt idx="928">
                  <c:v>14.323824968409234</c:v>
                </c:pt>
                <c:pt idx="929">
                  <c:v>14.635555551956271</c:v>
                </c:pt>
                <c:pt idx="930">
                  <c:v>14.957457101901133</c:v>
                </c:pt>
                <c:pt idx="931">
                  <c:v>15.544566891165919</c:v>
                </c:pt>
                <c:pt idx="932">
                  <c:v>15.931923184092842</c:v>
                </c:pt>
                <c:pt idx="933">
                  <c:v>16.559803310351569</c:v>
                </c:pt>
                <c:pt idx="934">
                  <c:v>16.988883579386332</c:v>
                </c:pt>
                <c:pt idx="935">
                  <c:v>17.358357365369958</c:v>
                </c:pt>
                <c:pt idx="936">
                  <c:v>17.980339342993389</c:v>
                </c:pt>
                <c:pt idx="937">
                  <c:v>17.759169263611426</c:v>
                </c:pt>
                <c:pt idx="938">
                  <c:v>18.200871845485629</c:v>
                </c:pt>
                <c:pt idx="939">
                  <c:v>18.430753048783423</c:v>
                </c:pt>
                <c:pt idx="940">
                  <c:v>18.692721439594184</c:v>
                </c:pt>
                <c:pt idx="941">
                  <c:v>18.448591397066483</c:v>
                </c:pt>
                <c:pt idx="942">
                  <c:v>19.090533975796511</c:v>
                </c:pt>
                <c:pt idx="943">
                  <c:v>18.958803640750208</c:v>
                </c:pt>
                <c:pt idx="944">
                  <c:v>18.123290556758615</c:v>
                </c:pt>
                <c:pt idx="945">
                  <c:v>18.021962441515424</c:v>
                </c:pt>
                <c:pt idx="946">
                  <c:v>18.07178913057021</c:v>
                </c:pt>
                <c:pt idx="947">
                  <c:v>18.624728977900102</c:v>
                </c:pt>
                <c:pt idx="948">
                  <c:v>18.338284994375559</c:v>
                </c:pt>
                <c:pt idx="949">
                  <c:v>17.545275108945969</c:v>
                </c:pt>
                <c:pt idx="950">
                  <c:v>17.286020720522146</c:v>
                </c:pt>
                <c:pt idx="951">
                  <c:v>17.429766947597198</c:v>
                </c:pt>
                <c:pt idx="952">
                  <c:v>17.256170578727914</c:v>
                </c:pt>
                <c:pt idx="953">
                  <c:v>17.823363817264742</c:v>
                </c:pt>
                <c:pt idx="954">
                  <c:v>17.376806472898114</c:v>
                </c:pt>
                <c:pt idx="955">
                  <c:v>17.582113039577678</c:v>
                </c:pt>
                <c:pt idx="956">
                  <c:v>17.052015467817665</c:v>
                </c:pt>
                <c:pt idx="957">
                  <c:v>16.60510453625103</c:v>
                </c:pt>
                <c:pt idx="958">
                  <c:v>17.146088452419008</c:v>
                </c:pt>
                <c:pt idx="959">
                  <c:v>17.562090833957136</c:v>
                </c:pt>
                <c:pt idx="960">
                  <c:v>18.470416986477176</c:v>
                </c:pt>
                <c:pt idx="961">
                  <c:v>19.234014498298357</c:v>
                </c:pt>
                <c:pt idx="962">
                  <c:v>19.844225272725573</c:v>
                </c:pt>
                <c:pt idx="963">
                  <c:v>20.38284297575478</c:v>
                </c:pt>
                <c:pt idx="964">
                  <c:v>20.598606843297343</c:v>
                </c:pt>
                <c:pt idx="965">
                  <c:v>20.332414551592297</c:v>
                </c:pt>
                <c:pt idx="966">
                  <c:v>20.146643736827318</c:v>
                </c:pt>
                <c:pt idx="967">
                  <c:v>20.941688475215184</c:v>
                </c:pt>
                <c:pt idx="968">
                  <c:v>20.705243044147252</c:v>
                </c:pt>
                <c:pt idx="969">
                  <c:v>20.92419014101079</c:v>
                </c:pt>
                <c:pt idx="970">
                  <c:v>21.857957721959671</c:v>
                </c:pt>
                <c:pt idx="971">
                  <c:v>22.04148019838226</c:v>
                </c:pt>
                <c:pt idx="972">
                  <c:v>21.197931400015221</c:v>
                </c:pt>
                <c:pt idx="973">
                  <c:v>21.451687754873365</c:v>
                </c:pt>
                <c:pt idx="974">
                  <c:v>21.443158568526229</c:v>
                </c:pt>
                <c:pt idx="975">
                  <c:v>20.658336447649027</c:v>
                </c:pt>
                <c:pt idx="976">
                  <c:v>19.089367498116651</c:v>
                </c:pt>
                <c:pt idx="977">
                  <c:v>16.827571244792466</c:v>
                </c:pt>
                <c:pt idx="978">
                  <c:v>17.141325661322789</c:v>
                </c:pt>
                <c:pt idx="979">
                  <c:v>17.571262631045531</c:v>
                </c:pt>
                <c:pt idx="980">
                  <c:v>17.321461147465484</c:v>
                </c:pt>
                <c:pt idx="981">
                  <c:v>16.739820967901331</c:v>
                </c:pt>
                <c:pt idx="982">
                  <c:v>17.854386489497148</c:v>
                </c:pt>
                <c:pt idx="983">
                  <c:v>18.585836118439865</c:v>
                </c:pt>
                <c:pt idx="984">
                  <c:v>19.259231693254058</c:v>
                </c:pt>
                <c:pt idx="985">
                  <c:v>19.469191309671409</c:v>
                </c:pt>
                <c:pt idx="986">
                  <c:v>19.288064606604834</c:v>
                </c:pt>
                <c:pt idx="987">
                  <c:v>20.150077238226981</c:v>
                </c:pt>
                <c:pt idx="988">
                  <c:v>20.507585864952613</c:v>
                </c:pt>
                <c:pt idx="989">
                  <c:v>20.384149993841</c:v>
                </c:pt>
                <c:pt idx="990">
                  <c:v>19.969231885949643</c:v>
                </c:pt>
                <c:pt idx="991">
                  <c:v>20.472637900527676</c:v>
                </c:pt>
                <c:pt idx="992">
                  <c:v>20.960360090705112</c:v>
                </c:pt>
                <c:pt idx="993">
                  <c:v>20.8913445954115</c:v>
                </c:pt>
                <c:pt idx="994">
                  <c:v>20.72039933533971</c:v>
                </c:pt>
                <c:pt idx="995">
                  <c:v>21.038599376737061</c:v>
                </c:pt>
                <c:pt idx="996">
                  <c:v>21.627216196980939</c:v>
                </c:pt>
                <c:pt idx="997">
                  <c:v>21.832670826710331</c:v>
                </c:pt>
                <c:pt idx="998">
                  <c:v>22.167245585982648</c:v>
                </c:pt>
                <c:pt idx="999">
                  <c:v>22.42219216973718</c:v>
                </c:pt>
                <c:pt idx="1000">
                  <c:v>22.57433076956384</c:v>
                </c:pt>
                <c:pt idx="1001">
                  <c:v>22.300288036082797</c:v>
                </c:pt>
                <c:pt idx="1002">
                  <c:v>22.984351845738413</c:v>
                </c:pt>
                <c:pt idx="1003">
                  <c:v>22.650407292938798</c:v>
                </c:pt>
                <c:pt idx="1004">
                  <c:v>22.892221984231696</c:v>
                </c:pt>
                <c:pt idx="1005">
                  <c:v>23.212154680675351</c:v>
                </c:pt>
                <c:pt idx="1006">
                  <c:v>23.225019793095832</c:v>
                </c:pt>
                <c:pt idx="1007">
                  <c:v>22.752984772787272</c:v>
                </c:pt>
                <c:pt idx="1008">
                  <c:v>23.269335081922474</c:v>
                </c:pt>
                <c:pt idx="1009">
                  <c:v>23.372068272751331</c:v>
                </c:pt>
                <c:pt idx="1010">
                  <c:v>23.25352820003484</c:v>
                </c:pt>
                <c:pt idx="1011">
                  <c:v>23.420551954771295</c:v>
                </c:pt>
                <c:pt idx="1012">
                  <c:v>23.708808308861933</c:v>
                </c:pt>
                <c:pt idx="1013">
                  <c:v>22.385342986457776</c:v>
                </c:pt>
                <c:pt idx="1014">
                  <c:v>22.300781712174416</c:v>
                </c:pt>
                <c:pt idx="1015">
                  <c:v>22.665971845964378</c:v>
                </c:pt>
                <c:pt idx="1016">
                  <c:v>23.374146831648616</c:v>
                </c:pt>
                <c:pt idx="1017">
                  <c:v>23.775745523312676</c:v>
                </c:pt>
                <c:pt idx="1018">
                  <c:v>23.925461156673713</c:v>
                </c:pt>
                <c:pt idx="1019">
                  <c:v>23.694111549106314</c:v>
                </c:pt>
                <c:pt idx="1020">
                  <c:v>24.058483388421745</c:v>
                </c:pt>
                <c:pt idx="1021">
                  <c:v>23.700027145579391</c:v>
                </c:pt>
                <c:pt idx="1022">
                  <c:v>22.611112582289994</c:v>
                </c:pt>
                <c:pt idx="1023">
                  <c:v>23.113696462615824</c:v>
                </c:pt>
                <c:pt idx="1024">
                  <c:v>21.852177976763098</c:v>
                </c:pt>
                <c:pt idx="1025">
                  <c:v>21.555253383226251</c:v>
                </c:pt>
                <c:pt idx="1026">
                  <c:v>21.381702007433418</c:v>
                </c:pt>
                <c:pt idx="1027">
                  <c:v>19.913903864009811</c:v>
                </c:pt>
                <c:pt idx="1028">
                  <c:v>19.161676250615002</c:v>
                </c:pt>
                <c:pt idx="1029">
                  <c:v>18.825409371315679</c:v>
                </c:pt>
                <c:pt idx="1030">
                  <c:v>19.711251211928964</c:v>
                </c:pt>
                <c:pt idx="1031">
                  <c:v>19.736473752791969</c:v>
                </c:pt>
                <c:pt idx="1032">
                  <c:v>20.432242125384281</c:v>
                </c:pt>
                <c:pt idx="1033">
                  <c:v>21.074443163678438</c:v>
                </c:pt>
                <c:pt idx="1034">
                  <c:v>21.443898602019097</c:v>
                </c:pt>
                <c:pt idx="1035">
                  <c:v>21.686025566746238</c:v>
                </c:pt>
                <c:pt idx="1036">
                  <c:v>21.948477389658393</c:v>
                </c:pt>
                <c:pt idx="1037">
                  <c:v>21.552097609793478</c:v>
                </c:pt>
                <c:pt idx="1038">
                  <c:v>21.804196245666358</c:v>
                </c:pt>
                <c:pt idx="1039">
                  <c:v>22.030627049126018</c:v>
                </c:pt>
                <c:pt idx="1040">
                  <c:v>22.21914548866479</c:v>
                </c:pt>
                <c:pt idx="1041">
                  <c:v>22.06819919418389</c:v>
                </c:pt>
                <c:pt idx="1042">
                  <c:v>21.26310296833628</c:v>
                </c:pt>
                <c:pt idx="1043">
                  <c:v>21.751597808723631</c:v>
                </c:pt>
                <c:pt idx="1044">
                  <c:v>21.511535896332177</c:v>
                </c:pt>
                <c:pt idx="1045">
                  <c:v>20.42499237621422</c:v>
                </c:pt>
                <c:pt idx="1046">
                  <c:v>19.934711308295697</c:v>
                </c:pt>
                <c:pt idx="1047">
                  <c:v>21.277356015671739</c:v>
                </c:pt>
                <c:pt idx="1048">
                  <c:v>21.630227142779876</c:v>
                </c:pt>
                <c:pt idx="1049">
                  <c:v>22.004623431346527</c:v>
                </c:pt>
                <c:pt idx="1050">
                  <c:v>21.753537415670941</c:v>
                </c:pt>
                <c:pt idx="1051">
                  <c:v>21.13776679361785</c:v>
                </c:pt>
                <c:pt idx="1052">
                  <c:v>21.680275633292922</c:v>
                </c:pt>
                <c:pt idx="1053">
                  <c:v>22.004606927956875</c:v>
                </c:pt>
                <c:pt idx="1054">
                  <c:v>22.195529227158151</c:v>
                </c:pt>
                <c:pt idx="1055">
                  <c:v>22.277872995434876</c:v>
                </c:pt>
                <c:pt idx="1056">
                  <c:v>21.19496807284715</c:v>
                </c:pt>
                <c:pt idx="1057">
                  <c:v>20.895729901987238</c:v>
                </c:pt>
                <c:pt idx="1058">
                  <c:v>20.202287616481652</c:v>
                </c:pt>
                <c:pt idx="1059">
                  <c:v>20.42860808193215</c:v>
                </c:pt>
                <c:pt idx="1060">
                  <c:v>20.972258271972095</c:v>
                </c:pt>
                <c:pt idx="1061">
                  <c:v>19.713341583757629</c:v>
                </c:pt>
                <c:pt idx="1062">
                  <c:v>18.681708207192759</c:v>
                </c:pt>
                <c:pt idx="1063">
                  <c:v>18.429515590207739</c:v>
                </c:pt>
                <c:pt idx="1064">
                  <c:v>18.398046344676974</c:v>
                </c:pt>
                <c:pt idx="1065">
                  <c:v>18.448662031815353</c:v>
                </c:pt>
                <c:pt idx="1066">
                  <c:v>18.437760084691039</c:v>
                </c:pt>
                <c:pt idx="1067">
                  <c:v>17.326929913742685</c:v>
                </c:pt>
                <c:pt idx="1068">
                  <c:v>17.090541395140203</c:v>
                </c:pt>
                <c:pt idx="1069">
                  <c:v>16.372586787159854</c:v>
                </c:pt>
                <c:pt idx="1070">
                  <c:v>16.531690813943616</c:v>
                </c:pt>
                <c:pt idx="1071">
                  <c:v>15.873067819354057</c:v>
                </c:pt>
                <c:pt idx="1072">
                  <c:v>13.983836060789193</c:v>
                </c:pt>
                <c:pt idx="1073">
                  <c:v>13.799691797725181</c:v>
                </c:pt>
                <c:pt idx="1074">
                  <c:v>13.726499744359772</c:v>
                </c:pt>
                <c:pt idx="1075">
                  <c:v>14.100456516815447</c:v>
                </c:pt>
                <c:pt idx="1076">
                  <c:v>14.842661145242221</c:v>
                </c:pt>
                <c:pt idx="1077">
                  <c:v>15.064185404089635</c:v>
                </c:pt>
                <c:pt idx="1078">
                  <c:v>14.95076190879173</c:v>
                </c:pt>
                <c:pt idx="1079">
                  <c:v>15.873840687205741</c:v>
                </c:pt>
                <c:pt idx="1080">
                  <c:v>16.461793943491941</c:v>
                </c:pt>
                <c:pt idx="1081">
                  <c:v>17.034534781502128</c:v>
                </c:pt>
                <c:pt idx="1082">
                  <c:v>17.402902607188874</c:v>
                </c:pt>
                <c:pt idx="1083">
                  <c:v>17.92411044795961</c:v>
                </c:pt>
                <c:pt idx="1084">
                  <c:v>17.564153279699379</c:v>
                </c:pt>
                <c:pt idx="1085">
                  <c:v>17.083166880070706</c:v>
                </c:pt>
                <c:pt idx="1086">
                  <c:v>16.889414708693355</c:v>
                </c:pt>
                <c:pt idx="1087">
                  <c:v>16.51944944305156</c:v>
                </c:pt>
                <c:pt idx="1088">
                  <c:v>16.856792547836001</c:v>
                </c:pt>
                <c:pt idx="1089">
                  <c:v>16.428862709159471</c:v>
                </c:pt>
                <c:pt idx="1090">
                  <c:v>15.638712654326646</c:v>
                </c:pt>
                <c:pt idx="1091">
                  <c:v>16.603557212925335</c:v>
                </c:pt>
                <c:pt idx="1092">
                  <c:v>17.262996797035171</c:v>
                </c:pt>
                <c:pt idx="1093">
                  <c:v>17.464147605486165</c:v>
                </c:pt>
                <c:pt idx="1094">
                  <c:v>17.805643849614938</c:v>
                </c:pt>
                <c:pt idx="1095">
                  <c:v>17.915161678498293</c:v>
                </c:pt>
                <c:pt idx="1096">
                  <c:v>17.662646200372556</c:v>
                </c:pt>
                <c:pt idx="1097">
                  <c:v>17.640857315740256</c:v>
                </c:pt>
                <c:pt idx="1098">
                  <c:v>17.398690031138177</c:v>
                </c:pt>
                <c:pt idx="1099">
                  <c:v>17.943404688029808</c:v>
                </c:pt>
                <c:pt idx="1100">
                  <c:v>17.613854552912116</c:v>
                </c:pt>
                <c:pt idx="1101">
                  <c:v>17.533183854158562</c:v>
                </c:pt>
                <c:pt idx="1102">
                  <c:v>18.338894714968067</c:v>
                </c:pt>
                <c:pt idx="1103">
                  <c:v>18.645719442073688</c:v>
                </c:pt>
                <c:pt idx="1104">
                  <c:v>18.712530467302432</c:v>
                </c:pt>
                <c:pt idx="1105">
                  <c:v>17.889889599193754</c:v>
                </c:pt>
                <c:pt idx="1106">
                  <c:v>17.412142058290335</c:v>
                </c:pt>
                <c:pt idx="1107">
                  <c:v>16.935740066050823</c:v>
                </c:pt>
                <c:pt idx="1108">
                  <c:v>16.314338759668569</c:v>
                </c:pt>
                <c:pt idx="1109">
                  <c:v>15.808323047681979</c:v>
                </c:pt>
                <c:pt idx="1110">
                  <c:v>15.889518573988781</c:v>
                </c:pt>
                <c:pt idx="1111">
                  <c:v>15.278501094706121</c:v>
                </c:pt>
                <c:pt idx="1112">
                  <c:v>15.475308601805558</c:v>
                </c:pt>
                <c:pt idx="1113">
                  <c:v>15.91351630893338</c:v>
                </c:pt>
                <c:pt idx="1114">
                  <c:v>14.651845159710566</c:v>
                </c:pt>
                <c:pt idx="1115">
                  <c:v>13.493329686205884</c:v>
                </c:pt>
                <c:pt idx="1116">
                  <c:v>13.530721892513949</c:v>
                </c:pt>
                <c:pt idx="1117">
                  <c:v>12.957321280205386</c:v>
                </c:pt>
                <c:pt idx="1118">
                  <c:v>13.310364239140155</c:v>
                </c:pt>
                <c:pt idx="1119">
                  <c:v>12.550411048540902</c:v>
                </c:pt>
                <c:pt idx="1120">
                  <c:v>11.995436947329656</c:v>
                </c:pt>
                <c:pt idx="1121">
                  <c:v>11.888498820078995</c:v>
                </c:pt>
                <c:pt idx="1122">
                  <c:v>10.394141805327049</c:v>
                </c:pt>
                <c:pt idx="1123">
                  <c:v>9.8241957231411963</c:v>
                </c:pt>
                <c:pt idx="1124">
                  <c:v>8.680421305646334</c:v>
                </c:pt>
                <c:pt idx="1125">
                  <c:v>8.7449838338095844</c:v>
                </c:pt>
                <c:pt idx="1126">
                  <c:v>8.9489845127556045</c:v>
                </c:pt>
                <c:pt idx="1127">
                  <c:v>8.2890600559230823</c:v>
                </c:pt>
                <c:pt idx="1128">
                  <c:v>8.9209955084042498</c:v>
                </c:pt>
                <c:pt idx="1129">
                  <c:v>9.7622467161664677</c:v>
                </c:pt>
                <c:pt idx="1130">
                  <c:v>10.163796767444035</c:v>
                </c:pt>
                <c:pt idx="1131">
                  <c:v>10.233076136605918</c:v>
                </c:pt>
                <c:pt idx="1132">
                  <c:v>10.818139119335809</c:v>
                </c:pt>
                <c:pt idx="1133">
                  <c:v>11.011354609247666</c:v>
                </c:pt>
                <c:pt idx="1134">
                  <c:v>10.902767048238578</c:v>
                </c:pt>
                <c:pt idx="1135">
                  <c:v>10.089769593328016</c:v>
                </c:pt>
                <c:pt idx="1136">
                  <c:v>9.918905356559419</c:v>
                </c:pt>
                <c:pt idx="1137">
                  <c:v>10.327599777501112</c:v>
                </c:pt>
                <c:pt idx="1138">
                  <c:v>10.435859457947897</c:v>
                </c:pt>
                <c:pt idx="1139">
                  <c:v>10.250368416256837</c:v>
                </c:pt>
                <c:pt idx="1140">
                  <c:v>11.185051362622151</c:v>
                </c:pt>
                <c:pt idx="1141">
                  <c:v>11.586092994449688</c:v>
                </c:pt>
                <c:pt idx="1142">
                  <c:v>11.631754403566509</c:v>
                </c:pt>
                <c:pt idx="1143">
                  <c:v>11.68916413220637</c:v>
                </c:pt>
                <c:pt idx="1144">
                  <c:v>11.532053585609427</c:v>
                </c:pt>
                <c:pt idx="1145">
                  <c:v>11.543841631417106</c:v>
                </c:pt>
                <c:pt idx="1146">
                  <c:v>11.757490488689912</c:v>
                </c:pt>
                <c:pt idx="1147">
                  <c:v>11.597986002509254</c:v>
                </c:pt>
                <c:pt idx="1148">
                  <c:v>11.805990949539792</c:v>
                </c:pt>
                <c:pt idx="1149">
                  <c:v>11.345696136316699</c:v>
                </c:pt>
                <c:pt idx="1150">
                  <c:v>11.248855860507968</c:v>
                </c:pt>
                <c:pt idx="1151">
                  <c:v>11.597589726582946</c:v>
                </c:pt>
                <c:pt idx="1152">
                  <c:v>11.437961346787555</c:v>
                </c:pt>
                <c:pt idx="1153">
                  <c:v>11.014841854222782</c:v>
                </c:pt>
                <c:pt idx="1154">
                  <c:v>10.895746511662747</c:v>
                </c:pt>
                <c:pt idx="1155">
                  <c:v>10.636037409141363</c:v>
                </c:pt>
                <c:pt idx="1156">
                  <c:v>10.548486693557003</c:v>
                </c:pt>
                <c:pt idx="1157">
                  <c:v>10.530023959090762</c:v>
                </c:pt>
                <c:pt idx="1158">
                  <c:v>10.567692447775409</c:v>
                </c:pt>
                <c:pt idx="1159">
                  <c:v>10.268385666711</c:v>
                </c:pt>
                <c:pt idx="1160">
                  <c:v>10.067742820070707</c:v>
                </c:pt>
                <c:pt idx="1161">
                  <c:v>9.7666662995565492</c:v>
                </c:pt>
                <c:pt idx="1162">
                  <c:v>9.7662999836602022</c:v>
                </c:pt>
                <c:pt idx="1163">
                  <c:v>9.6782665825359242</c:v>
                </c:pt>
                <c:pt idx="1164">
                  <c:v>9.2414622609346928</c:v>
                </c:pt>
                <c:pt idx="1165">
                  <c:v>9.0452635707047442</c:v>
                </c:pt>
                <c:pt idx="1166">
                  <c:v>8.9504200776338969</c:v>
                </c:pt>
                <c:pt idx="1167">
                  <c:v>9.2625887208668463</c:v>
                </c:pt>
                <c:pt idx="1168">
                  <c:v>9.6349107285984523</c:v>
                </c:pt>
                <c:pt idx="1169">
                  <c:v>9.5496789810417404</c:v>
                </c:pt>
                <c:pt idx="1170">
                  <c:v>9.425524047787361</c:v>
                </c:pt>
                <c:pt idx="1171">
                  <c:v>10.023970854003755</c:v>
                </c:pt>
                <c:pt idx="1172">
                  <c:v>9.941887473004412</c:v>
                </c:pt>
                <c:pt idx="1173">
                  <c:v>9.533608358208836</c:v>
                </c:pt>
                <c:pt idx="1174">
                  <c:v>8.9284189022931528</c:v>
                </c:pt>
                <c:pt idx="1175">
                  <c:v>9.011941819133833</c:v>
                </c:pt>
                <c:pt idx="1176">
                  <c:v>9.2576369191399763</c:v>
                </c:pt>
                <c:pt idx="1177">
                  <c:v>9.0037403710456374</c:v>
                </c:pt>
                <c:pt idx="1178">
                  <c:v>9.0707850296607671</c:v>
                </c:pt>
                <c:pt idx="1179">
                  <c:v>9.1330635662174195</c:v>
                </c:pt>
                <c:pt idx="1180">
                  <c:v>8.7943832898149612</c:v>
                </c:pt>
                <c:pt idx="1181">
                  <c:v>8.8539377646939545</c:v>
                </c:pt>
                <c:pt idx="1182">
                  <c:v>8.8274980455423666</c:v>
                </c:pt>
                <c:pt idx="1183">
                  <c:v>9.1271657972150368</c:v>
                </c:pt>
                <c:pt idx="1184">
                  <c:v>9.1127589907409607</c:v>
                </c:pt>
                <c:pt idx="1185">
                  <c:v>8.6818433068993119</c:v>
                </c:pt>
                <c:pt idx="1186">
                  <c:v>8.5187843029835566</c:v>
                </c:pt>
                <c:pt idx="1187">
                  <c:v>8.7452044046692947</c:v>
                </c:pt>
                <c:pt idx="1188">
                  <c:v>8.8509341807291122</c:v>
                </c:pt>
                <c:pt idx="1189">
                  <c:v>9.0544760921925196</c:v>
                </c:pt>
                <c:pt idx="1190">
                  <c:v>8.0811509007854987</c:v>
                </c:pt>
                <c:pt idx="1191">
                  <c:v>7.8440245047192176</c:v>
                </c:pt>
                <c:pt idx="1192">
                  <c:v>8.1042258071764941</c:v>
                </c:pt>
                <c:pt idx="1193">
                  <c:v>8.5120779623067389</c:v>
                </c:pt>
                <c:pt idx="1194">
                  <c:v>8.8808655272958408</c:v>
                </c:pt>
                <c:pt idx="1195">
                  <c:v>9.0710059816183808</c:v>
                </c:pt>
                <c:pt idx="1196">
                  <c:v>9.1960401317432403</c:v>
                </c:pt>
                <c:pt idx="1197">
                  <c:v>9.3578410467571089</c:v>
                </c:pt>
                <c:pt idx="1198">
                  <c:v>9.6540436632333879</c:v>
                </c:pt>
                <c:pt idx="1199">
                  <c:v>9.3899020849217401</c:v>
                </c:pt>
                <c:pt idx="1200">
                  <c:v>9.2594045308779513</c:v>
                </c:pt>
                <c:pt idx="1201">
                  <c:v>8.8298993538313066</c:v>
                </c:pt>
                <c:pt idx="1202">
                  <c:v>9.0810968838546238</c:v>
                </c:pt>
                <c:pt idx="1203">
                  <c:v>9.085561230788743</c:v>
                </c:pt>
                <c:pt idx="1204">
                  <c:v>8.8184834665480665</c:v>
                </c:pt>
                <c:pt idx="1205">
                  <c:v>8.7653407443049289</c:v>
                </c:pt>
                <c:pt idx="1206">
                  <c:v>8.4453194678755104</c:v>
                </c:pt>
                <c:pt idx="1207">
                  <c:v>8.3998063165664405</c:v>
                </c:pt>
                <c:pt idx="1208">
                  <c:v>7.5811630519231583</c:v>
                </c:pt>
                <c:pt idx="1209">
                  <c:v>7.6491417133192128</c:v>
                </c:pt>
                <c:pt idx="1210">
                  <c:v>7.8107525657161094</c:v>
                </c:pt>
                <c:pt idx="1211">
                  <c:v>7.8325621371418945</c:v>
                </c:pt>
                <c:pt idx="1212">
                  <c:v>7.3886599733759954</c:v>
                </c:pt>
                <c:pt idx="1213">
                  <c:v>7.1818234505467329</c:v>
                </c:pt>
                <c:pt idx="1214">
                  <c:v>6.9506737935360325</c:v>
                </c:pt>
                <c:pt idx="1215">
                  <c:v>7.2590726254261462</c:v>
                </c:pt>
                <c:pt idx="1216">
                  <c:v>7.1926124844646226</c:v>
                </c:pt>
                <c:pt idx="1217">
                  <c:v>6.692133988197587</c:v>
                </c:pt>
                <c:pt idx="1218">
                  <c:v>6.6386531002087565</c:v>
                </c:pt>
                <c:pt idx="1219">
                  <c:v>6.6434227521660887</c:v>
                </c:pt>
                <c:pt idx="1220">
                  <c:v>7.3988382003233042</c:v>
                </c:pt>
                <c:pt idx="1221">
                  <c:v>7.9998409945345834</c:v>
                </c:pt>
                <c:pt idx="1222">
                  <c:v>8.3474769381554257</c:v>
                </c:pt>
                <c:pt idx="1223">
                  <c:v>8.4677384014004744</c:v>
                </c:pt>
                <c:pt idx="1224">
                  <c:v>8.7567832241347396</c:v>
                </c:pt>
                <c:pt idx="1225">
                  <c:v>8.9104934366241171</c:v>
                </c:pt>
                <c:pt idx="1226">
                  <c:v>9.2328297051905217</c:v>
                </c:pt>
                <c:pt idx="1227">
                  <c:v>9.53158128416041</c:v>
                </c:pt>
                <c:pt idx="1228">
                  <c:v>9.8744565046683945</c:v>
                </c:pt>
                <c:pt idx="1229">
                  <c:v>10.000117903130018</c:v>
                </c:pt>
                <c:pt idx="1230">
                  <c:v>10.014475995571022</c:v>
                </c:pt>
                <c:pt idx="1231">
                  <c:v>9.7280569356652062</c:v>
                </c:pt>
                <c:pt idx="1232">
                  <c:v>9.9842024580287756</c:v>
                </c:pt>
                <c:pt idx="1233">
                  <c:v>10.003391799449625</c:v>
                </c:pt>
                <c:pt idx="1234">
                  <c:v>9.8535816493642763</c:v>
                </c:pt>
                <c:pt idx="1235">
                  <c:v>9.8150109036086697</c:v>
                </c:pt>
                <c:pt idx="1236">
                  <c:v>9.8949318092025358</c:v>
                </c:pt>
                <c:pt idx="1237">
                  <c:v>9.3245296457279849</c:v>
                </c:pt>
                <c:pt idx="1238">
                  <c:v>9.3267470665082453</c:v>
                </c:pt>
                <c:pt idx="1239">
                  <c:v>9.3056434045948251</c:v>
                </c:pt>
                <c:pt idx="1240">
                  <c:v>9.2318318168960456</c:v>
                </c:pt>
                <c:pt idx="1241">
                  <c:v>9.0101855122910077</c:v>
                </c:pt>
                <c:pt idx="1242">
                  <c:v>8.8683022140433003</c:v>
                </c:pt>
                <c:pt idx="1243">
                  <c:v>9.6230632573731683</c:v>
                </c:pt>
                <c:pt idx="1244">
                  <c:v>9.6873413136280835</c:v>
                </c:pt>
                <c:pt idx="1245">
                  <c:v>9.5950707030485063</c:v>
                </c:pt>
                <c:pt idx="1246">
                  <c:v>9.6919732217830887</c:v>
                </c:pt>
                <c:pt idx="1247">
                  <c:v>9.5950548011334558</c:v>
                </c:pt>
                <c:pt idx="1248">
                  <c:v>9.9970011777304517</c:v>
                </c:pt>
                <c:pt idx="1249">
                  <c:v>10.494935172607081</c:v>
                </c:pt>
                <c:pt idx="1250">
                  <c:v>10.373217214924733</c:v>
                </c:pt>
                <c:pt idx="1251">
                  <c:v>10.397118719816818</c:v>
                </c:pt>
                <c:pt idx="1252">
                  <c:v>10.608120467860097</c:v>
                </c:pt>
                <c:pt idx="1253">
                  <c:v>10.810049845861217</c:v>
                </c:pt>
                <c:pt idx="1254">
                  <c:v>10.99756395679338</c:v>
                </c:pt>
                <c:pt idx="1255">
                  <c:v>10.738799808877284</c:v>
                </c:pt>
                <c:pt idx="1256">
                  <c:v>10.471234661697549</c:v>
                </c:pt>
                <c:pt idx="1257">
                  <c:v>10.55251698294375</c:v>
                </c:pt>
                <c:pt idx="1258">
                  <c:v>11.164611128667469</c:v>
                </c:pt>
                <c:pt idx="1259">
                  <c:v>11.690521474467598</c:v>
                </c:pt>
                <c:pt idx="1260">
                  <c:v>11.715007584487987</c:v>
                </c:pt>
                <c:pt idx="1261">
                  <c:v>12.38821909941813</c:v>
                </c:pt>
                <c:pt idx="1262">
                  <c:v>13.18902298153272</c:v>
                </c:pt>
                <c:pt idx="1263">
                  <c:v>13.552504172869483</c:v>
                </c:pt>
                <c:pt idx="1264">
                  <c:v>13.560046199232341</c:v>
                </c:pt>
                <c:pt idx="1265">
                  <c:v>13.888688626457123</c:v>
                </c:pt>
                <c:pt idx="1266">
                  <c:v>13.619995534083809</c:v>
                </c:pt>
                <c:pt idx="1267">
                  <c:v>13.887667550866059</c:v>
                </c:pt>
                <c:pt idx="1268">
                  <c:v>13.467314312977134</c:v>
                </c:pt>
                <c:pt idx="1269">
                  <c:v>13.425918860857365</c:v>
                </c:pt>
                <c:pt idx="1270">
                  <c:v>13.872985596138605</c:v>
                </c:pt>
                <c:pt idx="1271">
                  <c:v>14.085139814743314</c:v>
                </c:pt>
                <c:pt idx="1272">
                  <c:v>14.922208103718951</c:v>
                </c:pt>
                <c:pt idx="1273">
                  <c:v>15.82231814283646</c:v>
                </c:pt>
                <c:pt idx="1274">
                  <c:v>16.433343976069931</c:v>
                </c:pt>
                <c:pt idx="1275">
                  <c:v>16.196534453220888</c:v>
                </c:pt>
                <c:pt idx="1276">
                  <c:v>16.16031195265575</c:v>
                </c:pt>
                <c:pt idx="1277">
                  <c:v>16.825207307878724</c:v>
                </c:pt>
                <c:pt idx="1278">
                  <c:v>17.306004390512232</c:v>
                </c:pt>
                <c:pt idx="1279">
                  <c:v>18.326907245856351</c:v>
                </c:pt>
                <c:pt idx="1280">
                  <c:v>17.675620449938229</c:v>
                </c:pt>
                <c:pt idx="1281">
                  <c:v>15.53005556362732</c:v>
                </c:pt>
                <c:pt idx="1282">
                  <c:v>13.590885143189091</c:v>
                </c:pt>
                <c:pt idx="1283">
                  <c:v>13.389028514426972</c:v>
                </c:pt>
                <c:pt idx="1284">
                  <c:v>13.898336683569143</c:v>
                </c:pt>
                <c:pt idx="1285">
                  <c:v>14.298270962469532</c:v>
                </c:pt>
                <c:pt idx="1286">
                  <c:v>14.668946811103465</c:v>
                </c:pt>
                <c:pt idx="1287">
                  <c:v>14.433316420838949</c:v>
                </c:pt>
                <c:pt idx="1288">
                  <c:v>14.031891348027781</c:v>
                </c:pt>
                <c:pt idx="1289">
                  <c:v>14.766468647879627</c:v>
                </c:pt>
                <c:pt idx="1290">
                  <c:v>14.608315717522103</c:v>
                </c:pt>
                <c:pt idx="1291">
                  <c:v>14.244946310675658</c:v>
                </c:pt>
                <c:pt idx="1292">
                  <c:v>14.369428776140166</c:v>
                </c:pt>
                <c:pt idx="1293">
                  <c:v>14.811450153277731</c:v>
                </c:pt>
                <c:pt idx="1294">
                  <c:v>14.44553068087289</c:v>
                </c:pt>
                <c:pt idx="1295">
                  <c:v>14.702086748571999</c:v>
                </c:pt>
                <c:pt idx="1296">
                  <c:v>15.088072442713292</c:v>
                </c:pt>
                <c:pt idx="1297">
                  <c:v>15.467060462734754</c:v>
                </c:pt>
                <c:pt idx="1298">
                  <c:v>15.298969108882361</c:v>
                </c:pt>
                <c:pt idx="1299">
                  <c:v>15.686742656144588</c:v>
                </c:pt>
                <c:pt idx="1300">
                  <c:v>16.186353538544559</c:v>
                </c:pt>
                <c:pt idx="1301">
                  <c:v>16.641904235808592</c:v>
                </c:pt>
                <c:pt idx="1302">
                  <c:v>17.013407650499129</c:v>
                </c:pt>
                <c:pt idx="1303">
                  <c:v>17.734251436577324</c:v>
                </c:pt>
                <c:pt idx="1304">
                  <c:v>17.714220678979082</c:v>
                </c:pt>
                <c:pt idx="1305">
                  <c:v>17.640853852797949</c:v>
                </c:pt>
                <c:pt idx="1306">
                  <c:v>17.242369266947428</c:v>
                </c:pt>
                <c:pt idx="1307">
                  <c:v>17.650212904947328</c:v>
                </c:pt>
                <c:pt idx="1308">
                  <c:v>17.048843606878265</c:v>
                </c:pt>
                <c:pt idx="1309">
                  <c:v>16.50809351649028</c:v>
                </c:pt>
                <c:pt idx="1310">
                  <c:v>16.833748233480943</c:v>
                </c:pt>
                <c:pt idx="1311">
                  <c:v>16.813913898735763</c:v>
                </c:pt>
                <c:pt idx="1312">
                  <c:v>17.392413588644999</c:v>
                </c:pt>
                <c:pt idx="1313">
                  <c:v>17.817082821653006</c:v>
                </c:pt>
                <c:pt idx="1314">
                  <c:v>17.747171587070238</c:v>
                </c:pt>
                <c:pt idx="1315">
                  <c:v>16.168334756508973</c:v>
                </c:pt>
                <c:pt idx="1316">
                  <c:v>15.301285443522623</c:v>
                </c:pt>
                <c:pt idx="1317">
                  <c:v>14.818147965500803</c:v>
                </c:pt>
                <c:pt idx="1318">
                  <c:v>15.187607599503187</c:v>
                </c:pt>
                <c:pt idx="1319">
                  <c:v>15.846314974728763</c:v>
                </c:pt>
                <c:pt idx="1320">
                  <c:v>15.606190118802363</c:v>
                </c:pt>
                <c:pt idx="1321">
                  <c:v>17.35466474520511</c:v>
                </c:pt>
                <c:pt idx="1322">
                  <c:v>17.818620083397377</c:v>
                </c:pt>
                <c:pt idx="1323">
                  <c:v>18.155345895198021</c:v>
                </c:pt>
                <c:pt idx="1324">
                  <c:v>18.035430911004056</c:v>
                </c:pt>
                <c:pt idx="1325">
                  <c:v>18.015227044688331</c:v>
                </c:pt>
                <c:pt idx="1326">
                  <c:v>18.103452345519752</c:v>
                </c:pt>
                <c:pt idx="1327">
                  <c:v>18.512258455337715</c:v>
                </c:pt>
                <c:pt idx="1328">
                  <c:v>18.357282591774325</c:v>
                </c:pt>
                <c:pt idx="1329">
                  <c:v>18.34918799200198</c:v>
                </c:pt>
                <c:pt idx="1330">
                  <c:v>18.288868169301338</c:v>
                </c:pt>
                <c:pt idx="1331">
                  <c:v>18.441652313512723</c:v>
                </c:pt>
                <c:pt idx="1332">
                  <c:v>19.773068211462647</c:v>
                </c:pt>
                <c:pt idx="1333">
                  <c:v>19.582982970386745</c:v>
                </c:pt>
                <c:pt idx="1334">
                  <c:v>19.283561861298555</c:v>
                </c:pt>
                <c:pt idx="1335">
                  <c:v>19.30122950788105</c:v>
                </c:pt>
                <c:pt idx="1336">
                  <c:v>19.662279795641695</c:v>
                </c:pt>
                <c:pt idx="1337">
                  <c:v>19.315365967644595</c:v>
                </c:pt>
                <c:pt idx="1338">
                  <c:v>19.620740694824409</c:v>
                </c:pt>
                <c:pt idx="1339">
                  <c:v>19.722137498351533</c:v>
                </c:pt>
                <c:pt idx="1340">
                  <c:v>19.708766424745306</c:v>
                </c:pt>
                <c:pt idx="1341">
                  <c:v>19.370271076906977</c:v>
                </c:pt>
                <c:pt idx="1342">
                  <c:v>19.833656038801241</c:v>
                </c:pt>
                <c:pt idx="1343">
                  <c:v>20.448606721242975</c:v>
                </c:pt>
                <c:pt idx="1344">
                  <c:v>20.323410802995717</c:v>
                </c:pt>
                <c:pt idx="1345">
                  <c:v>20.545336792900457</c:v>
                </c:pt>
                <c:pt idx="1346">
                  <c:v>20.855200148690923</c:v>
                </c:pt>
                <c:pt idx="1347">
                  <c:v>20.45736201664219</c:v>
                </c:pt>
                <c:pt idx="1348">
                  <c:v>20.517605633764873</c:v>
                </c:pt>
                <c:pt idx="1349">
                  <c:v>20.608357012960202</c:v>
                </c:pt>
                <c:pt idx="1350">
                  <c:v>20.564596413297146</c:v>
                </c:pt>
                <c:pt idx="1351">
                  <c:v>20.812227546627394</c:v>
                </c:pt>
                <c:pt idx="1352">
                  <c:v>20.993501005229131</c:v>
                </c:pt>
                <c:pt idx="1353">
                  <c:v>21.109178247475132</c:v>
                </c:pt>
                <c:pt idx="1354">
                  <c:v>21.037901189606387</c:v>
                </c:pt>
                <c:pt idx="1355">
                  <c:v>21.164732079814659</c:v>
                </c:pt>
                <c:pt idx="1356">
                  <c:v>21.411974913826548</c:v>
                </c:pt>
                <c:pt idx="1357">
                  <c:v>21.263840187313036</c:v>
                </c:pt>
                <c:pt idx="1358">
                  <c:v>20.83337588946042</c:v>
                </c:pt>
                <c:pt idx="1359">
                  <c:v>20.055250085063857</c:v>
                </c:pt>
                <c:pt idx="1360">
                  <c:v>20.196492421281459</c:v>
                </c:pt>
                <c:pt idx="1361">
                  <c:v>20.290763690670321</c:v>
                </c:pt>
                <c:pt idx="1362">
                  <c:v>20.067951816142159</c:v>
                </c:pt>
                <c:pt idx="1363">
                  <c:v>20.535549404755649</c:v>
                </c:pt>
                <c:pt idx="1364">
                  <c:v>20.576450100818878</c:v>
                </c:pt>
                <c:pt idx="1365">
                  <c:v>20.395759282410268</c:v>
                </c:pt>
                <c:pt idx="1366">
                  <c:v>20.209473020394064</c:v>
                </c:pt>
                <c:pt idx="1367">
                  <c:v>19.911484108090342</c:v>
                </c:pt>
                <c:pt idx="1368">
                  <c:v>20.219119422457318</c:v>
                </c:pt>
                <c:pt idx="1369">
                  <c:v>20.802571764332697</c:v>
                </c:pt>
                <c:pt idx="1370">
                  <c:v>21.152737302037</c:v>
                </c:pt>
                <c:pt idx="1371">
                  <c:v>21.642739261879665</c:v>
                </c:pt>
                <c:pt idx="1372">
                  <c:v>22.195426698019968</c:v>
                </c:pt>
                <c:pt idx="1373">
                  <c:v>22.718356759520628</c:v>
                </c:pt>
                <c:pt idx="1374">
                  <c:v>23.37641269151214</c:v>
                </c:pt>
                <c:pt idx="1375">
                  <c:v>23.284070256230549</c:v>
                </c:pt>
                <c:pt idx="1376">
                  <c:v>23.946007075299875</c:v>
                </c:pt>
                <c:pt idx="1377">
                  <c:v>23.926762764083286</c:v>
                </c:pt>
                <c:pt idx="1378">
                  <c:v>24.347586881114825</c:v>
                </c:pt>
                <c:pt idx="1379">
                  <c:v>25.027380664939116</c:v>
                </c:pt>
                <c:pt idx="1380">
                  <c:v>24.762465194644037</c:v>
                </c:pt>
                <c:pt idx="1381">
                  <c:v>25.9760655505934</c:v>
                </c:pt>
                <c:pt idx="1382">
                  <c:v>25.629930395216121</c:v>
                </c:pt>
                <c:pt idx="1383">
                  <c:v>25.424203848381538</c:v>
                </c:pt>
                <c:pt idx="1384">
                  <c:v>25.814043827699045</c:v>
                </c:pt>
                <c:pt idx="1385">
                  <c:v>25.966673558333859</c:v>
                </c:pt>
                <c:pt idx="1386">
                  <c:v>24.85841133234841</c:v>
                </c:pt>
                <c:pt idx="1387">
                  <c:v>25.412529121454977</c:v>
                </c:pt>
                <c:pt idx="1388">
                  <c:v>25.680115512876782</c:v>
                </c:pt>
                <c:pt idx="1389">
                  <c:v>26.483467720897227</c:v>
                </c:pt>
                <c:pt idx="1390">
                  <c:v>27.585612049012823</c:v>
                </c:pt>
                <c:pt idx="1391">
                  <c:v>27.723946163893988</c:v>
                </c:pt>
                <c:pt idx="1392">
                  <c:v>28.33287012995039</c:v>
                </c:pt>
                <c:pt idx="1393">
                  <c:v>29.265634883575974</c:v>
                </c:pt>
                <c:pt idx="1394">
                  <c:v>28.802458591871677</c:v>
                </c:pt>
                <c:pt idx="1395">
                  <c:v>27.585160338136564</c:v>
                </c:pt>
                <c:pt idx="1396">
                  <c:v>29.928362224688801</c:v>
                </c:pt>
                <c:pt idx="1397">
                  <c:v>31.256560616381289</c:v>
                </c:pt>
                <c:pt idx="1398">
                  <c:v>32.766637689669956</c:v>
                </c:pt>
                <c:pt idx="1399">
                  <c:v>32.586283486713192</c:v>
                </c:pt>
                <c:pt idx="1400">
                  <c:v>32.66658134170865</c:v>
                </c:pt>
                <c:pt idx="1401">
                  <c:v>32.901498179798139</c:v>
                </c:pt>
                <c:pt idx="1402">
                  <c:v>32.336600532812689</c:v>
                </c:pt>
                <c:pt idx="1403">
                  <c:v>33.030789042905447</c:v>
                </c:pt>
                <c:pt idx="1404">
                  <c:v>32.859968415052251</c:v>
                </c:pt>
                <c:pt idx="1405">
                  <c:v>34.709677782269999</c:v>
                </c:pt>
                <c:pt idx="1406">
                  <c:v>36.296927736425118</c:v>
                </c:pt>
                <c:pt idx="1407">
                  <c:v>37.276934043028781</c:v>
                </c:pt>
                <c:pt idx="1408">
                  <c:v>36.956598518969024</c:v>
                </c:pt>
                <c:pt idx="1409">
                  <c:v>36.802293460092045</c:v>
                </c:pt>
                <c:pt idx="1410">
                  <c:v>38.259645085248579</c:v>
                </c:pt>
                <c:pt idx="1411">
                  <c:v>35.423401024878345</c:v>
                </c:pt>
                <c:pt idx="1412">
                  <c:v>33.532356980834919</c:v>
                </c:pt>
                <c:pt idx="1413">
                  <c:v>33.773102879048167</c:v>
                </c:pt>
                <c:pt idx="1414">
                  <c:v>37.369391883920969</c:v>
                </c:pt>
                <c:pt idx="1415">
                  <c:v>38.820274780098167</c:v>
                </c:pt>
                <c:pt idx="1416">
                  <c:v>40.576957677208142</c:v>
                </c:pt>
                <c:pt idx="1417">
                  <c:v>40.40015922925997</c:v>
                </c:pt>
                <c:pt idx="1418">
                  <c:v>41.356103632713015</c:v>
                </c:pt>
                <c:pt idx="1419">
                  <c:v>42.704509516892173</c:v>
                </c:pt>
                <c:pt idx="1420">
                  <c:v>42.556676709518065</c:v>
                </c:pt>
                <c:pt idx="1421">
                  <c:v>42.180675911746945</c:v>
                </c:pt>
                <c:pt idx="1422">
                  <c:v>43.828035992805425</c:v>
                </c:pt>
                <c:pt idx="1423">
                  <c:v>41.93071215994047</c:v>
                </c:pt>
                <c:pt idx="1424">
                  <c:v>41.323451334715024</c:v>
                </c:pt>
                <c:pt idx="1425">
                  <c:v>40.552854399539882</c:v>
                </c:pt>
                <c:pt idx="1426">
                  <c:v>43.208290714613931</c:v>
                </c:pt>
                <c:pt idx="1427">
                  <c:v>44.197939761040573</c:v>
                </c:pt>
                <c:pt idx="1428">
                  <c:v>43.772578146938024</c:v>
                </c:pt>
                <c:pt idx="1429">
                  <c:v>42.185635887917336</c:v>
                </c:pt>
                <c:pt idx="1430">
                  <c:v>43.220748439965895</c:v>
                </c:pt>
                <c:pt idx="1431">
                  <c:v>43.528574288507762</c:v>
                </c:pt>
                <c:pt idx="1432">
                  <c:v>41.966050503324333</c:v>
                </c:pt>
                <c:pt idx="1433">
                  <c:v>42.781971567071466</c:v>
                </c:pt>
                <c:pt idx="1434">
                  <c:v>42.758093618269605</c:v>
                </c:pt>
                <c:pt idx="1435">
                  <c:v>42.869565494419504</c:v>
                </c:pt>
                <c:pt idx="1436">
                  <c:v>41.898007924884752</c:v>
                </c:pt>
                <c:pt idx="1437">
                  <c:v>39.36969904420139</c:v>
                </c:pt>
                <c:pt idx="1438">
                  <c:v>38.782142456784783</c:v>
                </c:pt>
                <c:pt idx="1439">
                  <c:v>37.274238004497214</c:v>
                </c:pt>
                <c:pt idx="1440">
                  <c:v>36.97886799702983</c:v>
                </c:pt>
                <c:pt idx="1441">
                  <c:v>35.834662651431294</c:v>
                </c:pt>
                <c:pt idx="1442">
                  <c:v>32.325837236178756</c:v>
                </c:pt>
                <c:pt idx="1443">
                  <c:v>32.173901168360693</c:v>
                </c:pt>
                <c:pt idx="1444">
                  <c:v>34.074643217140043</c:v>
                </c:pt>
                <c:pt idx="1445">
                  <c:v>33.068534411112779</c:v>
                </c:pt>
                <c:pt idx="1446">
                  <c:v>32.163038687444363</c:v>
                </c:pt>
                <c:pt idx="1447">
                  <c:v>31.40431876078015</c:v>
                </c:pt>
                <c:pt idx="1448">
                  <c:v>27.667392586862498</c:v>
                </c:pt>
                <c:pt idx="1449">
                  <c:v>28.577373113360114</c:v>
                </c:pt>
                <c:pt idx="1450">
                  <c:v>30.005103811056827</c:v>
                </c:pt>
                <c:pt idx="1451">
                  <c:v>30.499953255020461</c:v>
                </c:pt>
                <c:pt idx="1452">
                  <c:v>30.277204433096014</c:v>
                </c:pt>
                <c:pt idx="1453">
                  <c:v>29.085704152008443</c:v>
                </c:pt>
                <c:pt idx="1454">
                  <c:v>30.292130640918689</c:v>
                </c:pt>
                <c:pt idx="1455">
                  <c:v>29.005883253118693</c:v>
                </c:pt>
                <c:pt idx="1456">
                  <c:v>28.128107508688341</c:v>
                </c:pt>
                <c:pt idx="1457">
                  <c:v>26.38767254118337</c:v>
                </c:pt>
                <c:pt idx="1458">
                  <c:v>23.463120467431448</c:v>
                </c:pt>
                <c:pt idx="1459">
                  <c:v>23.58871352884238</c:v>
                </c:pt>
                <c:pt idx="1460">
                  <c:v>22.365036801224338</c:v>
                </c:pt>
                <c:pt idx="1461">
                  <c:v>21.956233863659087</c:v>
                </c:pt>
                <c:pt idx="1462">
                  <c:v>23.348396502725134</c:v>
                </c:pt>
                <c:pt idx="1463">
                  <c:v>23.101442537685632</c:v>
                </c:pt>
                <c:pt idx="1464">
                  <c:v>22.89834857661322</c:v>
                </c:pt>
                <c:pt idx="1465">
                  <c:v>21.214102123415287</c:v>
                </c:pt>
                <c:pt idx="1466">
                  <c:v>21.309719026990994</c:v>
                </c:pt>
                <c:pt idx="1467">
                  <c:v>22.4279395777309</c:v>
                </c:pt>
                <c:pt idx="1468">
                  <c:v>23.591080453481489</c:v>
                </c:pt>
                <c:pt idx="1469">
                  <c:v>24.832223259531069</c:v>
                </c:pt>
                <c:pt idx="1470">
                  <c:v>24.867329101268776</c:v>
                </c:pt>
                <c:pt idx="1471">
                  <c:v>24.642251409932165</c:v>
                </c:pt>
                <c:pt idx="1472">
                  <c:v>25.243686752606255</c:v>
                </c:pt>
                <c:pt idx="1473">
                  <c:v>25.682756070579686</c:v>
                </c:pt>
                <c:pt idx="1474">
                  <c:v>25.94679821842012</c:v>
                </c:pt>
                <c:pt idx="1475">
                  <c:v>26.635170511081537</c:v>
                </c:pt>
                <c:pt idx="1476">
                  <c:v>27.65854035573658</c:v>
                </c:pt>
                <c:pt idx="1477">
                  <c:v>27.650862036740222</c:v>
                </c:pt>
                <c:pt idx="1478">
                  <c:v>26.886530384035872</c:v>
                </c:pt>
                <c:pt idx="1479">
                  <c:v>26.90057750844489</c:v>
                </c:pt>
                <c:pt idx="1480">
                  <c:v>25.902814292943759</c:v>
                </c:pt>
                <c:pt idx="1481">
                  <c:v>26.401285366474916</c:v>
                </c:pt>
                <c:pt idx="1482">
                  <c:v>25.695888646268564</c:v>
                </c:pt>
                <c:pt idx="1483">
                  <c:v>25.174462226477779</c:v>
                </c:pt>
                <c:pt idx="1484">
                  <c:v>25.668406776357703</c:v>
                </c:pt>
                <c:pt idx="1485">
                  <c:v>25.411655665489345</c:v>
                </c:pt>
                <c:pt idx="1486">
                  <c:v>26.46531081481805</c:v>
                </c:pt>
                <c:pt idx="1487">
                  <c:v>27.144808694741243</c:v>
                </c:pt>
                <c:pt idx="1488">
                  <c:v>26.58725069797039</c:v>
                </c:pt>
                <c:pt idx="1489">
                  <c:v>26.744863128101198</c:v>
                </c:pt>
                <c:pt idx="1490">
                  <c:v>26.339142131057937</c:v>
                </c:pt>
                <c:pt idx="1491">
                  <c:v>25.40892256911448</c:v>
                </c:pt>
                <c:pt idx="1492">
                  <c:v>25.650230187182995</c:v>
                </c:pt>
                <c:pt idx="1493">
                  <c:v>26.06839487188401</c:v>
                </c:pt>
                <c:pt idx="1494">
                  <c:v>26.287871091254758</c:v>
                </c:pt>
                <c:pt idx="1495">
                  <c:v>26.104381410936167</c:v>
                </c:pt>
                <c:pt idx="1496">
                  <c:v>25.730122990164489</c:v>
                </c:pt>
                <c:pt idx="1497">
                  <c:v>24.876538723647972</c:v>
                </c:pt>
                <c:pt idx="1498">
                  <c:v>25.931783309069026</c:v>
                </c:pt>
                <c:pt idx="1499">
                  <c:v>26.443803114292407</c:v>
                </c:pt>
                <c:pt idx="1500">
                  <c:v>26.468702626685726</c:v>
                </c:pt>
                <c:pt idx="1501">
                  <c:v>26.249624763583299</c:v>
                </c:pt>
                <c:pt idx="1502">
                  <c:v>26.327837778667693</c:v>
                </c:pt>
                <c:pt idx="1503">
                  <c:v>26.147280943874524</c:v>
                </c:pt>
                <c:pt idx="1504">
                  <c:v>25.650640708757344</c:v>
                </c:pt>
                <c:pt idx="1505">
                  <c:v>24.74958224164638</c:v>
                </c:pt>
                <c:pt idx="1506">
                  <c:v>24.696786766853315</c:v>
                </c:pt>
                <c:pt idx="1507">
                  <c:v>25.051393562010968</c:v>
                </c:pt>
                <c:pt idx="1508">
                  <c:v>25.644156440797392</c:v>
                </c:pt>
                <c:pt idx="1509">
                  <c:v>26.538040282101726</c:v>
                </c:pt>
                <c:pt idx="1510">
                  <c:v>26.9280202708565</c:v>
                </c:pt>
                <c:pt idx="1511">
                  <c:v>27.282689787571691</c:v>
                </c:pt>
                <c:pt idx="1512">
                  <c:v>27.207536656807143</c:v>
                </c:pt>
                <c:pt idx="1513">
                  <c:v>27.315181413516623</c:v>
                </c:pt>
                <c:pt idx="1514">
                  <c:v>26.227605554650907</c:v>
                </c:pt>
                <c:pt idx="1515">
                  <c:v>26.976268314189095</c:v>
                </c:pt>
                <c:pt idx="1516">
                  <c:v>27.548490451851269</c:v>
                </c:pt>
                <c:pt idx="1517">
                  <c:v>27.418262740410611</c:v>
                </c:pt>
                <c:pt idx="1518">
                  <c:v>27.410088167204329</c:v>
                </c:pt>
                <c:pt idx="1519">
                  <c:v>26.148607189312326</c:v>
                </c:pt>
                <c:pt idx="1520">
                  <c:v>26.725743047696916</c:v>
                </c:pt>
                <c:pt idx="1521">
                  <c:v>27.320648130462018</c:v>
                </c:pt>
                <c:pt idx="1522">
                  <c:v>25.729053579498384</c:v>
                </c:pt>
                <c:pt idx="1523">
                  <c:v>25.955510105240229</c:v>
                </c:pt>
                <c:pt idx="1524">
                  <c:v>24.022317760836824</c:v>
                </c:pt>
                <c:pt idx="1525">
                  <c:v>23.495263401811783</c:v>
                </c:pt>
                <c:pt idx="1526">
                  <c:v>22.606810842249342</c:v>
                </c:pt>
                <c:pt idx="1527">
                  <c:v>23.356040643201602</c:v>
                </c:pt>
                <c:pt idx="1528">
                  <c:v>23.696432116623175</c:v>
                </c:pt>
                <c:pt idx="1529">
                  <c:v>22.416812802281935</c:v>
                </c:pt>
                <c:pt idx="1530">
                  <c:v>20.907206462661577</c:v>
                </c:pt>
                <c:pt idx="1531">
                  <c:v>21.401617360047922</c:v>
                </c:pt>
                <c:pt idx="1532">
                  <c:v>20.36273394609751</c:v>
                </c:pt>
                <c:pt idx="1533">
                  <c:v>16.387356548789825</c:v>
                </c:pt>
                <c:pt idx="1534">
                  <c:v>15.259659405704573</c:v>
                </c:pt>
                <c:pt idx="1535">
                  <c:v>15.376080747423762</c:v>
                </c:pt>
                <c:pt idx="1536">
                  <c:v>15.174651936879668</c:v>
                </c:pt>
                <c:pt idx="1537">
                  <c:v>14.122181801918895</c:v>
                </c:pt>
                <c:pt idx="1538">
                  <c:v>13.323667656863925</c:v>
                </c:pt>
                <c:pt idx="1539">
                  <c:v>14.981866453039247</c:v>
                </c:pt>
                <c:pt idx="1540">
                  <c:v>15.996355755263153</c:v>
                </c:pt>
                <c:pt idx="1541">
                  <c:v>16.38418281621534</c:v>
                </c:pt>
                <c:pt idx="1542">
                  <c:v>16.694620816995613</c:v>
                </c:pt>
                <c:pt idx="1543">
                  <c:v>18.094069801576076</c:v>
                </c:pt>
                <c:pt idx="1544">
                  <c:v>18.831902264840075</c:v>
                </c:pt>
                <c:pt idx="1545">
                  <c:v>19.358008443486838</c:v>
                </c:pt>
                <c:pt idx="1546">
                  <c:v>19.812761079966055</c:v>
                </c:pt>
                <c:pt idx="1547">
                  <c:v>20.322376500216542</c:v>
                </c:pt>
                <c:pt idx="1548">
                  <c:v>20.527859801454419</c:v>
                </c:pt>
                <c:pt idx="1549">
                  <c:v>19.920539306600446</c:v>
                </c:pt>
                <c:pt idx="1550">
                  <c:v>21.004601209715361</c:v>
                </c:pt>
                <c:pt idx="1551">
                  <c:v>21.80484559962516</c:v>
                </c:pt>
                <c:pt idx="1552">
                  <c:v>20.480068638423404</c:v>
                </c:pt>
                <c:pt idx="1553">
                  <c:v>19.74203985373946</c:v>
                </c:pt>
                <c:pt idx="1554">
                  <c:v>19.668660470717704</c:v>
                </c:pt>
                <c:pt idx="1555">
                  <c:v>19.770299174358577</c:v>
                </c:pt>
                <c:pt idx="1556">
                  <c:v>20.381395233204024</c:v>
                </c:pt>
                <c:pt idx="1557">
                  <c:v>21.240127651759412</c:v>
                </c:pt>
                <c:pt idx="1558">
                  <c:v>21.700723827760612</c:v>
                </c:pt>
                <c:pt idx="1559">
                  <c:v>22.396379773044206</c:v>
                </c:pt>
                <c:pt idx="1560">
                  <c:v>22.978299430554983</c:v>
                </c:pt>
                <c:pt idx="1561">
                  <c:v>23.489828703298535</c:v>
                </c:pt>
                <c:pt idx="1562">
                  <c:v>22.899336430143645</c:v>
                </c:pt>
                <c:pt idx="1563">
                  <c:v>23.143929447285949</c:v>
                </c:pt>
                <c:pt idx="1564">
                  <c:v>23.059491506095341</c:v>
                </c:pt>
                <c:pt idx="1565">
                  <c:v>22.100831286611001</c:v>
                </c:pt>
                <c:pt idx="1566">
                  <c:v>22.610981701156629</c:v>
                </c:pt>
                <c:pt idx="1567">
                  <c:v>20.0498527216605</c:v>
                </c:pt>
                <c:pt idx="1568">
                  <c:v>19.698114568877717</c:v>
                </c:pt>
                <c:pt idx="1569">
                  <c:v>20.155824786688758</c:v>
                </c:pt>
                <c:pt idx="1570">
                  <c:v>20.345246797645828</c:v>
                </c:pt>
                <c:pt idx="1571">
                  <c:v>20.523575499431701</c:v>
                </c:pt>
                <c:pt idx="1572">
                  <c:v>21.213008091803459</c:v>
                </c:pt>
                <c:pt idx="1573">
                  <c:v>21.797435963717536</c:v>
                </c:pt>
                <c:pt idx="1574">
                  <c:v>22.053943972904712</c:v>
                </c:pt>
                <c:pt idx="1575">
                  <c:v>21.779246906824898</c:v>
                </c:pt>
                <c:pt idx="1576">
                  <c:v>20.941467419743478</c:v>
                </c:pt>
                <c:pt idx="1577">
                  <c:v>20.547504086856094</c:v>
                </c:pt>
                <c:pt idx="1578">
                  <c:v>20.999341293380571</c:v>
                </c:pt>
                <c:pt idx="1579">
                  <c:v>21.410428453442936</c:v>
                </c:pt>
                <c:pt idx="1580">
                  <c:v>21.783690301727685</c:v>
                </c:pt>
                <c:pt idx="1581">
                  <c:v>21.577109654528787</c:v>
                </c:pt>
                <c:pt idx="1582">
                  <c:v>20.8981620595737</c:v>
                </c:pt>
                <c:pt idx="1583">
                  <c:v>21.238261139845616</c:v>
                </c:pt>
                <c:pt idx="1584">
                  <c:v>21.900475413821809</c:v>
                </c:pt>
                <c:pt idx="1585">
                  <c:v>22.052724336861946</c:v>
                </c:pt>
                <c:pt idx="1586">
                  <c:v>22.419207114602575</c:v>
                </c:pt>
                <c:pt idx="1587">
                  <c:v>22.595655396105592</c:v>
                </c:pt>
                <c:pt idx="1588">
                  <c:v>23.411841781842405</c:v>
                </c:pt>
                <c:pt idx="1589">
                  <c:v>22.925333173915327</c:v>
                </c:pt>
                <c:pt idx="1590">
                  <c:v>23.492460177159643</c:v>
                </c:pt>
                <c:pt idx="1591">
                  <c:v>23.356649094916094</c:v>
                </c:pt>
                <c:pt idx="1592">
                  <c:v>23.4422871679606</c:v>
                </c:pt>
                <c:pt idx="1593">
                  <c:v>23.83473788763143</c:v>
                </c:pt>
                <c:pt idx="1594">
                  <c:v>24.642077092412062</c:v>
                </c:pt>
                <c:pt idx="1595">
                  <c:v>24.861869296461943</c:v>
                </c:pt>
                <c:pt idx="1596">
                  <c:v>24.859609093632709</c:v>
                </c:pt>
                <c:pt idx="1597">
                  <c:v>24.590930877894138</c:v>
                </c:pt>
                <c:pt idx="1598">
                  <c:v>24.956039153965392</c:v>
                </c:pt>
                <c:pt idx="1599">
                  <c:v>24.786315396962635</c:v>
                </c:pt>
                <c:pt idx="1600">
                  <c:v>24.943274109902585</c:v>
                </c:pt>
                <c:pt idx="1601">
                  <c:v>25.558007623511291</c:v>
                </c:pt>
                <c:pt idx="1602">
                  <c:v>25.817545976158737</c:v>
                </c:pt>
                <c:pt idx="1603">
                  <c:v>25.617606421799398</c:v>
                </c:pt>
                <c:pt idx="1604">
                  <c:v>25.918436892606195</c:v>
                </c:pt>
                <c:pt idx="1605">
                  <c:v>25.162748283083253</c:v>
                </c:pt>
                <c:pt idx="1606">
                  <c:v>26.606817147143428</c:v>
                </c:pt>
                <c:pt idx="1607">
                  <c:v>26.794085482572555</c:v>
                </c:pt>
                <c:pt idx="1608">
                  <c:v>26.492295420383126</c:v>
                </c:pt>
                <c:pt idx="1609">
                  <c:v>26.995513699383253</c:v>
                </c:pt>
                <c:pt idx="1610">
                  <c:v>26.728605452928488</c:v>
                </c:pt>
                <c:pt idx="1611">
                  <c:v>26.791371680192341</c:v>
                </c:pt>
                <c:pt idx="1612">
                  <c:v>26.806111379650837</c:v>
                </c:pt>
                <c:pt idx="1613">
                  <c:v>26.495895292784855</c:v>
                </c:pt>
                <c:pt idx="1614">
                  <c:v>26.381136336399702</c:v>
                </c:pt>
                <c:pt idx="1615">
                  <c:v>25.693658417057701</c:v>
                </c:pt>
                <c:pt idx="1616">
                  <c:v>24.496752170486438</c:v>
                </c:pt>
                <c:pt idx="1617">
                  <c:v>25.491441046066758</c:v>
                </c:pt>
                <c:pt idx="1618">
                  <c:v>26.225851890971938</c:v>
                </c:pt>
                <c:pt idx="1619">
                  <c:v>25.965424037124183</c:v>
                </c:pt>
                <c:pt idx="1620">
                  <c:v>24.206167203878476</c:v>
                </c:pt>
                <c:pt idx="1621">
                  <c:v>24.002606777289763</c:v>
                </c:pt>
                <c:pt idx="1622">
                  <c:v>25.372298620187916</c:v>
                </c:pt>
                <c:pt idx="1623">
                  <c:v>25.92233754367388</c:v>
                </c:pt>
                <c:pt idx="1624">
                  <c:v>25.694709923449974</c:v>
                </c:pt>
                <c:pt idx="1625">
                  <c:v>25.840372927670519</c:v>
                </c:pt>
                <c:pt idx="1626">
                  <c:v>26.694003256096305</c:v>
                </c:pt>
                <c:pt idx="1627">
                  <c:v>26.948872433723871</c:v>
                </c:pt>
                <c:pt idx="1628">
                  <c:v>26.727873346478543</c:v>
                </c:pt>
                <c:pt idx="1629">
                  <c:v>26.525143085070603</c:v>
                </c:pt>
                <c:pt idx="1630">
                  <c:v>26.85095353105627</c:v>
                </c:pt>
                <c:pt idx="1631">
                  <c:v>27.865098223923535</c:v>
                </c:pt>
                <c:pt idx="1632">
                  <c:v>28.063573742124468</c:v>
                </c:pt>
                <c:pt idx="1633">
                  <c:v>28.655106525184138</c:v>
                </c:pt>
                <c:pt idx="1634">
                  <c:v>29.086921742464661</c:v>
                </c:pt>
                <c:pt idx="1635">
                  <c:v>28.904245956275165</c:v>
                </c:pt>
                <c:pt idx="1636">
                  <c:v>29.313344980271442</c:v>
                </c:pt>
                <c:pt idx="1637">
                  <c:v>29.748503240632761</c:v>
                </c:pt>
                <c:pt idx="1638">
                  <c:v>30.002220744018572</c:v>
                </c:pt>
                <c:pt idx="1639">
                  <c:v>29.914959397497498</c:v>
                </c:pt>
                <c:pt idx="1640">
                  <c:v>30.168114410678903</c:v>
                </c:pt>
                <c:pt idx="1641">
                  <c:v>30.920393290333831</c:v>
                </c:pt>
                <c:pt idx="1642">
                  <c:v>31.298913333880272</c:v>
                </c:pt>
                <c:pt idx="1643">
                  <c:v>32.086132007705999</c:v>
                </c:pt>
                <c:pt idx="1644">
                  <c:v>33.30734382803066</c:v>
                </c:pt>
                <c:pt idx="1645">
                  <c:v>32.035382339250283</c:v>
                </c:pt>
                <c:pt idx="1646">
                  <c:v>31.808409057643118</c:v>
                </c:pt>
                <c:pt idx="1647">
                  <c:v>30.970179293325231</c:v>
                </c:pt>
                <c:pt idx="1648">
                  <c:v>31.243615074864607</c:v>
                </c:pt>
                <c:pt idx="1649">
                  <c:v>31.630556496454599</c:v>
                </c:pt>
                <c:pt idx="1650">
                  <c:v>31.886366962158984</c:v>
                </c:pt>
                <c:pt idx="1651">
                  <c:v>32.390276880301123</c:v>
                </c:pt>
                <c:pt idx="1652">
                  <c:v>32.622891120500192</c:v>
                </c:pt>
                <c:pt idx="1653">
                  <c:v>31.037961078006497</c:v>
                </c:pt>
                <c:pt idx="1654">
                  <c:v>30.195583406705239</c:v>
                </c:pt>
                <c:pt idx="1655">
                  <c:v>28.291857012072867</c:v>
                </c:pt>
                <c:pt idx="1656">
                  <c:v>28.380164463547583</c:v>
                </c:pt>
                <c:pt idx="1657">
                  <c:v>29.541548965131206</c:v>
                </c:pt>
                <c:pt idx="1658">
                  <c:v>29.576196014784827</c:v>
                </c:pt>
                <c:pt idx="1659">
                  <c:v>30.133517171387521</c:v>
                </c:pt>
                <c:pt idx="1660">
                  <c:v>29.242030936939852</c:v>
                </c:pt>
                <c:pt idx="1661">
                  <c:v>29.283796275306269</c:v>
                </c:pt>
                <c:pt idx="1662">
                  <c:v>29.986685335042523</c:v>
                </c:pt>
                <c:pt idx="1663">
                  <c:v>28.705397371833072</c:v>
                </c:pt>
                <c:pt idx="1664">
                  <c:v>29.229520233035274</c:v>
                </c:pt>
                <c:pt idx="1665">
                  <c:v>28.841122881953407</c:v>
                </c:pt>
                <c:pt idx="1666">
                  <c:v>29.836867659083435</c:v>
                </c:pt>
                <c:pt idx="1667">
                  <c:v>30.331822322243294</c:v>
                </c:pt>
                <c:pt idx="1668">
                  <c:v>30.985220300230694</c:v>
                </c:pt>
                <c:pt idx="1669">
                  <c:v>30.729689264735754</c:v>
                </c:pt>
                <c:pt idx="1670">
                  <c:v>24.81716862909942</c:v>
                </c:pt>
                <c:pt idx="1671">
                  <c:v>25.927358825280169</c:v>
                </c:pt>
                <c:pt idx="1672">
                  <c:v>27.328480997698463</c:v>
                </c:pt>
                <c:pt idx="1673">
                  <c:v>28.838315955122841</c:v>
                </c:pt>
                <c:pt idx="1674">
                  <c:v>29.599194927667</c:v>
                </c:pt>
                <c:pt idx="1675">
                  <c:v>31.158208965355225</c:v>
                </c:pt>
                <c:pt idx="1676">
                  <c:v>30.839426043811255</c:v>
                </c:pt>
                <c:pt idx="1677">
                  <c:v>31.283694032592848</c:v>
                </c:pt>
                <c:pt idx="1678">
                  <c:v>32.473204096612562</c:v>
                </c:pt>
                <c:pt idx="1679">
                  <c:v>33.765591418117104</c:v>
                </c:pt>
                <c:pt idx="1680">
                  <c:v>34.512432294106908</c:v>
                </c:pt>
                <c:pt idx="1681">
                  <c:v>35.103907171969823</c:v>
                </c:pt>
                <c:pt idx="1682">
                  <c:v>35.04254511219208</c:v>
                </c:pt>
                <c:pt idx="1683">
                  <c:v>36.71981410913299</c:v>
                </c:pt>
                <c:pt idx="1684">
                  <c:v>36.55213398979906</c:v>
                </c:pt>
                <c:pt idx="1685">
                  <c:v>36.696258013088361</c:v>
                </c:pt>
                <c:pt idx="1686">
                  <c:v>37.443383184615385</c:v>
                </c:pt>
                <c:pt idx="1687">
                  <c:v>37.973500614070474</c:v>
                </c:pt>
                <c:pt idx="1688">
                  <c:v>37.620346686651189</c:v>
                </c:pt>
                <c:pt idx="1689">
                  <c:v>37.253025000325309</c:v>
                </c:pt>
                <c:pt idx="1690">
                  <c:v>38.582627497719209</c:v>
                </c:pt>
                <c:pt idx="1691">
                  <c:v>38.30484987346744</c:v>
                </c:pt>
                <c:pt idx="1692">
                  <c:v>36.936758070297451</c:v>
                </c:pt>
                <c:pt idx="1693">
                  <c:v>35.287149225694876</c:v>
                </c:pt>
                <c:pt idx="1694">
                  <c:v>34.270798693291731</c:v>
                </c:pt>
                <c:pt idx="1695">
                  <c:v>33.889164755913846</c:v>
                </c:pt>
                <c:pt idx="1696">
                  <c:v>30.673155079545129</c:v>
                </c:pt>
                <c:pt idx="1697">
                  <c:v>29.047721395103846</c:v>
                </c:pt>
                <c:pt idx="1698">
                  <c:v>29.00461831720893</c:v>
                </c:pt>
                <c:pt idx="1699">
                  <c:v>30.698763365175292</c:v>
                </c:pt>
                <c:pt idx="1700">
                  <c:v>28.229884655821966</c:v>
                </c:pt>
                <c:pt idx="1701">
                  <c:v>27.080766925400702</c:v>
                </c:pt>
                <c:pt idx="1702">
                  <c:v>28.378949016273328</c:v>
                </c:pt>
                <c:pt idx="1703">
                  <c:v>28.31690128452729</c:v>
                </c:pt>
                <c:pt idx="1704">
                  <c:v>28.334813423755691</c:v>
                </c:pt>
                <c:pt idx="1705">
                  <c:v>28.919762943866637</c:v>
                </c:pt>
                <c:pt idx="1706">
                  <c:v>27.938131253997891</c:v>
                </c:pt>
                <c:pt idx="1707">
                  <c:v>28.764841267615367</c:v>
                </c:pt>
                <c:pt idx="1708">
                  <c:v>28.762051343131233</c:v>
                </c:pt>
                <c:pt idx="1709">
                  <c:v>29.940031645987489</c:v>
                </c:pt>
                <c:pt idx="1710">
                  <c:v>30.891659813659924</c:v>
                </c:pt>
                <c:pt idx="1711">
                  <c:v>30.304748245365193</c:v>
                </c:pt>
                <c:pt idx="1712">
                  <c:v>29.799681861350241</c:v>
                </c:pt>
                <c:pt idx="1713">
                  <c:v>28.769054954983972</c:v>
                </c:pt>
                <c:pt idx="1714">
                  <c:v>30.013224817381477</c:v>
                </c:pt>
                <c:pt idx="1715">
                  <c:v>31.452310923844561</c:v>
                </c:pt>
                <c:pt idx="1716">
                  <c:v>32.045123012596015</c:v>
                </c:pt>
                <c:pt idx="1717">
                  <c:v>33.037192685599031</c:v>
                </c:pt>
                <c:pt idx="1718">
                  <c:v>33.754920176406003</c:v>
                </c:pt>
                <c:pt idx="1719">
                  <c:v>33.141593030769798</c:v>
                </c:pt>
                <c:pt idx="1720">
                  <c:v>33.773634540111964</c:v>
                </c:pt>
                <c:pt idx="1721">
                  <c:v>34.810548780042964</c:v>
                </c:pt>
                <c:pt idx="1722">
                  <c:v>35.443553078907222</c:v>
                </c:pt>
                <c:pt idx="1723">
                  <c:v>34.919631348614764</c:v>
                </c:pt>
                <c:pt idx="1724">
                  <c:v>35.660183635152116</c:v>
                </c:pt>
                <c:pt idx="1725">
                  <c:v>36.587210527930146</c:v>
                </c:pt>
                <c:pt idx="1726">
                  <c:v>37.350195655078792</c:v>
                </c:pt>
                <c:pt idx="1727">
                  <c:v>37.711191696434632</c:v>
                </c:pt>
                <c:pt idx="1728">
                  <c:v>37.129219852198915</c:v>
                </c:pt>
                <c:pt idx="1729">
                  <c:v>37.187175593696892</c:v>
                </c:pt>
                <c:pt idx="1730">
                  <c:v>34.784750339850738</c:v>
                </c:pt>
                <c:pt idx="1731">
                  <c:v>32.621270341113529</c:v>
                </c:pt>
                <c:pt idx="1732">
                  <c:v>35.076697043727641</c:v>
                </c:pt>
                <c:pt idx="1733">
                  <c:v>36.111092133696921</c:v>
                </c:pt>
                <c:pt idx="1734">
                  <c:v>37.474246191646579</c:v>
                </c:pt>
                <c:pt idx="1735">
                  <c:v>37.955536600113533</c:v>
                </c:pt>
                <c:pt idx="1736">
                  <c:v>38.851400208078253</c:v>
                </c:pt>
                <c:pt idx="1737">
                  <c:v>39.506697687404021</c:v>
                </c:pt>
              </c:numCache>
            </c:numRef>
          </c:yVal>
          <c:smooth val="0"/>
          <c:extLst>
            <c:ext xmlns:c16="http://schemas.microsoft.com/office/drawing/2014/chart" uri="{C3380CC4-5D6E-409C-BE32-E72D297353CC}">
              <c16:uniqueId val="{00000000-F136-B046-A8BE-03B8E6C22435}"/>
            </c:ext>
          </c:extLst>
        </c:ser>
        <c:dLbls>
          <c:showLegendKey val="0"/>
          <c:showVal val="0"/>
          <c:showCatName val="0"/>
          <c:showSerName val="0"/>
          <c:showPercent val="0"/>
          <c:showBubbleSize val="0"/>
        </c:dLbls>
        <c:axId val="2119458640"/>
        <c:axId val="1"/>
      </c:scatterChart>
      <c:scatterChart>
        <c:scatterStyle val="lineMarker"/>
        <c:varyColors val="0"/>
        <c:ser>
          <c:idx val="1"/>
          <c:order val="1"/>
          <c:tx>
            <c:v>Interest Rate</c:v>
          </c:tx>
          <c:spPr>
            <a:ln>
              <a:solidFill>
                <a:srgbClr val="FF0000"/>
              </a:solidFill>
              <a:prstDash val="sysDash"/>
            </a:ln>
          </c:spPr>
          <c:marker>
            <c:symbol val="none"/>
          </c:marker>
          <c:xVal>
            <c:numRef>
              <c:f>Data!$F$129:$F$1869</c:f>
              <c:numCache>
                <c:formatCode>0.00</c:formatCode>
                <c:ptCount val="1741"/>
                <c:pt idx="0">
                  <c:v>1881.0416666666576</c:v>
                </c:pt>
                <c:pt idx="1">
                  <c:v>1881.1249999999909</c:v>
                </c:pt>
                <c:pt idx="2">
                  <c:v>1881.2083333333242</c:v>
                </c:pt>
                <c:pt idx="3">
                  <c:v>1881.2916666666574</c:v>
                </c:pt>
                <c:pt idx="4">
                  <c:v>1881.3749999999907</c:v>
                </c:pt>
                <c:pt idx="5">
                  <c:v>1881.4583333333239</c:v>
                </c:pt>
                <c:pt idx="6">
                  <c:v>1881.5416666666572</c:v>
                </c:pt>
                <c:pt idx="7">
                  <c:v>1881.6249999999905</c:v>
                </c:pt>
                <c:pt idx="8">
                  <c:v>1881.7083333333237</c:v>
                </c:pt>
                <c:pt idx="9">
                  <c:v>1881.791666666657</c:v>
                </c:pt>
                <c:pt idx="10">
                  <c:v>1881.8749999999902</c:v>
                </c:pt>
                <c:pt idx="11">
                  <c:v>1881.9583333333235</c:v>
                </c:pt>
                <c:pt idx="12">
                  <c:v>1882.0416666666567</c:v>
                </c:pt>
                <c:pt idx="13">
                  <c:v>1882.12499999999</c:v>
                </c:pt>
                <c:pt idx="14">
                  <c:v>1882.2083333333233</c:v>
                </c:pt>
                <c:pt idx="15">
                  <c:v>1882.2916666666565</c:v>
                </c:pt>
                <c:pt idx="16">
                  <c:v>1882.3749999999898</c:v>
                </c:pt>
                <c:pt idx="17">
                  <c:v>1882.458333333323</c:v>
                </c:pt>
                <c:pt idx="18">
                  <c:v>1882.5416666666563</c:v>
                </c:pt>
                <c:pt idx="19">
                  <c:v>1882.6249999999895</c:v>
                </c:pt>
                <c:pt idx="20">
                  <c:v>1882.7083333333228</c:v>
                </c:pt>
                <c:pt idx="21">
                  <c:v>1882.7916666666561</c:v>
                </c:pt>
                <c:pt idx="22">
                  <c:v>1882.8749999999893</c:v>
                </c:pt>
                <c:pt idx="23">
                  <c:v>1882.9583333333226</c:v>
                </c:pt>
                <c:pt idx="24">
                  <c:v>1883.0416666666558</c:v>
                </c:pt>
                <c:pt idx="25">
                  <c:v>1883.1249999999891</c:v>
                </c:pt>
                <c:pt idx="26">
                  <c:v>1883.2083333333223</c:v>
                </c:pt>
                <c:pt idx="27">
                  <c:v>1883.2916666666556</c:v>
                </c:pt>
                <c:pt idx="28">
                  <c:v>1883.3749999999889</c:v>
                </c:pt>
                <c:pt idx="29">
                  <c:v>1883.4583333333221</c:v>
                </c:pt>
                <c:pt idx="30">
                  <c:v>1883.5416666666554</c:v>
                </c:pt>
                <c:pt idx="31">
                  <c:v>1883.6249999999886</c:v>
                </c:pt>
                <c:pt idx="32">
                  <c:v>1883.7083333333219</c:v>
                </c:pt>
                <c:pt idx="33">
                  <c:v>1883.7916666666551</c:v>
                </c:pt>
                <c:pt idx="34">
                  <c:v>1883.8749999999884</c:v>
                </c:pt>
                <c:pt idx="35">
                  <c:v>1883.9583333333217</c:v>
                </c:pt>
                <c:pt idx="36">
                  <c:v>1884.0416666666549</c:v>
                </c:pt>
                <c:pt idx="37">
                  <c:v>1884.1249999999882</c:v>
                </c:pt>
                <c:pt idx="38">
                  <c:v>1884.2083333333214</c:v>
                </c:pt>
                <c:pt idx="39">
                  <c:v>1884.2916666666547</c:v>
                </c:pt>
                <c:pt idx="40">
                  <c:v>1884.3749999999879</c:v>
                </c:pt>
                <c:pt idx="41">
                  <c:v>1884.4583333333212</c:v>
                </c:pt>
                <c:pt idx="42">
                  <c:v>1884.5416666666545</c:v>
                </c:pt>
                <c:pt idx="43">
                  <c:v>1884.6249999999877</c:v>
                </c:pt>
                <c:pt idx="44">
                  <c:v>1884.708333333321</c:v>
                </c:pt>
                <c:pt idx="45">
                  <c:v>1884.7916666666542</c:v>
                </c:pt>
                <c:pt idx="46">
                  <c:v>1884.8749999999875</c:v>
                </c:pt>
                <c:pt idx="47">
                  <c:v>1884.9583333333208</c:v>
                </c:pt>
                <c:pt idx="48">
                  <c:v>1885.041666666654</c:v>
                </c:pt>
                <c:pt idx="49">
                  <c:v>1885.1249999999873</c:v>
                </c:pt>
                <c:pt idx="50">
                  <c:v>1885.2083333333205</c:v>
                </c:pt>
                <c:pt idx="51">
                  <c:v>1885.2916666666538</c:v>
                </c:pt>
                <c:pt idx="52">
                  <c:v>1885.374999999987</c:v>
                </c:pt>
                <c:pt idx="53">
                  <c:v>1885.4583333333203</c:v>
                </c:pt>
                <c:pt idx="54">
                  <c:v>1885.5416666666536</c:v>
                </c:pt>
                <c:pt idx="55">
                  <c:v>1885.6249999999868</c:v>
                </c:pt>
                <c:pt idx="56">
                  <c:v>1885.7083333333201</c:v>
                </c:pt>
                <c:pt idx="57">
                  <c:v>1885.7916666666533</c:v>
                </c:pt>
                <c:pt idx="58">
                  <c:v>1885.8749999999866</c:v>
                </c:pt>
                <c:pt idx="59">
                  <c:v>1885.9583333333198</c:v>
                </c:pt>
                <c:pt idx="60">
                  <c:v>1886.0416666666531</c:v>
                </c:pt>
                <c:pt idx="61">
                  <c:v>1886.1249999999864</c:v>
                </c:pt>
                <c:pt idx="62">
                  <c:v>1886.2083333333196</c:v>
                </c:pt>
                <c:pt idx="63">
                  <c:v>1886.2916666666529</c:v>
                </c:pt>
                <c:pt idx="64">
                  <c:v>1886.3749999999861</c:v>
                </c:pt>
                <c:pt idx="65">
                  <c:v>1886.4583333333194</c:v>
                </c:pt>
                <c:pt idx="66">
                  <c:v>1886.5416666666526</c:v>
                </c:pt>
                <c:pt idx="67">
                  <c:v>1886.6249999999859</c:v>
                </c:pt>
                <c:pt idx="68">
                  <c:v>1886.7083333333192</c:v>
                </c:pt>
                <c:pt idx="69">
                  <c:v>1886.7916666666524</c:v>
                </c:pt>
                <c:pt idx="70">
                  <c:v>1886.8749999999857</c:v>
                </c:pt>
                <c:pt idx="71">
                  <c:v>1886.9583333333189</c:v>
                </c:pt>
                <c:pt idx="72">
                  <c:v>1887.0416666666522</c:v>
                </c:pt>
                <c:pt idx="73">
                  <c:v>1887.1249999999854</c:v>
                </c:pt>
                <c:pt idx="74">
                  <c:v>1887.2083333333187</c:v>
                </c:pt>
                <c:pt idx="75">
                  <c:v>1887.291666666652</c:v>
                </c:pt>
                <c:pt idx="76">
                  <c:v>1887.3749999999852</c:v>
                </c:pt>
                <c:pt idx="77">
                  <c:v>1887.4583333333185</c:v>
                </c:pt>
                <c:pt idx="78">
                  <c:v>1887.5416666666517</c:v>
                </c:pt>
                <c:pt idx="79">
                  <c:v>1887.624999999985</c:v>
                </c:pt>
                <c:pt idx="80">
                  <c:v>1887.7083333333183</c:v>
                </c:pt>
                <c:pt idx="81">
                  <c:v>1887.7916666666515</c:v>
                </c:pt>
                <c:pt idx="82">
                  <c:v>1887.8749999999848</c:v>
                </c:pt>
                <c:pt idx="83">
                  <c:v>1887.958333333318</c:v>
                </c:pt>
                <c:pt idx="84">
                  <c:v>1888.0416666666513</c:v>
                </c:pt>
                <c:pt idx="85">
                  <c:v>1888.1249999999845</c:v>
                </c:pt>
                <c:pt idx="86">
                  <c:v>1888.2083333333178</c:v>
                </c:pt>
                <c:pt idx="87">
                  <c:v>1888.2916666666511</c:v>
                </c:pt>
                <c:pt idx="88">
                  <c:v>1888.3749999999843</c:v>
                </c:pt>
                <c:pt idx="89">
                  <c:v>1888.4583333333176</c:v>
                </c:pt>
                <c:pt idx="90">
                  <c:v>1888.5416666666508</c:v>
                </c:pt>
                <c:pt idx="91">
                  <c:v>1888.6249999999841</c:v>
                </c:pt>
                <c:pt idx="92">
                  <c:v>1888.7083333333173</c:v>
                </c:pt>
                <c:pt idx="93">
                  <c:v>1888.7916666666506</c:v>
                </c:pt>
                <c:pt idx="94">
                  <c:v>1888.8749999999839</c:v>
                </c:pt>
                <c:pt idx="95">
                  <c:v>1888.9583333333171</c:v>
                </c:pt>
                <c:pt idx="96">
                  <c:v>1889.0416666666504</c:v>
                </c:pt>
                <c:pt idx="97">
                  <c:v>1889.1249999999836</c:v>
                </c:pt>
                <c:pt idx="98">
                  <c:v>1889.2083333333169</c:v>
                </c:pt>
                <c:pt idx="99">
                  <c:v>1889.2916666666501</c:v>
                </c:pt>
                <c:pt idx="100">
                  <c:v>1889.3749999999834</c:v>
                </c:pt>
                <c:pt idx="101">
                  <c:v>1889.4583333333167</c:v>
                </c:pt>
                <c:pt idx="102">
                  <c:v>1889.5416666666499</c:v>
                </c:pt>
                <c:pt idx="103">
                  <c:v>1889.6249999999832</c:v>
                </c:pt>
                <c:pt idx="104">
                  <c:v>1889.7083333333164</c:v>
                </c:pt>
                <c:pt idx="105">
                  <c:v>1889.7916666666497</c:v>
                </c:pt>
                <c:pt idx="106">
                  <c:v>1889.8749999999829</c:v>
                </c:pt>
                <c:pt idx="107">
                  <c:v>1889.9583333333162</c:v>
                </c:pt>
                <c:pt idx="108">
                  <c:v>1890.0416666666495</c:v>
                </c:pt>
                <c:pt idx="109">
                  <c:v>1890.1249999999827</c:v>
                </c:pt>
                <c:pt idx="110">
                  <c:v>1890.208333333316</c:v>
                </c:pt>
                <c:pt idx="111">
                  <c:v>1890.2916666666492</c:v>
                </c:pt>
                <c:pt idx="112">
                  <c:v>1890.3749999999825</c:v>
                </c:pt>
                <c:pt idx="113">
                  <c:v>1890.4583333333157</c:v>
                </c:pt>
                <c:pt idx="114">
                  <c:v>1890.541666666649</c:v>
                </c:pt>
                <c:pt idx="115">
                  <c:v>1890.6249999999823</c:v>
                </c:pt>
                <c:pt idx="116">
                  <c:v>1890.7083333333155</c:v>
                </c:pt>
                <c:pt idx="117">
                  <c:v>1890.7916666666488</c:v>
                </c:pt>
                <c:pt idx="118">
                  <c:v>1890.874999999982</c:v>
                </c:pt>
                <c:pt idx="119">
                  <c:v>1890.9583333333153</c:v>
                </c:pt>
                <c:pt idx="120">
                  <c:v>1891.0416666666486</c:v>
                </c:pt>
                <c:pt idx="121">
                  <c:v>1891.1249999999818</c:v>
                </c:pt>
                <c:pt idx="122">
                  <c:v>1891.2083333333151</c:v>
                </c:pt>
                <c:pt idx="123">
                  <c:v>1891.2916666666483</c:v>
                </c:pt>
                <c:pt idx="124">
                  <c:v>1891.3749999999816</c:v>
                </c:pt>
                <c:pt idx="125">
                  <c:v>1891.4583333333148</c:v>
                </c:pt>
                <c:pt idx="126">
                  <c:v>1891.5416666666481</c:v>
                </c:pt>
                <c:pt idx="127">
                  <c:v>1891.6249999999814</c:v>
                </c:pt>
                <c:pt idx="128">
                  <c:v>1891.7083333333146</c:v>
                </c:pt>
                <c:pt idx="129">
                  <c:v>1891.7916666666479</c:v>
                </c:pt>
                <c:pt idx="130">
                  <c:v>1891.8749999999811</c:v>
                </c:pt>
                <c:pt idx="131">
                  <c:v>1891.9583333333144</c:v>
                </c:pt>
                <c:pt idx="132">
                  <c:v>1892.0416666666476</c:v>
                </c:pt>
                <c:pt idx="133">
                  <c:v>1892.1249999999809</c:v>
                </c:pt>
                <c:pt idx="134">
                  <c:v>1892.2083333333142</c:v>
                </c:pt>
                <c:pt idx="135">
                  <c:v>1892.2916666666474</c:v>
                </c:pt>
                <c:pt idx="136">
                  <c:v>1892.3749999999807</c:v>
                </c:pt>
                <c:pt idx="137">
                  <c:v>1892.4583333333139</c:v>
                </c:pt>
                <c:pt idx="138">
                  <c:v>1892.5416666666472</c:v>
                </c:pt>
                <c:pt idx="139">
                  <c:v>1892.6249999999804</c:v>
                </c:pt>
                <c:pt idx="140">
                  <c:v>1892.7083333333137</c:v>
                </c:pt>
                <c:pt idx="141">
                  <c:v>1892.791666666647</c:v>
                </c:pt>
                <c:pt idx="142">
                  <c:v>1892.8749999999802</c:v>
                </c:pt>
                <c:pt idx="143">
                  <c:v>1892.9583333333135</c:v>
                </c:pt>
                <c:pt idx="144">
                  <c:v>1893.0416666666467</c:v>
                </c:pt>
                <c:pt idx="145">
                  <c:v>1893.12499999998</c:v>
                </c:pt>
                <c:pt idx="146">
                  <c:v>1893.2083333333132</c:v>
                </c:pt>
                <c:pt idx="147">
                  <c:v>1893.2916666666465</c:v>
                </c:pt>
                <c:pt idx="148">
                  <c:v>1893.3749999999798</c:v>
                </c:pt>
                <c:pt idx="149">
                  <c:v>1893.458333333313</c:v>
                </c:pt>
                <c:pt idx="150">
                  <c:v>1893.5416666666463</c:v>
                </c:pt>
                <c:pt idx="151">
                  <c:v>1893.6249999999795</c:v>
                </c:pt>
                <c:pt idx="152">
                  <c:v>1893.7083333333128</c:v>
                </c:pt>
                <c:pt idx="153">
                  <c:v>1893.7916666666461</c:v>
                </c:pt>
                <c:pt idx="154">
                  <c:v>1893.8749999999793</c:v>
                </c:pt>
                <c:pt idx="155">
                  <c:v>1893.9583333333126</c:v>
                </c:pt>
                <c:pt idx="156">
                  <c:v>1894.0416666666458</c:v>
                </c:pt>
                <c:pt idx="157">
                  <c:v>1894.1249999999791</c:v>
                </c:pt>
                <c:pt idx="158">
                  <c:v>1894.2083333333123</c:v>
                </c:pt>
                <c:pt idx="159">
                  <c:v>1894.2916666666456</c:v>
                </c:pt>
                <c:pt idx="160">
                  <c:v>1894.3749999999789</c:v>
                </c:pt>
                <c:pt idx="161">
                  <c:v>1894.4583333333121</c:v>
                </c:pt>
                <c:pt idx="162">
                  <c:v>1894.5416666666454</c:v>
                </c:pt>
                <c:pt idx="163">
                  <c:v>1894.6249999999786</c:v>
                </c:pt>
                <c:pt idx="164">
                  <c:v>1894.7083333333119</c:v>
                </c:pt>
                <c:pt idx="165">
                  <c:v>1894.7916666666451</c:v>
                </c:pt>
                <c:pt idx="166">
                  <c:v>1894.8749999999784</c:v>
                </c:pt>
                <c:pt idx="167">
                  <c:v>1894.9583333333117</c:v>
                </c:pt>
                <c:pt idx="168">
                  <c:v>1895.0416666666449</c:v>
                </c:pt>
                <c:pt idx="169">
                  <c:v>1895.1249999999782</c:v>
                </c:pt>
                <c:pt idx="170">
                  <c:v>1895.2083333333114</c:v>
                </c:pt>
                <c:pt idx="171">
                  <c:v>1895.2916666666447</c:v>
                </c:pt>
                <c:pt idx="172">
                  <c:v>1895.3749999999779</c:v>
                </c:pt>
                <c:pt idx="173">
                  <c:v>1895.4583333333112</c:v>
                </c:pt>
                <c:pt idx="174">
                  <c:v>1895.5416666666445</c:v>
                </c:pt>
                <c:pt idx="175">
                  <c:v>1895.6249999999777</c:v>
                </c:pt>
                <c:pt idx="176">
                  <c:v>1895.708333333311</c:v>
                </c:pt>
                <c:pt idx="177">
                  <c:v>1895.7916666666442</c:v>
                </c:pt>
                <c:pt idx="178">
                  <c:v>1895.8749999999775</c:v>
                </c:pt>
                <c:pt idx="179">
                  <c:v>1895.9583333333107</c:v>
                </c:pt>
                <c:pt idx="180">
                  <c:v>1896.041666666644</c:v>
                </c:pt>
                <c:pt idx="181">
                  <c:v>1896.1249999999773</c:v>
                </c:pt>
                <c:pt idx="182">
                  <c:v>1896.2083333333105</c:v>
                </c:pt>
                <c:pt idx="183">
                  <c:v>1896.2916666666438</c:v>
                </c:pt>
                <c:pt idx="184">
                  <c:v>1896.374999999977</c:v>
                </c:pt>
                <c:pt idx="185">
                  <c:v>1896.4583333333103</c:v>
                </c:pt>
                <c:pt idx="186">
                  <c:v>1896.5416666666436</c:v>
                </c:pt>
                <c:pt idx="187">
                  <c:v>1896.6249999999768</c:v>
                </c:pt>
                <c:pt idx="188">
                  <c:v>1896.7083333333101</c:v>
                </c:pt>
                <c:pt idx="189">
                  <c:v>1896.7916666666433</c:v>
                </c:pt>
                <c:pt idx="190">
                  <c:v>1896.8749999999766</c:v>
                </c:pt>
                <c:pt idx="191">
                  <c:v>1896.9583333333098</c:v>
                </c:pt>
                <c:pt idx="192">
                  <c:v>1897.0416666666431</c:v>
                </c:pt>
                <c:pt idx="193">
                  <c:v>1897.1249999999764</c:v>
                </c:pt>
                <c:pt idx="194">
                  <c:v>1897.2083333333096</c:v>
                </c:pt>
                <c:pt idx="195">
                  <c:v>1897.2916666666429</c:v>
                </c:pt>
                <c:pt idx="196">
                  <c:v>1897.3749999999761</c:v>
                </c:pt>
                <c:pt idx="197">
                  <c:v>1897.4583333333094</c:v>
                </c:pt>
                <c:pt idx="198">
                  <c:v>1897.5416666666426</c:v>
                </c:pt>
                <c:pt idx="199">
                  <c:v>1897.6249999999759</c:v>
                </c:pt>
                <c:pt idx="200">
                  <c:v>1897.7083333333092</c:v>
                </c:pt>
                <c:pt idx="201">
                  <c:v>1897.7916666666424</c:v>
                </c:pt>
                <c:pt idx="202">
                  <c:v>1897.8749999999757</c:v>
                </c:pt>
                <c:pt idx="203">
                  <c:v>1897.9583333333089</c:v>
                </c:pt>
                <c:pt idx="204">
                  <c:v>1898.0416666666422</c:v>
                </c:pt>
                <c:pt idx="205">
                  <c:v>1898.1249999999754</c:v>
                </c:pt>
                <c:pt idx="206">
                  <c:v>1898.2083333333087</c:v>
                </c:pt>
                <c:pt idx="207">
                  <c:v>1898.291666666642</c:v>
                </c:pt>
                <c:pt idx="208">
                  <c:v>1898.3749999999752</c:v>
                </c:pt>
                <c:pt idx="209">
                  <c:v>1898.4583333333085</c:v>
                </c:pt>
                <c:pt idx="210">
                  <c:v>1898.5416666666417</c:v>
                </c:pt>
                <c:pt idx="211">
                  <c:v>1898.624999999975</c:v>
                </c:pt>
                <c:pt idx="212">
                  <c:v>1898.7083333333082</c:v>
                </c:pt>
                <c:pt idx="213">
                  <c:v>1898.7916666666415</c:v>
                </c:pt>
                <c:pt idx="214">
                  <c:v>1898.8749999999748</c:v>
                </c:pt>
                <c:pt idx="215">
                  <c:v>1898.958333333308</c:v>
                </c:pt>
                <c:pt idx="216">
                  <c:v>1899.0416666666413</c:v>
                </c:pt>
                <c:pt idx="217">
                  <c:v>1899.1249999999745</c:v>
                </c:pt>
                <c:pt idx="218">
                  <c:v>1899.2083333333078</c:v>
                </c:pt>
                <c:pt idx="219">
                  <c:v>1899.291666666641</c:v>
                </c:pt>
                <c:pt idx="220">
                  <c:v>1899.3749999999743</c:v>
                </c:pt>
                <c:pt idx="221">
                  <c:v>1899.4583333333076</c:v>
                </c:pt>
                <c:pt idx="222">
                  <c:v>1899.5416666666408</c:v>
                </c:pt>
                <c:pt idx="223">
                  <c:v>1899.6249999999741</c:v>
                </c:pt>
                <c:pt idx="224">
                  <c:v>1899.7083333333073</c:v>
                </c:pt>
                <c:pt idx="225">
                  <c:v>1899.7916666666406</c:v>
                </c:pt>
                <c:pt idx="226">
                  <c:v>1899.8749999999739</c:v>
                </c:pt>
                <c:pt idx="227">
                  <c:v>1899.9583333333071</c:v>
                </c:pt>
                <c:pt idx="228">
                  <c:v>1900.0416666666404</c:v>
                </c:pt>
                <c:pt idx="229">
                  <c:v>1900.1249999999736</c:v>
                </c:pt>
                <c:pt idx="230">
                  <c:v>1900.2083333333069</c:v>
                </c:pt>
                <c:pt idx="231">
                  <c:v>1900.2916666666401</c:v>
                </c:pt>
                <c:pt idx="232">
                  <c:v>1900.3749999999734</c:v>
                </c:pt>
                <c:pt idx="233">
                  <c:v>1900.4583333333067</c:v>
                </c:pt>
                <c:pt idx="234">
                  <c:v>1900.5416666666399</c:v>
                </c:pt>
                <c:pt idx="235">
                  <c:v>1900.6249999999732</c:v>
                </c:pt>
                <c:pt idx="236">
                  <c:v>1900.7083333333064</c:v>
                </c:pt>
                <c:pt idx="237">
                  <c:v>1900.7916666666397</c:v>
                </c:pt>
                <c:pt idx="238">
                  <c:v>1900.8749999999729</c:v>
                </c:pt>
                <c:pt idx="239">
                  <c:v>1900.9583333333062</c:v>
                </c:pt>
                <c:pt idx="240">
                  <c:v>1901.0416666666395</c:v>
                </c:pt>
                <c:pt idx="241">
                  <c:v>1901.1249999999727</c:v>
                </c:pt>
                <c:pt idx="242">
                  <c:v>1901.208333333306</c:v>
                </c:pt>
                <c:pt idx="243">
                  <c:v>1901.2916666666392</c:v>
                </c:pt>
                <c:pt idx="244">
                  <c:v>1901.3749999999725</c:v>
                </c:pt>
                <c:pt idx="245">
                  <c:v>1901.4583333333057</c:v>
                </c:pt>
                <c:pt idx="246">
                  <c:v>1901.541666666639</c:v>
                </c:pt>
                <c:pt idx="247">
                  <c:v>1901.6249999999723</c:v>
                </c:pt>
                <c:pt idx="248">
                  <c:v>1901.7083333333055</c:v>
                </c:pt>
                <c:pt idx="249">
                  <c:v>1901.7916666666388</c:v>
                </c:pt>
                <c:pt idx="250">
                  <c:v>1901.874999999972</c:v>
                </c:pt>
                <c:pt idx="251">
                  <c:v>1901.9583333333053</c:v>
                </c:pt>
                <c:pt idx="252">
                  <c:v>1902.0416666666385</c:v>
                </c:pt>
                <c:pt idx="253">
                  <c:v>1902.1249999999718</c:v>
                </c:pt>
                <c:pt idx="254">
                  <c:v>1902.2083333333051</c:v>
                </c:pt>
                <c:pt idx="255">
                  <c:v>1902.2916666666383</c:v>
                </c:pt>
                <c:pt idx="256">
                  <c:v>1902.3749999999716</c:v>
                </c:pt>
                <c:pt idx="257">
                  <c:v>1902.4583333333048</c:v>
                </c:pt>
                <c:pt idx="258">
                  <c:v>1902.5416666666381</c:v>
                </c:pt>
                <c:pt idx="259">
                  <c:v>1902.6249999999714</c:v>
                </c:pt>
                <c:pt idx="260">
                  <c:v>1902.7083333333046</c:v>
                </c:pt>
                <c:pt idx="261">
                  <c:v>1902.7916666666379</c:v>
                </c:pt>
                <c:pt idx="262">
                  <c:v>1902.8749999999711</c:v>
                </c:pt>
                <c:pt idx="263">
                  <c:v>1902.9583333333044</c:v>
                </c:pt>
                <c:pt idx="264">
                  <c:v>1903.0416666666376</c:v>
                </c:pt>
                <c:pt idx="265">
                  <c:v>1903.1249999999709</c:v>
                </c:pt>
                <c:pt idx="266">
                  <c:v>1903.2083333333042</c:v>
                </c:pt>
                <c:pt idx="267">
                  <c:v>1903.2916666666374</c:v>
                </c:pt>
                <c:pt idx="268">
                  <c:v>1903.3749999999707</c:v>
                </c:pt>
                <c:pt idx="269">
                  <c:v>1903.4583333333039</c:v>
                </c:pt>
                <c:pt idx="270">
                  <c:v>1903.5416666666372</c:v>
                </c:pt>
                <c:pt idx="271">
                  <c:v>1903.6249999999704</c:v>
                </c:pt>
                <c:pt idx="272">
                  <c:v>1903.7083333333037</c:v>
                </c:pt>
                <c:pt idx="273">
                  <c:v>1903.791666666637</c:v>
                </c:pt>
                <c:pt idx="274">
                  <c:v>1903.8749999999702</c:v>
                </c:pt>
                <c:pt idx="275">
                  <c:v>1903.9583333333035</c:v>
                </c:pt>
                <c:pt idx="276">
                  <c:v>1904.0416666666367</c:v>
                </c:pt>
                <c:pt idx="277">
                  <c:v>1904.12499999997</c:v>
                </c:pt>
                <c:pt idx="278">
                  <c:v>1904.2083333333032</c:v>
                </c:pt>
                <c:pt idx="279">
                  <c:v>1904.2916666666365</c:v>
                </c:pt>
                <c:pt idx="280">
                  <c:v>1904.3749999999698</c:v>
                </c:pt>
                <c:pt idx="281">
                  <c:v>1904.458333333303</c:v>
                </c:pt>
                <c:pt idx="282">
                  <c:v>1904.5416666666363</c:v>
                </c:pt>
                <c:pt idx="283">
                  <c:v>1904.6249999999695</c:v>
                </c:pt>
                <c:pt idx="284">
                  <c:v>1904.7083333333028</c:v>
                </c:pt>
                <c:pt idx="285">
                  <c:v>1904.791666666636</c:v>
                </c:pt>
                <c:pt idx="286">
                  <c:v>1904.8749999999693</c:v>
                </c:pt>
                <c:pt idx="287">
                  <c:v>1904.9583333333026</c:v>
                </c:pt>
                <c:pt idx="288">
                  <c:v>1905.0416666666358</c:v>
                </c:pt>
                <c:pt idx="289">
                  <c:v>1905.1249999999691</c:v>
                </c:pt>
                <c:pt idx="290">
                  <c:v>1905.2083333333023</c:v>
                </c:pt>
                <c:pt idx="291">
                  <c:v>1905.2916666666356</c:v>
                </c:pt>
                <c:pt idx="292">
                  <c:v>1905.3749999999688</c:v>
                </c:pt>
                <c:pt idx="293">
                  <c:v>1905.4583333333021</c:v>
                </c:pt>
                <c:pt idx="294">
                  <c:v>1905.5416666666354</c:v>
                </c:pt>
                <c:pt idx="295">
                  <c:v>1905.6249999999686</c:v>
                </c:pt>
                <c:pt idx="296">
                  <c:v>1905.7083333333019</c:v>
                </c:pt>
                <c:pt idx="297">
                  <c:v>1905.7916666666351</c:v>
                </c:pt>
                <c:pt idx="298">
                  <c:v>1905.8749999999684</c:v>
                </c:pt>
                <c:pt idx="299">
                  <c:v>1905.9583333333017</c:v>
                </c:pt>
                <c:pt idx="300">
                  <c:v>1906.0416666666349</c:v>
                </c:pt>
                <c:pt idx="301">
                  <c:v>1906.1249999999682</c:v>
                </c:pt>
                <c:pt idx="302">
                  <c:v>1906.2083333333014</c:v>
                </c:pt>
                <c:pt idx="303">
                  <c:v>1906.2916666666347</c:v>
                </c:pt>
                <c:pt idx="304">
                  <c:v>1906.3749999999679</c:v>
                </c:pt>
                <c:pt idx="305">
                  <c:v>1906.4583333333012</c:v>
                </c:pt>
                <c:pt idx="306">
                  <c:v>1906.5416666666345</c:v>
                </c:pt>
                <c:pt idx="307">
                  <c:v>1906.6249999999677</c:v>
                </c:pt>
                <c:pt idx="308">
                  <c:v>1906.708333333301</c:v>
                </c:pt>
                <c:pt idx="309">
                  <c:v>1906.7916666666342</c:v>
                </c:pt>
                <c:pt idx="310">
                  <c:v>1906.8749999999675</c:v>
                </c:pt>
                <c:pt idx="311">
                  <c:v>1906.9583333333007</c:v>
                </c:pt>
                <c:pt idx="312">
                  <c:v>1907.041666666634</c:v>
                </c:pt>
                <c:pt idx="313">
                  <c:v>1907.1249999999673</c:v>
                </c:pt>
                <c:pt idx="314">
                  <c:v>1907.2083333333005</c:v>
                </c:pt>
                <c:pt idx="315">
                  <c:v>1907.2916666666338</c:v>
                </c:pt>
                <c:pt idx="316">
                  <c:v>1907.374999999967</c:v>
                </c:pt>
                <c:pt idx="317">
                  <c:v>1907.4583333333003</c:v>
                </c:pt>
                <c:pt idx="318">
                  <c:v>1907.5416666666335</c:v>
                </c:pt>
                <c:pt idx="319">
                  <c:v>1907.6249999999668</c:v>
                </c:pt>
                <c:pt idx="320">
                  <c:v>1907.7083333333001</c:v>
                </c:pt>
                <c:pt idx="321">
                  <c:v>1907.7916666666333</c:v>
                </c:pt>
                <c:pt idx="322">
                  <c:v>1907.8749999999666</c:v>
                </c:pt>
                <c:pt idx="323">
                  <c:v>1907.9583333332998</c:v>
                </c:pt>
                <c:pt idx="324">
                  <c:v>1908.0416666666331</c:v>
                </c:pt>
                <c:pt idx="325">
                  <c:v>1908.1249999999663</c:v>
                </c:pt>
                <c:pt idx="326">
                  <c:v>1908.2083333332996</c:v>
                </c:pt>
                <c:pt idx="327">
                  <c:v>1908.2916666666329</c:v>
                </c:pt>
                <c:pt idx="328">
                  <c:v>1908.3749999999661</c:v>
                </c:pt>
                <c:pt idx="329">
                  <c:v>1908.4583333332994</c:v>
                </c:pt>
                <c:pt idx="330">
                  <c:v>1908.5416666666326</c:v>
                </c:pt>
                <c:pt idx="331">
                  <c:v>1908.6249999999659</c:v>
                </c:pt>
                <c:pt idx="332">
                  <c:v>1908.7083333332992</c:v>
                </c:pt>
                <c:pt idx="333">
                  <c:v>1908.7916666666324</c:v>
                </c:pt>
                <c:pt idx="334">
                  <c:v>1908.8749999999657</c:v>
                </c:pt>
                <c:pt idx="335">
                  <c:v>1908.9583333332989</c:v>
                </c:pt>
                <c:pt idx="336">
                  <c:v>1909.0416666666322</c:v>
                </c:pt>
                <c:pt idx="337">
                  <c:v>1909.1249999999654</c:v>
                </c:pt>
                <c:pt idx="338">
                  <c:v>1909.2083333332987</c:v>
                </c:pt>
                <c:pt idx="339">
                  <c:v>1909.291666666632</c:v>
                </c:pt>
                <c:pt idx="340">
                  <c:v>1909.3749999999652</c:v>
                </c:pt>
                <c:pt idx="341">
                  <c:v>1909.4583333332985</c:v>
                </c:pt>
                <c:pt idx="342">
                  <c:v>1909.5416666666317</c:v>
                </c:pt>
                <c:pt idx="343">
                  <c:v>1909.624999999965</c:v>
                </c:pt>
                <c:pt idx="344">
                  <c:v>1909.7083333332982</c:v>
                </c:pt>
                <c:pt idx="345">
                  <c:v>1909.7916666666315</c:v>
                </c:pt>
                <c:pt idx="346">
                  <c:v>1909.8749999999648</c:v>
                </c:pt>
                <c:pt idx="347">
                  <c:v>1909.958333333298</c:v>
                </c:pt>
                <c:pt idx="348">
                  <c:v>1910.0416666666313</c:v>
                </c:pt>
                <c:pt idx="349">
                  <c:v>1910.1249999999645</c:v>
                </c:pt>
                <c:pt idx="350">
                  <c:v>1910.2083333332978</c:v>
                </c:pt>
                <c:pt idx="351">
                  <c:v>1910.291666666631</c:v>
                </c:pt>
                <c:pt idx="352">
                  <c:v>1910.3749999999643</c:v>
                </c:pt>
                <c:pt idx="353">
                  <c:v>1910.4583333332976</c:v>
                </c:pt>
                <c:pt idx="354">
                  <c:v>1910.5416666666308</c:v>
                </c:pt>
                <c:pt idx="355">
                  <c:v>1910.6249999999641</c:v>
                </c:pt>
                <c:pt idx="356">
                  <c:v>1910.7083333332973</c:v>
                </c:pt>
                <c:pt idx="357">
                  <c:v>1910.7916666666306</c:v>
                </c:pt>
                <c:pt idx="358">
                  <c:v>1910.8749999999638</c:v>
                </c:pt>
                <c:pt idx="359">
                  <c:v>1910.9583333332971</c:v>
                </c:pt>
                <c:pt idx="360">
                  <c:v>1911.0416666666304</c:v>
                </c:pt>
                <c:pt idx="361">
                  <c:v>1911.1249999999636</c:v>
                </c:pt>
                <c:pt idx="362">
                  <c:v>1911.2083333332969</c:v>
                </c:pt>
                <c:pt idx="363">
                  <c:v>1911.2916666666301</c:v>
                </c:pt>
                <c:pt idx="364">
                  <c:v>1911.3749999999634</c:v>
                </c:pt>
                <c:pt idx="365">
                  <c:v>1911.4583333332967</c:v>
                </c:pt>
                <c:pt idx="366">
                  <c:v>1911.5416666666299</c:v>
                </c:pt>
                <c:pt idx="367">
                  <c:v>1911.6249999999632</c:v>
                </c:pt>
                <c:pt idx="368">
                  <c:v>1911.7083333332964</c:v>
                </c:pt>
                <c:pt idx="369">
                  <c:v>1911.7916666666297</c:v>
                </c:pt>
                <c:pt idx="370">
                  <c:v>1911.8749999999629</c:v>
                </c:pt>
                <c:pt idx="371">
                  <c:v>1911.9583333332962</c:v>
                </c:pt>
                <c:pt idx="372">
                  <c:v>1912.0416666666295</c:v>
                </c:pt>
                <c:pt idx="373">
                  <c:v>1912.1249999999627</c:v>
                </c:pt>
                <c:pt idx="374">
                  <c:v>1912.208333333296</c:v>
                </c:pt>
                <c:pt idx="375">
                  <c:v>1912.2916666666292</c:v>
                </c:pt>
                <c:pt idx="376">
                  <c:v>1912.3749999999625</c:v>
                </c:pt>
                <c:pt idx="377">
                  <c:v>1912.4583333332957</c:v>
                </c:pt>
                <c:pt idx="378">
                  <c:v>1912.541666666629</c:v>
                </c:pt>
                <c:pt idx="379">
                  <c:v>1912.6249999999623</c:v>
                </c:pt>
                <c:pt idx="380">
                  <c:v>1912.7083333332955</c:v>
                </c:pt>
                <c:pt idx="381">
                  <c:v>1912.7916666666288</c:v>
                </c:pt>
                <c:pt idx="382">
                  <c:v>1912.874999999962</c:v>
                </c:pt>
                <c:pt idx="383">
                  <c:v>1912.9583333332953</c:v>
                </c:pt>
                <c:pt idx="384">
                  <c:v>1913.0416666666285</c:v>
                </c:pt>
                <c:pt idx="385">
                  <c:v>1913.1249999999618</c:v>
                </c:pt>
                <c:pt idx="386">
                  <c:v>1913.2083333332951</c:v>
                </c:pt>
                <c:pt idx="387">
                  <c:v>1913.2916666666283</c:v>
                </c:pt>
                <c:pt idx="388">
                  <c:v>1913.3749999999616</c:v>
                </c:pt>
                <c:pt idx="389">
                  <c:v>1913.4583333332948</c:v>
                </c:pt>
                <c:pt idx="390">
                  <c:v>1913.5416666666281</c:v>
                </c:pt>
                <c:pt idx="391">
                  <c:v>1913.6249999999613</c:v>
                </c:pt>
                <c:pt idx="392">
                  <c:v>1913.7083333332946</c:v>
                </c:pt>
                <c:pt idx="393">
                  <c:v>1913.7916666666279</c:v>
                </c:pt>
                <c:pt idx="394">
                  <c:v>1913.8749999999611</c:v>
                </c:pt>
                <c:pt idx="395">
                  <c:v>1913.9583333332944</c:v>
                </c:pt>
                <c:pt idx="396">
                  <c:v>1914.0416666666276</c:v>
                </c:pt>
                <c:pt idx="397">
                  <c:v>1914.1249999999609</c:v>
                </c:pt>
                <c:pt idx="398">
                  <c:v>1914.2083333332941</c:v>
                </c:pt>
                <c:pt idx="399">
                  <c:v>1914.2916666666274</c:v>
                </c:pt>
                <c:pt idx="400">
                  <c:v>1914.3749999999607</c:v>
                </c:pt>
                <c:pt idx="401">
                  <c:v>1914.4583333332939</c:v>
                </c:pt>
                <c:pt idx="402">
                  <c:v>1914.5416666666272</c:v>
                </c:pt>
                <c:pt idx="403">
                  <c:v>1914.6249999999604</c:v>
                </c:pt>
                <c:pt idx="404">
                  <c:v>1914.7083333332937</c:v>
                </c:pt>
                <c:pt idx="405">
                  <c:v>1914.791666666627</c:v>
                </c:pt>
                <c:pt idx="406">
                  <c:v>1914.8749999999602</c:v>
                </c:pt>
                <c:pt idx="407">
                  <c:v>1914.9583333332935</c:v>
                </c:pt>
                <c:pt idx="408">
                  <c:v>1915.0416666666267</c:v>
                </c:pt>
                <c:pt idx="409">
                  <c:v>1915.12499999996</c:v>
                </c:pt>
                <c:pt idx="410">
                  <c:v>1915.2083333332932</c:v>
                </c:pt>
                <c:pt idx="411">
                  <c:v>1915.2916666666265</c:v>
                </c:pt>
                <c:pt idx="412">
                  <c:v>1915.3749999999598</c:v>
                </c:pt>
                <c:pt idx="413">
                  <c:v>1915.458333333293</c:v>
                </c:pt>
                <c:pt idx="414">
                  <c:v>1915.5416666666263</c:v>
                </c:pt>
                <c:pt idx="415">
                  <c:v>1915.6249999999595</c:v>
                </c:pt>
                <c:pt idx="416">
                  <c:v>1915.7083333332928</c:v>
                </c:pt>
                <c:pt idx="417">
                  <c:v>1915.791666666626</c:v>
                </c:pt>
                <c:pt idx="418">
                  <c:v>1915.8749999999593</c:v>
                </c:pt>
                <c:pt idx="419">
                  <c:v>1915.9583333332926</c:v>
                </c:pt>
                <c:pt idx="420">
                  <c:v>1916.0416666666258</c:v>
                </c:pt>
                <c:pt idx="421">
                  <c:v>1916.1249999999591</c:v>
                </c:pt>
                <c:pt idx="422">
                  <c:v>1916.2083333332923</c:v>
                </c:pt>
                <c:pt idx="423">
                  <c:v>1916.2916666666256</c:v>
                </c:pt>
                <c:pt idx="424">
                  <c:v>1916.3749999999588</c:v>
                </c:pt>
                <c:pt idx="425">
                  <c:v>1916.4583333332921</c:v>
                </c:pt>
                <c:pt idx="426">
                  <c:v>1916.5416666666254</c:v>
                </c:pt>
                <c:pt idx="427">
                  <c:v>1916.6249999999586</c:v>
                </c:pt>
                <c:pt idx="428">
                  <c:v>1916.7083333332919</c:v>
                </c:pt>
                <c:pt idx="429">
                  <c:v>1916.7916666666251</c:v>
                </c:pt>
                <c:pt idx="430">
                  <c:v>1916.8749999999584</c:v>
                </c:pt>
                <c:pt idx="431">
                  <c:v>1916.9583333332916</c:v>
                </c:pt>
                <c:pt idx="432">
                  <c:v>1917.0416666666249</c:v>
                </c:pt>
                <c:pt idx="433">
                  <c:v>1917.1249999999582</c:v>
                </c:pt>
                <c:pt idx="434">
                  <c:v>1917.2083333332914</c:v>
                </c:pt>
                <c:pt idx="435">
                  <c:v>1917.2916666666247</c:v>
                </c:pt>
                <c:pt idx="436">
                  <c:v>1917.3749999999579</c:v>
                </c:pt>
                <c:pt idx="437">
                  <c:v>1917.4583333332912</c:v>
                </c:pt>
                <c:pt idx="438">
                  <c:v>1917.5416666666245</c:v>
                </c:pt>
                <c:pt idx="439">
                  <c:v>1917.6249999999577</c:v>
                </c:pt>
                <c:pt idx="440">
                  <c:v>1917.708333333291</c:v>
                </c:pt>
                <c:pt idx="441">
                  <c:v>1917.7916666666242</c:v>
                </c:pt>
                <c:pt idx="442">
                  <c:v>1917.8749999999575</c:v>
                </c:pt>
                <c:pt idx="443">
                  <c:v>1917.9583333332907</c:v>
                </c:pt>
                <c:pt idx="444">
                  <c:v>1918.041666666624</c:v>
                </c:pt>
                <c:pt idx="445">
                  <c:v>1918.1249999999573</c:v>
                </c:pt>
                <c:pt idx="446">
                  <c:v>1918.2083333332905</c:v>
                </c:pt>
                <c:pt idx="447">
                  <c:v>1918.2916666666238</c:v>
                </c:pt>
                <c:pt idx="448">
                  <c:v>1918.374999999957</c:v>
                </c:pt>
                <c:pt idx="449">
                  <c:v>1918.4583333332903</c:v>
                </c:pt>
                <c:pt idx="450">
                  <c:v>1918.5416666666235</c:v>
                </c:pt>
                <c:pt idx="451">
                  <c:v>1918.6249999999568</c:v>
                </c:pt>
                <c:pt idx="452">
                  <c:v>1918.7083333332901</c:v>
                </c:pt>
                <c:pt idx="453">
                  <c:v>1918.7916666666233</c:v>
                </c:pt>
                <c:pt idx="454">
                  <c:v>1918.8749999999566</c:v>
                </c:pt>
                <c:pt idx="455">
                  <c:v>1918.9583333332898</c:v>
                </c:pt>
                <c:pt idx="456">
                  <c:v>1919.0416666666231</c:v>
                </c:pt>
                <c:pt idx="457">
                  <c:v>1919.1249999999563</c:v>
                </c:pt>
                <c:pt idx="458">
                  <c:v>1919.2083333332896</c:v>
                </c:pt>
                <c:pt idx="459">
                  <c:v>1919.2916666666229</c:v>
                </c:pt>
                <c:pt idx="460">
                  <c:v>1919.3749999999561</c:v>
                </c:pt>
                <c:pt idx="461">
                  <c:v>1919.4583333332894</c:v>
                </c:pt>
                <c:pt idx="462">
                  <c:v>1919.5416666666226</c:v>
                </c:pt>
                <c:pt idx="463">
                  <c:v>1919.6249999999559</c:v>
                </c:pt>
                <c:pt idx="464">
                  <c:v>1919.7083333332891</c:v>
                </c:pt>
                <c:pt idx="465">
                  <c:v>1919.7916666666224</c:v>
                </c:pt>
                <c:pt idx="466">
                  <c:v>1919.8749999999557</c:v>
                </c:pt>
                <c:pt idx="467">
                  <c:v>1919.9583333332889</c:v>
                </c:pt>
                <c:pt idx="468">
                  <c:v>1920.0416666666222</c:v>
                </c:pt>
                <c:pt idx="469">
                  <c:v>1920.1249999999554</c:v>
                </c:pt>
                <c:pt idx="470">
                  <c:v>1920.2083333332887</c:v>
                </c:pt>
                <c:pt idx="471">
                  <c:v>1920.2916666666219</c:v>
                </c:pt>
                <c:pt idx="472">
                  <c:v>1920.3749999999552</c:v>
                </c:pt>
                <c:pt idx="473">
                  <c:v>1920.4583333332885</c:v>
                </c:pt>
                <c:pt idx="474">
                  <c:v>1920.5416666666217</c:v>
                </c:pt>
                <c:pt idx="475">
                  <c:v>1920.624999999955</c:v>
                </c:pt>
                <c:pt idx="476">
                  <c:v>1920.7083333332882</c:v>
                </c:pt>
                <c:pt idx="477">
                  <c:v>1920.7916666666215</c:v>
                </c:pt>
                <c:pt idx="478">
                  <c:v>1920.8749999999548</c:v>
                </c:pt>
                <c:pt idx="479">
                  <c:v>1920.958333333288</c:v>
                </c:pt>
                <c:pt idx="480">
                  <c:v>1921.0416666666213</c:v>
                </c:pt>
                <c:pt idx="481">
                  <c:v>1921.1249999999545</c:v>
                </c:pt>
                <c:pt idx="482">
                  <c:v>1921.2083333332878</c:v>
                </c:pt>
                <c:pt idx="483">
                  <c:v>1921.291666666621</c:v>
                </c:pt>
                <c:pt idx="484">
                  <c:v>1921.3749999999543</c:v>
                </c:pt>
                <c:pt idx="485">
                  <c:v>1921.4583333332876</c:v>
                </c:pt>
                <c:pt idx="486">
                  <c:v>1921.5416666666208</c:v>
                </c:pt>
                <c:pt idx="487">
                  <c:v>1921.6249999999541</c:v>
                </c:pt>
                <c:pt idx="488">
                  <c:v>1921.7083333332873</c:v>
                </c:pt>
                <c:pt idx="489">
                  <c:v>1921.7916666666206</c:v>
                </c:pt>
                <c:pt idx="490">
                  <c:v>1921.8749999999538</c:v>
                </c:pt>
                <c:pt idx="491">
                  <c:v>1921.9583333332871</c:v>
                </c:pt>
                <c:pt idx="492">
                  <c:v>1922.0416666666204</c:v>
                </c:pt>
                <c:pt idx="493">
                  <c:v>1922.1249999999536</c:v>
                </c:pt>
                <c:pt idx="494">
                  <c:v>1922.2083333332869</c:v>
                </c:pt>
                <c:pt idx="495">
                  <c:v>1922.2916666666201</c:v>
                </c:pt>
                <c:pt idx="496">
                  <c:v>1922.3749999999534</c:v>
                </c:pt>
                <c:pt idx="497">
                  <c:v>1922.4583333332866</c:v>
                </c:pt>
                <c:pt idx="498">
                  <c:v>1922.5416666666199</c:v>
                </c:pt>
                <c:pt idx="499">
                  <c:v>1922.6249999999532</c:v>
                </c:pt>
                <c:pt idx="500">
                  <c:v>1922.7083333332864</c:v>
                </c:pt>
                <c:pt idx="501">
                  <c:v>1922.7916666666197</c:v>
                </c:pt>
                <c:pt idx="502">
                  <c:v>1922.8749999999529</c:v>
                </c:pt>
                <c:pt idx="503">
                  <c:v>1922.9583333332862</c:v>
                </c:pt>
                <c:pt idx="504">
                  <c:v>1923.0416666666194</c:v>
                </c:pt>
                <c:pt idx="505">
                  <c:v>1923.1249999999527</c:v>
                </c:pt>
                <c:pt idx="506">
                  <c:v>1923.208333333286</c:v>
                </c:pt>
                <c:pt idx="507">
                  <c:v>1923.2916666666192</c:v>
                </c:pt>
                <c:pt idx="508">
                  <c:v>1923.3749999999525</c:v>
                </c:pt>
                <c:pt idx="509">
                  <c:v>1923.4583333332857</c:v>
                </c:pt>
                <c:pt idx="510">
                  <c:v>1923.541666666619</c:v>
                </c:pt>
                <c:pt idx="511">
                  <c:v>1923.6249999999523</c:v>
                </c:pt>
                <c:pt idx="512">
                  <c:v>1923.7083333332855</c:v>
                </c:pt>
                <c:pt idx="513">
                  <c:v>1923.7916666666188</c:v>
                </c:pt>
                <c:pt idx="514">
                  <c:v>1923.874999999952</c:v>
                </c:pt>
                <c:pt idx="515">
                  <c:v>1923.9583333332853</c:v>
                </c:pt>
                <c:pt idx="516">
                  <c:v>1924.0416666666185</c:v>
                </c:pt>
                <c:pt idx="517">
                  <c:v>1924.1249999999518</c:v>
                </c:pt>
                <c:pt idx="518">
                  <c:v>1924.2083333332851</c:v>
                </c:pt>
                <c:pt idx="519">
                  <c:v>1924.2916666666183</c:v>
                </c:pt>
                <c:pt idx="520">
                  <c:v>1924.3749999999516</c:v>
                </c:pt>
                <c:pt idx="521">
                  <c:v>1924.4583333332848</c:v>
                </c:pt>
                <c:pt idx="522">
                  <c:v>1924.5416666666181</c:v>
                </c:pt>
                <c:pt idx="523">
                  <c:v>1924.6249999999513</c:v>
                </c:pt>
                <c:pt idx="524">
                  <c:v>1924.7083333332846</c:v>
                </c:pt>
                <c:pt idx="525">
                  <c:v>1924.7916666666179</c:v>
                </c:pt>
                <c:pt idx="526">
                  <c:v>1924.8749999999511</c:v>
                </c:pt>
                <c:pt idx="527">
                  <c:v>1924.9583333332844</c:v>
                </c:pt>
                <c:pt idx="528">
                  <c:v>1925.0416666666176</c:v>
                </c:pt>
                <c:pt idx="529">
                  <c:v>1925.1249999999509</c:v>
                </c:pt>
                <c:pt idx="530">
                  <c:v>1925.2083333332841</c:v>
                </c:pt>
                <c:pt idx="531">
                  <c:v>1925.2916666666174</c:v>
                </c:pt>
                <c:pt idx="532">
                  <c:v>1925.3749999999507</c:v>
                </c:pt>
                <c:pt idx="533">
                  <c:v>1925.4583333332839</c:v>
                </c:pt>
                <c:pt idx="534">
                  <c:v>1925.5416666666172</c:v>
                </c:pt>
                <c:pt idx="535">
                  <c:v>1925.6249999999504</c:v>
                </c:pt>
                <c:pt idx="536">
                  <c:v>1925.7083333332837</c:v>
                </c:pt>
                <c:pt idx="537">
                  <c:v>1925.7916666666169</c:v>
                </c:pt>
                <c:pt idx="538">
                  <c:v>1925.8749999999502</c:v>
                </c:pt>
                <c:pt idx="539">
                  <c:v>1925.9583333332835</c:v>
                </c:pt>
                <c:pt idx="540">
                  <c:v>1926.0416666666167</c:v>
                </c:pt>
                <c:pt idx="541">
                  <c:v>1926.12499999995</c:v>
                </c:pt>
                <c:pt idx="542">
                  <c:v>1926.2083333332832</c:v>
                </c:pt>
                <c:pt idx="543">
                  <c:v>1926.2916666666165</c:v>
                </c:pt>
                <c:pt idx="544">
                  <c:v>1926.3749999999498</c:v>
                </c:pt>
                <c:pt idx="545">
                  <c:v>1926.458333333283</c:v>
                </c:pt>
                <c:pt idx="546">
                  <c:v>1926.5416666666163</c:v>
                </c:pt>
                <c:pt idx="547">
                  <c:v>1926.6249999999495</c:v>
                </c:pt>
                <c:pt idx="548">
                  <c:v>1926.7083333332828</c:v>
                </c:pt>
                <c:pt idx="549">
                  <c:v>1926.791666666616</c:v>
                </c:pt>
                <c:pt idx="550">
                  <c:v>1926.8749999999493</c:v>
                </c:pt>
                <c:pt idx="551">
                  <c:v>1926.9583333332826</c:v>
                </c:pt>
                <c:pt idx="552">
                  <c:v>1927.0416666666158</c:v>
                </c:pt>
                <c:pt idx="553">
                  <c:v>1927.1249999999491</c:v>
                </c:pt>
                <c:pt idx="554">
                  <c:v>1927.2083333332823</c:v>
                </c:pt>
                <c:pt idx="555">
                  <c:v>1927.2916666666156</c:v>
                </c:pt>
                <c:pt idx="556">
                  <c:v>1927.3749999999488</c:v>
                </c:pt>
                <c:pt idx="557">
                  <c:v>1927.4583333332821</c:v>
                </c:pt>
                <c:pt idx="558">
                  <c:v>1927.5416666666154</c:v>
                </c:pt>
                <c:pt idx="559">
                  <c:v>1927.6249999999486</c:v>
                </c:pt>
                <c:pt idx="560">
                  <c:v>1927.7083333332819</c:v>
                </c:pt>
                <c:pt idx="561">
                  <c:v>1927.7916666666151</c:v>
                </c:pt>
                <c:pt idx="562">
                  <c:v>1927.8749999999484</c:v>
                </c:pt>
                <c:pt idx="563">
                  <c:v>1927.9583333332816</c:v>
                </c:pt>
                <c:pt idx="564">
                  <c:v>1928.0416666666149</c:v>
                </c:pt>
                <c:pt idx="565">
                  <c:v>1928.1249999999482</c:v>
                </c:pt>
                <c:pt idx="566">
                  <c:v>1928.2083333332814</c:v>
                </c:pt>
                <c:pt idx="567">
                  <c:v>1928.2916666666147</c:v>
                </c:pt>
                <c:pt idx="568">
                  <c:v>1928.3749999999479</c:v>
                </c:pt>
                <c:pt idx="569">
                  <c:v>1928.4583333332812</c:v>
                </c:pt>
                <c:pt idx="570">
                  <c:v>1928.5416666666144</c:v>
                </c:pt>
                <c:pt idx="571">
                  <c:v>1928.6249999999477</c:v>
                </c:pt>
                <c:pt idx="572">
                  <c:v>1928.708333333281</c:v>
                </c:pt>
                <c:pt idx="573">
                  <c:v>1928.7916666666142</c:v>
                </c:pt>
                <c:pt idx="574">
                  <c:v>1928.8749999999475</c:v>
                </c:pt>
                <c:pt idx="575">
                  <c:v>1928.9583333332807</c:v>
                </c:pt>
                <c:pt idx="576">
                  <c:v>1929.041666666614</c:v>
                </c:pt>
                <c:pt idx="577">
                  <c:v>1929.1249999999472</c:v>
                </c:pt>
                <c:pt idx="578">
                  <c:v>1929.2083333332805</c:v>
                </c:pt>
                <c:pt idx="579">
                  <c:v>1929.2916666666138</c:v>
                </c:pt>
                <c:pt idx="580">
                  <c:v>1929.374999999947</c:v>
                </c:pt>
                <c:pt idx="581">
                  <c:v>1929.4583333332803</c:v>
                </c:pt>
                <c:pt idx="582">
                  <c:v>1929.5416666666135</c:v>
                </c:pt>
                <c:pt idx="583">
                  <c:v>1929.6249999999468</c:v>
                </c:pt>
                <c:pt idx="584">
                  <c:v>1929.7083333332801</c:v>
                </c:pt>
                <c:pt idx="585">
                  <c:v>1929.7916666666133</c:v>
                </c:pt>
                <c:pt idx="586">
                  <c:v>1929.8749999999466</c:v>
                </c:pt>
                <c:pt idx="587">
                  <c:v>1929.9583333332798</c:v>
                </c:pt>
                <c:pt idx="588">
                  <c:v>1930.0416666666131</c:v>
                </c:pt>
                <c:pt idx="589">
                  <c:v>1930.1249999999463</c:v>
                </c:pt>
                <c:pt idx="590">
                  <c:v>1930.2083333332796</c:v>
                </c:pt>
                <c:pt idx="591">
                  <c:v>1930.2916666666129</c:v>
                </c:pt>
                <c:pt idx="592">
                  <c:v>1930.3749999999461</c:v>
                </c:pt>
                <c:pt idx="593">
                  <c:v>1930.4583333332794</c:v>
                </c:pt>
                <c:pt idx="594">
                  <c:v>1930.5416666666126</c:v>
                </c:pt>
                <c:pt idx="595">
                  <c:v>1930.6249999999459</c:v>
                </c:pt>
                <c:pt idx="596">
                  <c:v>1930.7083333332791</c:v>
                </c:pt>
                <c:pt idx="597">
                  <c:v>1930.7916666666124</c:v>
                </c:pt>
                <c:pt idx="598">
                  <c:v>1930.8749999999457</c:v>
                </c:pt>
                <c:pt idx="599">
                  <c:v>1930.9583333332789</c:v>
                </c:pt>
                <c:pt idx="600">
                  <c:v>1931.0416666666122</c:v>
                </c:pt>
                <c:pt idx="601">
                  <c:v>1931.1249999999454</c:v>
                </c:pt>
                <c:pt idx="602">
                  <c:v>1931.2083333332787</c:v>
                </c:pt>
                <c:pt idx="603">
                  <c:v>1931.2916666666119</c:v>
                </c:pt>
                <c:pt idx="604">
                  <c:v>1931.3749999999452</c:v>
                </c:pt>
                <c:pt idx="605">
                  <c:v>1931.4583333332785</c:v>
                </c:pt>
                <c:pt idx="606">
                  <c:v>1931.5416666666117</c:v>
                </c:pt>
                <c:pt idx="607">
                  <c:v>1931.624999999945</c:v>
                </c:pt>
                <c:pt idx="608">
                  <c:v>1931.7083333332782</c:v>
                </c:pt>
                <c:pt idx="609">
                  <c:v>1931.7916666666115</c:v>
                </c:pt>
                <c:pt idx="610">
                  <c:v>1931.8749999999447</c:v>
                </c:pt>
                <c:pt idx="611">
                  <c:v>1931.958333333278</c:v>
                </c:pt>
                <c:pt idx="612">
                  <c:v>1932.0416666666113</c:v>
                </c:pt>
                <c:pt idx="613">
                  <c:v>1932.1249999999445</c:v>
                </c:pt>
                <c:pt idx="614">
                  <c:v>1932.2083333332778</c:v>
                </c:pt>
                <c:pt idx="615">
                  <c:v>1932.291666666611</c:v>
                </c:pt>
                <c:pt idx="616">
                  <c:v>1932.3749999999443</c:v>
                </c:pt>
                <c:pt idx="617">
                  <c:v>1932.4583333332776</c:v>
                </c:pt>
                <c:pt idx="618">
                  <c:v>1932.5416666666108</c:v>
                </c:pt>
                <c:pt idx="619">
                  <c:v>1932.6249999999441</c:v>
                </c:pt>
                <c:pt idx="620">
                  <c:v>1932.7083333332773</c:v>
                </c:pt>
                <c:pt idx="621">
                  <c:v>1932.7916666666106</c:v>
                </c:pt>
                <c:pt idx="622">
                  <c:v>1932.8749999999438</c:v>
                </c:pt>
                <c:pt idx="623">
                  <c:v>1932.9583333332771</c:v>
                </c:pt>
                <c:pt idx="624">
                  <c:v>1933.0416666666104</c:v>
                </c:pt>
                <c:pt idx="625">
                  <c:v>1933.1249999999436</c:v>
                </c:pt>
                <c:pt idx="626">
                  <c:v>1933.2083333332769</c:v>
                </c:pt>
                <c:pt idx="627">
                  <c:v>1933.2916666666101</c:v>
                </c:pt>
                <c:pt idx="628">
                  <c:v>1933.3749999999434</c:v>
                </c:pt>
                <c:pt idx="629">
                  <c:v>1933.4583333332766</c:v>
                </c:pt>
                <c:pt idx="630">
                  <c:v>1933.5416666666099</c:v>
                </c:pt>
                <c:pt idx="631">
                  <c:v>1933.6249999999432</c:v>
                </c:pt>
                <c:pt idx="632">
                  <c:v>1933.7083333332764</c:v>
                </c:pt>
                <c:pt idx="633">
                  <c:v>1933.7916666666097</c:v>
                </c:pt>
                <c:pt idx="634">
                  <c:v>1933.8749999999429</c:v>
                </c:pt>
                <c:pt idx="635">
                  <c:v>1933.9583333332762</c:v>
                </c:pt>
                <c:pt idx="636">
                  <c:v>1934.0416666666094</c:v>
                </c:pt>
                <c:pt idx="637">
                  <c:v>1934.1249999999427</c:v>
                </c:pt>
                <c:pt idx="638">
                  <c:v>1934.208333333276</c:v>
                </c:pt>
                <c:pt idx="639">
                  <c:v>1934.2916666666092</c:v>
                </c:pt>
                <c:pt idx="640">
                  <c:v>1934.3749999999425</c:v>
                </c:pt>
                <c:pt idx="641">
                  <c:v>1934.4583333332757</c:v>
                </c:pt>
                <c:pt idx="642">
                  <c:v>1934.541666666609</c:v>
                </c:pt>
                <c:pt idx="643">
                  <c:v>1934.6249999999422</c:v>
                </c:pt>
                <c:pt idx="644">
                  <c:v>1934.7083333332755</c:v>
                </c:pt>
                <c:pt idx="645">
                  <c:v>1934.7916666666088</c:v>
                </c:pt>
                <c:pt idx="646">
                  <c:v>1934.874999999942</c:v>
                </c:pt>
                <c:pt idx="647">
                  <c:v>1934.9583333332753</c:v>
                </c:pt>
                <c:pt idx="648">
                  <c:v>1935.0416666666085</c:v>
                </c:pt>
                <c:pt idx="649">
                  <c:v>1935.1249999999418</c:v>
                </c:pt>
                <c:pt idx="650">
                  <c:v>1935.208333333275</c:v>
                </c:pt>
                <c:pt idx="651">
                  <c:v>1935.2916666666083</c:v>
                </c:pt>
                <c:pt idx="652">
                  <c:v>1935.3749999999416</c:v>
                </c:pt>
                <c:pt idx="653">
                  <c:v>1935.4583333332748</c:v>
                </c:pt>
                <c:pt idx="654">
                  <c:v>1935.5416666666081</c:v>
                </c:pt>
                <c:pt idx="655">
                  <c:v>1935.6249999999413</c:v>
                </c:pt>
                <c:pt idx="656">
                  <c:v>1935.7083333332746</c:v>
                </c:pt>
                <c:pt idx="657">
                  <c:v>1935.7916666666079</c:v>
                </c:pt>
                <c:pt idx="658">
                  <c:v>1935.8749999999411</c:v>
                </c:pt>
                <c:pt idx="659">
                  <c:v>1935.9583333332744</c:v>
                </c:pt>
                <c:pt idx="660">
                  <c:v>1936.0416666666076</c:v>
                </c:pt>
                <c:pt idx="661">
                  <c:v>1936.1249999999409</c:v>
                </c:pt>
                <c:pt idx="662">
                  <c:v>1936.2083333332741</c:v>
                </c:pt>
                <c:pt idx="663">
                  <c:v>1936.2916666666074</c:v>
                </c:pt>
                <c:pt idx="664">
                  <c:v>1936.3749999999407</c:v>
                </c:pt>
                <c:pt idx="665">
                  <c:v>1936.4583333332739</c:v>
                </c:pt>
                <c:pt idx="666">
                  <c:v>1936.5416666666072</c:v>
                </c:pt>
                <c:pt idx="667">
                  <c:v>1936.6249999999404</c:v>
                </c:pt>
                <c:pt idx="668">
                  <c:v>1936.7083333332737</c:v>
                </c:pt>
                <c:pt idx="669">
                  <c:v>1936.7916666666069</c:v>
                </c:pt>
                <c:pt idx="670">
                  <c:v>1936.8749999999402</c:v>
                </c:pt>
                <c:pt idx="671">
                  <c:v>1936.9583333332735</c:v>
                </c:pt>
                <c:pt idx="672">
                  <c:v>1937.0416666666067</c:v>
                </c:pt>
                <c:pt idx="673">
                  <c:v>1937.12499999994</c:v>
                </c:pt>
                <c:pt idx="674">
                  <c:v>1937.2083333332732</c:v>
                </c:pt>
                <c:pt idx="675">
                  <c:v>1937.2916666666065</c:v>
                </c:pt>
                <c:pt idx="676">
                  <c:v>1937.3749999999397</c:v>
                </c:pt>
                <c:pt idx="677">
                  <c:v>1937.458333333273</c:v>
                </c:pt>
                <c:pt idx="678">
                  <c:v>1937.5416666666063</c:v>
                </c:pt>
                <c:pt idx="679">
                  <c:v>1937.6249999999395</c:v>
                </c:pt>
                <c:pt idx="680">
                  <c:v>1937.7083333332728</c:v>
                </c:pt>
                <c:pt idx="681">
                  <c:v>1937.791666666606</c:v>
                </c:pt>
                <c:pt idx="682">
                  <c:v>1937.8749999999393</c:v>
                </c:pt>
                <c:pt idx="683">
                  <c:v>1937.9583333332725</c:v>
                </c:pt>
                <c:pt idx="684">
                  <c:v>1938.0416666666058</c:v>
                </c:pt>
                <c:pt idx="685">
                  <c:v>1938.1249999999391</c:v>
                </c:pt>
                <c:pt idx="686">
                  <c:v>1938.2083333332723</c:v>
                </c:pt>
                <c:pt idx="687">
                  <c:v>1938.2916666666056</c:v>
                </c:pt>
                <c:pt idx="688">
                  <c:v>1938.3749999999388</c:v>
                </c:pt>
                <c:pt idx="689">
                  <c:v>1938.4583333332721</c:v>
                </c:pt>
                <c:pt idx="690">
                  <c:v>1938.5416666666054</c:v>
                </c:pt>
                <c:pt idx="691">
                  <c:v>1938.6249999999386</c:v>
                </c:pt>
                <c:pt idx="692">
                  <c:v>1938.7083333332719</c:v>
                </c:pt>
                <c:pt idx="693">
                  <c:v>1938.7916666666051</c:v>
                </c:pt>
                <c:pt idx="694">
                  <c:v>1938.8749999999384</c:v>
                </c:pt>
                <c:pt idx="695">
                  <c:v>1938.9583333332716</c:v>
                </c:pt>
                <c:pt idx="696">
                  <c:v>1939.0416666666049</c:v>
                </c:pt>
                <c:pt idx="697">
                  <c:v>1939.1249999999382</c:v>
                </c:pt>
                <c:pt idx="698">
                  <c:v>1939.2083333332714</c:v>
                </c:pt>
                <c:pt idx="699">
                  <c:v>1939.2916666666047</c:v>
                </c:pt>
                <c:pt idx="700">
                  <c:v>1939.3749999999379</c:v>
                </c:pt>
                <c:pt idx="701">
                  <c:v>1939.4583333332712</c:v>
                </c:pt>
                <c:pt idx="702">
                  <c:v>1939.5416666666044</c:v>
                </c:pt>
                <c:pt idx="703">
                  <c:v>1939.6249999999377</c:v>
                </c:pt>
                <c:pt idx="704">
                  <c:v>1939.708333333271</c:v>
                </c:pt>
                <c:pt idx="705">
                  <c:v>1939.7916666666042</c:v>
                </c:pt>
                <c:pt idx="706">
                  <c:v>1939.8749999999375</c:v>
                </c:pt>
                <c:pt idx="707">
                  <c:v>1939.9583333332707</c:v>
                </c:pt>
                <c:pt idx="708">
                  <c:v>1940.041666666604</c:v>
                </c:pt>
                <c:pt idx="709">
                  <c:v>1940.1249999999372</c:v>
                </c:pt>
                <c:pt idx="710">
                  <c:v>1940.2083333332705</c:v>
                </c:pt>
                <c:pt idx="711">
                  <c:v>1940.2916666666038</c:v>
                </c:pt>
                <c:pt idx="712">
                  <c:v>1940.374999999937</c:v>
                </c:pt>
                <c:pt idx="713">
                  <c:v>1940.4583333332703</c:v>
                </c:pt>
                <c:pt idx="714">
                  <c:v>1940.5416666666035</c:v>
                </c:pt>
                <c:pt idx="715">
                  <c:v>1940.6249999999368</c:v>
                </c:pt>
                <c:pt idx="716">
                  <c:v>1940.70833333327</c:v>
                </c:pt>
                <c:pt idx="717">
                  <c:v>1940.7916666666033</c:v>
                </c:pt>
                <c:pt idx="718">
                  <c:v>1940.8749999999366</c:v>
                </c:pt>
                <c:pt idx="719">
                  <c:v>1940.9583333332698</c:v>
                </c:pt>
                <c:pt idx="720">
                  <c:v>1941.0416666666031</c:v>
                </c:pt>
                <c:pt idx="721">
                  <c:v>1941.1249999999363</c:v>
                </c:pt>
                <c:pt idx="722">
                  <c:v>1941.2083333332696</c:v>
                </c:pt>
                <c:pt idx="723">
                  <c:v>1941.2916666666029</c:v>
                </c:pt>
                <c:pt idx="724">
                  <c:v>1941.3749999999361</c:v>
                </c:pt>
                <c:pt idx="725">
                  <c:v>1941.4583333332694</c:v>
                </c:pt>
                <c:pt idx="726">
                  <c:v>1941.5416666666026</c:v>
                </c:pt>
                <c:pt idx="727">
                  <c:v>1941.6249999999359</c:v>
                </c:pt>
                <c:pt idx="728">
                  <c:v>1941.7083333332691</c:v>
                </c:pt>
                <c:pt idx="729">
                  <c:v>1941.7916666666024</c:v>
                </c:pt>
                <c:pt idx="730">
                  <c:v>1941.8749999999357</c:v>
                </c:pt>
                <c:pt idx="731">
                  <c:v>1941.9583333332689</c:v>
                </c:pt>
                <c:pt idx="732">
                  <c:v>1942.0416666666022</c:v>
                </c:pt>
                <c:pt idx="733">
                  <c:v>1942.1249999999354</c:v>
                </c:pt>
                <c:pt idx="734">
                  <c:v>1942.2083333332687</c:v>
                </c:pt>
                <c:pt idx="735">
                  <c:v>1942.2916666666019</c:v>
                </c:pt>
                <c:pt idx="736">
                  <c:v>1942.3749999999352</c:v>
                </c:pt>
                <c:pt idx="737">
                  <c:v>1942.4583333332685</c:v>
                </c:pt>
                <c:pt idx="738">
                  <c:v>1942.5416666666017</c:v>
                </c:pt>
                <c:pt idx="739">
                  <c:v>1942.624999999935</c:v>
                </c:pt>
                <c:pt idx="740">
                  <c:v>1942.7083333332682</c:v>
                </c:pt>
                <c:pt idx="741">
                  <c:v>1942.7916666666015</c:v>
                </c:pt>
                <c:pt idx="742">
                  <c:v>1942.8749999999347</c:v>
                </c:pt>
                <c:pt idx="743">
                  <c:v>1942.958333333268</c:v>
                </c:pt>
                <c:pt idx="744">
                  <c:v>1943.0416666666013</c:v>
                </c:pt>
                <c:pt idx="745">
                  <c:v>1943.1249999999345</c:v>
                </c:pt>
                <c:pt idx="746">
                  <c:v>1943.2083333332678</c:v>
                </c:pt>
                <c:pt idx="747">
                  <c:v>1943.291666666601</c:v>
                </c:pt>
                <c:pt idx="748">
                  <c:v>1943.3749999999343</c:v>
                </c:pt>
                <c:pt idx="749">
                  <c:v>1943.4583333332675</c:v>
                </c:pt>
                <c:pt idx="750">
                  <c:v>1943.5416666666008</c:v>
                </c:pt>
                <c:pt idx="751">
                  <c:v>1943.6249999999341</c:v>
                </c:pt>
                <c:pt idx="752">
                  <c:v>1943.7083333332673</c:v>
                </c:pt>
                <c:pt idx="753">
                  <c:v>1943.7916666666006</c:v>
                </c:pt>
                <c:pt idx="754">
                  <c:v>1943.8749999999338</c:v>
                </c:pt>
                <c:pt idx="755">
                  <c:v>1943.9583333332671</c:v>
                </c:pt>
                <c:pt idx="756">
                  <c:v>1944.0416666666003</c:v>
                </c:pt>
                <c:pt idx="757">
                  <c:v>1944.1249999999336</c:v>
                </c:pt>
                <c:pt idx="758">
                  <c:v>1944.2083333332669</c:v>
                </c:pt>
                <c:pt idx="759">
                  <c:v>1944.2916666666001</c:v>
                </c:pt>
                <c:pt idx="760">
                  <c:v>1944.3749999999334</c:v>
                </c:pt>
                <c:pt idx="761">
                  <c:v>1944.4583333332666</c:v>
                </c:pt>
                <c:pt idx="762">
                  <c:v>1944.5416666665999</c:v>
                </c:pt>
                <c:pt idx="763">
                  <c:v>1944.6249999999332</c:v>
                </c:pt>
                <c:pt idx="764">
                  <c:v>1944.7083333332664</c:v>
                </c:pt>
                <c:pt idx="765">
                  <c:v>1944.7916666665997</c:v>
                </c:pt>
                <c:pt idx="766">
                  <c:v>1944.8749999999329</c:v>
                </c:pt>
                <c:pt idx="767">
                  <c:v>1944.9583333332662</c:v>
                </c:pt>
                <c:pt idx="768">
                  <c:v>1945.0416666665994</c:v>
                </c:pt>
                <c:pt idx="769">
                  <c:v>1945.1249999999327</c:v>
                </c:pt>
                <c:pt idx="770">
                  <c:v>1945.208333333266</c:v>
                </c:pt>
                <c:pt idx="771">
                  <c:v>1945.2916666665992</c:v>
                </c:pt>
                <c:pt idx="772">
                  <c:v>1945.3749999999325</c:v>
                </c:pt>
                <c:pt idx="773">
                  <c:v>1945.4583333332657</c:v>
                </c:pt>
                <c:pt idx="774">
                  <c:v>1945.541666666599</c:v>
                </c:pt>
                <c:pt idx="775">
                  <c:v>1945.6249999999322</c:v>
                </c:pt>
                <c:pt idx="776">
                  <c:v>1945.7083333332655</c:v>
                </c:pt>
                <c:pt idx="777">
                  <c:v>1945.7916666665988</c:v>
                </c:pt>
                <c:pt idx="778">
                  <c:v>1945.874999999932</c:v>
                </c:pt>
                <c:pt idx="779">
                  <c:v>1945.9583333332653</c:v>
                </c:pt>
                <c:pt idx="780">
                  <c:v>1946.0416666665985</c:v>
                </c:pt>
                <c:pt idx="781">
                  <c:v>1946.1249999999318</c:v>
                </c:pt>
                <c:pt idx="782">
                  <c:v>1946.208333333265</c:v>
                </c:pt>
                <c:pt idx="783">
                  <c:v>1946.2916666665983</c:v>
                </c:pt>
                <c:pt idx="784">
                  <c:v>1946.3749999999316</c:v>
                </c:pt>
                <c:pt idx="785">
                  <c:v>1946.4583333332648</c:v>
                </c:pt>
                <c:pt idx="786">
                  <c:v>1946.5416666665981</c:v>
                </c:pt>
                <c:pt idx="787">
                  <c:v>1946.6249999999313</c:v>
                </c:pt>
                <c:pt idx="788">
                  <c:v>1946.7083333332646</c:v>
                </c:pt>
                <c:pt idx="789">
                  <c:v>1946.7916666665978</c:v>
                </c:pt>
                <c:pt idx="790">
                  <c:v>1946.8749999999311</c:v>
                </c:pt>
                <c:pt idx="791">
                  <c:v>1946.9583333332644</c:v>
                </c:pt>
                <c:pt idx="792">
                  <c:v>1947.0416666665976</c:v>
                </c:pt>
                <c:pt idx="793">
                  <c:v>1947.1249999999309</c:v>
                </c:pt>
                <c:pt idx="794">
                  <c:v>1947.2083333332641</c:v>
                </c:pt>
                <c:pt idx="795">
                  <c:v>1947.2916666665974</c:v>
                </c:pt>
                <c:pt idx="796">
                  <c:v>1947.3749999999307</c:v>
                </c:pt>
                <c:pt idx="797">
                  <c:v>1947.4583333332639</c:v>
                </c:pt>
                <c:pt idx="798">
                  <c:v>1947.5416666665972</c:v>
                </c:pt>
                <c:pt idx="799">
                  <c:v>1947.6249999999304</c:v>
                </c:pt>
                <c:pt idx="800">
                  <c:v>1947.7083333332637</c:v>
                </c:pt>
                <c:pt idx="801">
                  <c:v>1947.7916666665969</c:v>
                </c:pt>
                <c:pt idx="802">
                  <c:v>1947.8749999999302</c:v>
                </c:pt>
                <c:pt idx="803">
                  <c:v>1947.9583333332635</c:v>
                </c:pt>
                <c:pt idx="804">
                  <c:v>1948.0416666665967</c:v>
                </c:pt>
                <c:pt idx="805">
                  <c:v>1948.12499999993</c:v>
                </c:pt>
                <c:pt idx="806">
                  <c:v>1948.2083333332632</c:v>
                </c:pt>
                <c:pt idx="807">
                  <c:v>1948.2916666665965</c:v>
                </c:pt>
                <c:pt idx="808">
                  <c:v>1948.3749999999297</c:v>
                </c:pt>
                <c:pt idx="809">
                  <c:v>1948.458333333263</c:v>
                </c:pt>
                <c:pt idx="810">
                  <c:v>1948.5416666665963</c:v>
                </c:pt>
                <c:pt idx="811">
                  <c:v>1948.6249999999295</c:v>
                </c:pt>
                <c:pt idx="812">
                  <c:v>1948.7083333332628</c:v>
                </c:pt>
                <c:pt idx="813">
                  <c:v>1948.791666666596</c:v>
                </c:pt>
                <c:pt idx="814">
                  <c:v>1948.8749999999293</c:v>
                </c:pt>
                <c:pt idx="815">
                  <c:v>1948.9583333332625</c:v>
                </c:pt>
                <c:pt idx="816">
                  <c:v>1949.0416666665958</c:v>
                </c:pt>
                <c:pt idx="817">
                  <c:v>1949.1249999999291</c:v>
                </c:pt>
                <c:pt idx="818">
                  <c:v>1949.2083333332623</c:v>
                </c:pt>
                <c:pt idx="819">
                  <c:v>1949.2916666665956</c:v>
                </c:pt>
                <c:pt idx="820">
                  <c:v>1949.3749999999288</c:v>
                </c:pt>
                <c:pt idx="821">
                  <c:v>1949.4583333332621</c:v>
                </c:pt>
                <c:pt idx="822">
                  <c:v>1949.5416666665953</c:v>
                </c:pt>
                <c:pt idx="823">
                  <c:v>1949.6249999999286</c:v>
                </c:pt>
                <c:pt idx="824">
                  <c:v>1949.7083333332619</c:v>
                </c:pt>
                <c:pt idx="825">
                  <c:v>1949.7916666665951</c:v>
                </c:pt>
                <c:pt idx="826">
                  <c:v>1949.8749999999284</c:v>
                </c:pt>
                <c:pt idx="827">
                  <c:v>1949.9583333332616</c:v>
                </c:pt>
                <c:pt idx="828">
                  <c:v>1950.0416666665949</c:v>
                </c:pt>
                <c:pt idx="829">
                  <c:v>1950.1249999999281</c:v>
                </c:pt>
                <c:pt idx="830">
                  <c:v>1950.2083333332614</c:v>
                </c:pt>
                <c:pt idx="831">
                  <c:v>1950.2916666665947</c:v>
                </c:pt>
                <c:pt idx="832">
                  <c:v>1950.3749999999279</c:v>
                </c:pt>
                <c:pt idx="833">
                  <c:v>1950.4583333332612</c:v>
                </c:pt>
                <c:pt idx="834">
                  <c:v>1950.5416666665944</c:v>
                </c:pt>
                <c:pt idx="835">
                  <c:v>1950.6249999999277</c:v>
                </c:pt>
                <c:pt idx="836">
                  <c:v>1950.708333333261</c:v>
                </c:pt>
                <c:pt idx="837">
                  <c:v>1950.7916666665942</c:v>
                </c:pt>
                <c:pt idx="838">
                  <c:v>1950.8749999999275</c:v>
                </c:pt>
                <c:pt idx="839">
                  <c:v>1950.9583333332607</c:v>
                </c:pt>
                <c:pt idx="840">
                  <c:v>1951.041666666594</c:v>
                </c:pt>
                <c:pt idx="841">
                  <c:v>1951.1249999999272</c:v>
                </c:pt>
                <c:pt idx="842">
                  <c:v>1951.2083333332605</c:v>
                </c:pt>
                <c:pt idx="843">
                  <c:v>1951.2916666665938</c:v>
                </c:pt>
                <c:pt idx="844">
                  <c:v>1951.374999999927</c:v>
                </c:pt>
                <c:pt idx="845">
                  <c:v>1951.4583333332603</c:v>
                </c:pt>
                <c:pt idx="846">
                  <c:v>1951.5416666665935</c:v>
                </c:pt>
                <c:pt idx="847">
                  <c:v>1951.6249999999268</c:v>
                </c:pt>
                <c:pt idx="848">
                  <c:v>1951.70833333326</c:v>
                </c:pt>
                <c:pt idx="849">
                  <c:v>1951.7916666665933</c:v>
                </c:pt>
                <c:pt idx="850">
                  <c:v>1951.8749999999266</c:v>
                </c:pt>
                <c:pt idx="851">
                  <c:v>1951.9583333332598</c:v>
                </c:pt>
                <c:pt idx="852">
                  <c:v>1952.0416666665931</c:v>
                </c:pt>
                <c:pt idx="853">
                  <c:v>1952.1249999999263</c:v>
                </c:pt>
                <c:pt idx="854">
                  <c:v>1952.2083333332596</c:v>
                </c:pt>
                <c:pt idx="855">
                  <c:v>1952.2916666665928</c:v>
                </c:pt>
                <c:pt idx="856">
                  <c:v>1952.3749999999261</c:v>
                </c:pt>
                <c:pt idx="857">
                  <c:v>1952.4583333332594</c:v>
                </c:pt>
                <c:pt idx="858">
                  <c:v>1952.5416666665926</c:v>
                </c:pt>
                <c:pt idx="859">
                  <c:v>1952.6249999999259</c:v>
                </c:pt>
                <c:pt idx="860">
                  <c:v>1952.7083333332591</c:v>
                </c:pt>
                <c:pt idx="861">
                  <c:v>1952.7916666665924</c:v>
                </c:pt>
                <c:pt idx="862">
                  <c:v>1952.8749999999256</c:v>
                </c:pt>
                <c:pt idx="863">
                  <c:v>1952.9583333332589</c:v>
                </c:pt>
                <c:pt idx="864">
                  <c:v>1953.0416666665922</c:v>
                </c:pt>
                <c:pt idx="865">
                  <c:v>1953.1249999999254</c:v>
                </c:pt>
                <c:pt idx="866">
                  <c:v>1953.2083333332587</c:v>
                </c:pt>
                <c:pt idx="867">
                  <c:v>1953.2916666665919</c:v>
                </c:pt>
                <c:pt idx="868">
                  <c:v>1953.3749999999252</c:v>
                </c:pt>
                <c:pt idx="869">
                  <c:v>1953.4583333332585</c:v>
                </c:pt>
                <c:pt idx="870">
                  <c:v>1953.5416666665917</c:v>
                </c:pt>
                <c:pt idx="871">
                  <c:v>1953.624999999925</c:v>
                </c:pt>
                <c:pt idx="872">
                  <c:v>1953.7083333332582</c:v>
                </c:pt>
                <c:pt idx="873">
                  <c:v>1953.7916666665915</c:v>
                </c:pt>
                <c:pt idx="874">
                  <c:v>1953.8749999999247</c:v>
                </c:pt>
                <c:pt idx="875">
                  <c:v>1953.958333333258</c:v>
                </c:pt>
                <c:pt idx="876">
                  <c:v>1954.0416666665913</c:v>
                </c:pt>
                <c:pt idx="877">
                  <c:v>1954.1249999999245</c:v>
                </c:pt>
                <c:pt idx="878">
                  <c:v>1954.2083333332578</c:v>
                </c:pt>
                <c:pt idx="879">
                  <c:v>1954.291666666591</c:v>
                </c:pt>
                <c:pt idx="880">
                  <c:v>1954.3749999999243</c:v>
                </c:pt>
                <c:pt idx="881">
                  <c:v>1954.4583333332575</c:v>
                </c:pt>
                <c:pt idx="882">
                  <c:v>1954.5416666665908</c:v>
                </c:pt>
                <c:pt idx="883">
                  <c:v>1954.6249999999241</c:v>
                </c:pt>
                <c:pt idx="884">
                  <c:v>1954.7083333332573</c:v>
                </c:pt>
                <c:pt idx="885">
                  <c:v>1954.7916666665906</c:v>
                </c:pt>
                <c:pt idx="886">
                  <c:v>1954.8749999999238</c:v>
                </c:pt>
                <c:pt idx="887">
                  <c:v>1954.9583333332571</c:v>
                </c:pt>
                <c:pt idx="888">
                  <c:v>1955.0416666665903</c:v>
                </c:pt>
                <c:pt idx="889">
                  <c:v>1955.1249999999236</c:v>
                </c:pt>
                <c:pt idx="890">
                  <c:v>1955.2083333332569</c:v>
                </c:pt>
                <c:pt idx="891">
                  <c:v>1955.2916666665901</c:v>
                </c:pt>
                <c:pt idx="892">
                  <c:v>1955.3749999999234</c:v>
                </c:pt>
                <c:pt idx="893">
                  <c:v>1955.4583333332566</c:v>
                </c:pt>
                <c:pt idx="894">
                  <c:v>1955.5416666665899</c:v>
                </c:pt>
                <c:pt idx="895">
                  <c:v>1955.6249999999231</c:v>
                </c:pt>
                <c:pt idx="896">
                  <c:v>1955.7083333332564</c:v>
                </c:pt>
                <c:pt idx="897">
                  <c:v>1955.7916666665897</c:v>
                </c:pt>
                <c:pt idx="898">
                  <c:v>1955.8749999999229</c:v>
                </c:pt>
                <c:pt idx="899">
                  <c:v>1955.9583333332562</c:v>
                </c:pt>
                <c:pt idx="900">
                  <c:v>1956.0416666665894</c:v>
                </c:pt>
                <c:pt idx="901">
                  <c:v>1956.1249999999227</c:v>
                </c:pt>
                <c:pt idx="902">
                  <c:v>1956.208333333256</c:v>
                </c:pt>
                <c:pt idx="903">
                  <c:v>1956.2916666665892</c:v>
                </c:pt>
                <c:pt idx="904">
                  <c:v>1956.3749999999225</c:v>
                </c:pt>
                <c:pt idx="905">
                  <c:v>1956.4583333332557</c:v>
                </c:pt>
                <c:pt idx="906">
                  <c:v>1956.541666666589</c:v>
                </c:pt>
                <c:pt idx="907">
                  <c:v>1956.6249999999222</c:v>
                </c:pt>
                <c:pt idx="908">
                  <c:v>1956.7083333332555</c:v>
                </c:pt>
                <c:pt idx="909">
                  <c:v>1956.7916666665888</c:v>
                </c:pt>
                <c:pt idx="910">
                  <c:v>1956.874999999922</c:v>
                </c:pt>
                <c:pt idx="911">
                  <c:v>1956.9583333332553</c:v>
                </c:pt>
                <c:pt idx="912">
                  <c:v>1957.0416666665885</c:v>
                </c:pt>
                <c:pt idx="913">
                  <c:v>1957.1249999999218</c:v>
                </c:pt>
                <c:pt idx="914">
                  <c:v>1957.208333333255</c:v>
                </c:pt>
                <c:pt idx="915">
                  <c:v>1957.2916666665883</c:v>
                </c:pt>
                <c:pt idx="916">
                  <c:v>1957.3749999999216</c:v>
                </c:pt>
                <c:pt idx="917">
                  <c:v>1957.4583333332548</c:v>
                </c:pt>
                <c:pt idx="918">
                  <c:v>1957.5416666665881</c:v>
                </c:pt>
                <c:pt idx="919">
                  <c:v>1957.6249999999213</c:v>
                </c:pt>
                <c:pt idx="920">
                  <c:v>1957.7083333332546</c:v>
                </c:pt>
                <c:pt idx="921">
                  <c:v>1957.7916666665878</c:v>
                </c:pt>
                <c:pt idx="922">
                  <c:v>1957.8749999999211</c:v>
                </c:pt>
                <c:pt idx="923">
                  <c:v>1957.9583333332544</c:v>
                </c:pt>
                <c:pt idx="924">
                  <c:v>1958.0416666665876</c:v>
                </c:pt>
                <c:pt idx="925">
                  <c:v>1958.1249999999209</c:v>
                </c:pt>
                <c:pt idx="926">
                  <c:v>1958.2083333332541</c:v>
                </c:pt>
                <c:pt idx="927">
                  <c:v>1958.2916666665874</c:v>
                </c:pt>
                <c:pt idx="928">
                  <c:v>1958.3749999999206</c:v>
                </c:pt>
                <c:pt idx="929">
                  <c:v>1958.4583333332539</c:v>
                </c:pt>
                <c:pt idx="930">
                  <c:v>1958.5416666665872</c:v>
                </c:pt>
                <c:pt idx="931">
                  <c:v>1958.6249999999204</c:v>
                </c:pt>
                <c:pt idx="932">
                  <c:v>1958.7083333332537</c:v>
                </c:pt>
                <c:pt idx="933">
                  <c:v>1958.7916666665869</c:v>
                </c:pt>
                <c:pt idx="934">
                  <c:v>1958.8749999999202</c:v>
                </c:pt>
                <c:pt idx="935">
                  <c:v>1958.9583333332534</c:v>
                </c:pt>
                <c:pt idx="936">
                  <c:v>1959.0416666665867</c:v>
                </c:pt>
                <c:pt idx="937">
                  <c:v>1959.12499999992</c:v>
                </c:pt>
                <c:pt idx="938">
                  <c:v>1959.2083333332532</c:v>
                </c:pt>
                <c:pt idx="939">
                  <c:v>1959.2916666665865</c:v>
                </c:pt>
                <c:pt idx="940">
                  <c:v>1959.3749999999197</c:v>
                </c:pt>
                <c:pt idx="941">
                  <c:v>1959.458333333253</c:v>
                </c:pt>
                <c:pt idx="942">
                  <c:v>1959.5416666665863</c:v>
                </c:pt>
                <c:pt idx="943">
                  <c:v>1959.6249999999195</c:v>
                </c:pt>
                <c:pt idx="944">
                  <c:v>1959.7083333332528</c:v>
                </c:pt>
                <c:pt idx="945">
                  <c:v>1959.791666666586</c:v>
                </c:pt>
                <c:pt idx="946">
                  <c:v>1959.8749999999193</c:v>
                </c:pt>
                <c:pt idx="947">
                  <c:v>1959.9583333332525</c:v>
                </c:pt>
                <c:pt idx="948">
                  <c:v>1960.0416666665858</c:v>
                </c:pt>
                <c:pt idx="949">
                  <c:v>1960.1249999999191</c:v>
                </c:pt>
                <c:pt idx="950">
                  <c:v>1960.2083333332523</c:v>
                </c:pt>
                <c:pt idx="951">
                  <c:v>1960.2916666665856</c:v>
                </c:pt>
                <c:pt idx="952">
                  <c:v>1960.3749999999188</c:v>
                </c:pt>
                <c:pt idx="953">
                  <c:v>1960.4583333332521</c:v>
                </c:pt>
                <c:pt idx="954">
                  <c:v>1960.5416666665853</c:v>
                </c:pt>
                <c:pt idx="955">
                  <c:v>1960.6249999999186</c:v>
                </c:pt>
                <c:pt idx="956">
                  <c:v>1960.7083333332519</c:v>
                </c:pt>
                <c:pt idx="957">
                  <c:v>1960.7916666665851</c:v>
                </c:pt>
                <c:pt idx="958">
                  <c:v>1960.8749999999184</c:v>
                </c:pt>
                <c:pt idx="959">
                  <c:v>1960.9583333332516</c:v>
                </c:pt>
                <c:pt idx="960">
                  <c:v>1961.0416666665849</c:v>
                </c:pt>
                <c:pt idx="961">
                  <c:v>1961.1249999999181</c:v>
                </c:pt>
                <c:pt idx="962">
                  <c:v>1961.2083333332514</c:v>
                </c:pt>
                <c:pt idx="963">
                  <c:v>1961.2916666665847</c:v>
                </c:pt>
                <c:pt idx="964">
                  <c:v>1961.3749999999179</c:v>
                </c:pt>
                <c:pt idx="965">
                  <c:v>1961.4583333332512</c:v>
                </c:pt>
                <c:pt idx="966">
                  <c:v>1961.5416666665844</c:v>
                </c:pt>
                <c:pt idx="967">
                  <c:v>1961.6249999999177</c:v>
                </c:pt>
                <c:pt idx="968">
                  <c:v>1961.7083333332509</c:v>
                </c:pt>
                <c:pt idx="969">
                  <c:v>1961.7916666665842</c:v>
                </c:pt>
                <c:pt idx="970">
                  <c:v>1961.8749999999175</c:v>
                </c:pt>
                <c:pt idx="971">
                  <c:v>1961.9583333332507</c:v>
                </c:pt>
                <c:pt idx="972">
                  <c:v>1962.041666666584</c:v>
                </c:pt>
                <c:pt idx="973">
                  <c:v>1962.1249999999172</c:v>
                </c:pt>
                <c:pt idx="974">
                  <c:v>1962.2083333332505</c:v>
                </c:pt>
                <c:pt idx="975">
                  <c:v>1962.2916666665838</c:v>
                </c:pt>
                <c:pt idx="976">
                  <c:v>1962.374999999917</c:v>
                </c:pt>
                <c:pt idx="977">
                  <c:v>1962.4583333332503</c:v>
                </c:pt>
                <c:pt idx="978">
                  <c:v>1962.5416666665835</c:v>
                </c:pt>
                <c:pt idx="979">
                  <c:v>1962.6249999999168</c:v>
                </c:pt>
                <c:pt idx="980">
                  <c:v>1962.70833333325</c:v>
                </c:pt>
                <c:pt idx="981">
                  <c:v>1962.7916666665833</c:v>
                </c:pt>
                <c:pt idx="982">
                  <c:v>1962.8749999999166</c:v>
                </c:pt>
                <c:pt idx="983">
                  <c:v>1962.9583333332498</c:v>
                </c:pt>
                <c:pt idx="984">
                  <c:v>1963.0416666665831</c:v>
                </c:pt>
                <c:pt idx="985">
                  <c:v>1963.1249999999163</c:v>
                </c:pt>
                <c:pt idx="986">
                  <c:v>1963.2083333332496</c:v>
                </c:pt>
                <c:pt idx="987">
                  <c:v>1963.2916666665828</c:v>
                </c:pt>
                <c:pt idx="988">
                  <c:v>1963.3749999999161</c:v>
                </c:pt>
                <c:pt idx="989">
                  <c:v>1963.4583333332494</c:v>
                </c:pt>
                <c:pt idx="990">
                  <c:v>1963.5416666665826</c:v>
                </c:pt>
                <c:pt idx="991">
                  <c:v>1963.6249999999159</c:v>
                </c:pt>
                <c:pt idx="992">
                  <c:v>1963.7083333332491</c:v>
                </c:pt>
                <c:pt idx="993">
                  <c:v>1963.7916666665824</c:v>
                </c:pt>
                <c:pt idx="994">
                  <c:v>1963.8749999999156</c:v>
                </c:pt>
                <c:pt idx="995">
                  <c:v>1963.9583333332489</c:v>
                </c:pt>
                <c:pt idx="996">
                  <c:v>1964.0416666665822</c:v>
                </c:pt>
                <c:pt idx="997">
                  <c:v>1964.1249999999154</c:v>
                </c:pt>
                <c:pt idx="998">
                  <c:v>1964.2083333332487</c:v>
                </c:pt>
                <c:pt idx="999">
                  <c:v>1964.2916666665819</c:v>
                </c:pt>
                <c:pt idx="1000">
                  <c:v>1964.3749999999152</c:v>
                </c:pt>
                <c:pt idx="1001">
                  <c:v>1964.4583333332484</c:v>
                </c:pt>
                <c:pt idx="1002">
                  <c:v>1964.5416666665817</c:v>
                </c:pt>
                <c:pt idx="1003">
                  <c:v>1964.624999999915</c:v>
                </c:pt>
                <c:pt idx="1004">
                  <c:v>1964.7083333332482</c:v>
                </c:pt>
                <c:pt idx="1005">
                  <c:v>1964.7916666665815</c:v>
                </c:pt>
                <c:pt idx="1006">
                  <c:v>1964.8749999999147</c:v>
                </c:pt>
                <c:pt idx="1007">
                  <c:v>1964.958333333248</c:v>
                </c:pt>
                <c:pt idx="1008">
                  <c:v>1965.0416666665812</c:v>
                </c:pt>
                <c:pt idx="1009">
                  <c:v>1965.1249999999145</c:v>
                </c:pt>
                <c:pt idx="1010">
                  <c:v>1965.2083333332478</c:v>
                </c:pt>
                <c:pt idx="1011">
                  <c:v>1965.291666666581</c:v>
                </c:pt>
                <c:pt idx="1012">
                  <c:v>1965.3749999999143</c:v>
                </c:pt>
                <c:pt idx="1013">
                  <c:v>1965.4583333332475</c:v>
                </c:pt>
                <c:pt idx="1014">
                  <c:v>1965.5416666665808</c:v>
                </c:pt>
                <c:pt idx="1015">
                  <c:v>1965.6249999999141</c:v>
                </c:pt>
                <c:pt idx="1016">
                  <c:v>1965.7083333332473</c:v>
                </c:pt>
                <c:pt idx="1017">
                  <c:v>1965.7916666665806</c:v>
                </c:pt>
                <c:pt idx="1018">
                  <c:v>1965.8749999999138</c:v>
                </c:pt>
                <c:pt idx="1019">
                  <c:v>1965.9583333332471</c:v>
                </c:pt>
                <c:pt idx="1020">
                  <c:v>1966.0416666665803</c:v>
                </c:pt>
                <c:pt idx="1021">
                  <c:v>1966.1249999999136</c:v>
                </c:pt>
                <c:pt idx="1022">
                  <c:v>1966.2083333332469</c:v>
                </c:pt>
                <c:pt idx="1023">
                  <c:v>1966.2916666665801</c:v>
                </c:pt>
                <c:pt idx="1024">
                  <c:v>1966.3749999999134</c:v>
                </c:pt>
                <c:pt idx="1025">
                  <c:v>1966.4583333332466</c:v>
                </c:pt>
                <c:pt idx="1026">
                  <c:v>1966.5416666665799</c:v>
                </c:pt>
                <c:pt idx="1027">
                  <c:v>1966.6249999999131</c:v>
                </c:pt>
                <c:pt idx="1028">
                  <c:v>1966.7083333332464</c:v>
                </c:pt>
                <c:pt idx="1029">
                  <c:v>1966.7916666665797</c:v>
                </c:pt>
                <c:pt idx="1030">
                  <c:v>1966.8749999999129</c:v>
                </c:pt>
                <c:pt idx="1031">
                  <c:v>1966.9583333332462</c:v>
                </c:pt>
                <c:pt idx="1032">
                  <c:v>1967.0416666665794</c:v>
                </c:pt>
                <c:pt idx="1033">
                  <c:v>1967.1249999999127</c:v>
                </c:pt>
                <c:pt idx="1034">
                  <c:v>1967.2083333332459</c:v>
                </c:pt>
                <c:pt idx="1035">
                  <c:v>1967.2916666665792</c:v>
                </c:pt>
                <c:pt idx="1036">
                  <c:v>1967.3749999999125</c:v>
                </c:pt>
                <c:pt idx="1037">
                  <c:v>1967.4583333332457</c:v>
                </c:pt>
                <c:pt idx="1038">
                  <c:v>1967.541666666579</c:v>
                </c:pt>
                <c:pt idx="1039">
                  <c:v>1967.6249999999122</c:v>
                </c:pt>
                <c:pt idx="1040">
                  <c:v>1967.7083333332455</c:v>
                </c:pt>
                <c:pt idx="1041">
                  <c:v>1967.7916666665787</c:v>
                </c:pt>
                <c:pt idx="1042">
                  <c:v>1967.874999999912</c:v>
                </c:pt>
                <c:pt idx="1043">
                  <c:v>1967.9583333332453</c:v>
                </c:pt>
                <c:pt idx="1044">
                  <c:v>1968.0416666665785</c:v>
                </c:pt>
                <c:pt idx="1045">
                  <c:v>1968.1249999999118</c:v>
                </c:pt>
                <c:pt idx="1046">
                  <c:v>1968.208333333245</c:v>
                </c:pt>
                <c:pt idx="1047">
                  <c:v>1968.2916666665783</c:v>
                </c:pt>
                <c:pt idx="1048">
                  <c:v>1968.3749999999116</c:v>
                </c:pt>
                <c:pt idx="1049">
                  <c:v>1968.4583333332448</c:v>
                </c:pt>
                <c:pt idx="1050">
                  <c:v>1968.5416666665781</c:v>
                </c:pt>
                <c:pt idx="1051">
                  <c:v>1968.6249999999113</c:v>
                </c:pt>
                <c:pt idx="1052">
                  <c:v>1968.7083333332446</c:v>
                </c:pt>
                <c:pt idx="1053">
                  <c:v>1968.7916666665778</c:v>
                </c:pt>
                <c:pt idx="1054">
                  <c:v>1968.8749999999111</c:v>
                </c:pt>
                <c:pt idx="1055">
                  <c:v>1968.9583333332444</c:v>
                </c:pt>
                <c:pt idx="1056">
                  <c:v>1969.0416666665776</c:v>
                </c:pt>
                <c:pt idx="1057">
                  <c:v>1969.1249999999109</c:v>
                </c:pt>
                <c:pt idx="1058">
                  <c:v>1969.2083333332441</c:v>
                </c:pt>
                <c:pt idx="1059">
                  <c:v>1969.2916666665774</c:v>
                </c:pt>
                <c:pt idx="1060">
                  <c:v>1969.3749999999106</c:v>
                </c:pt>
                <c:pt idx="1061">
                  <c:v>1969.4583333332439</c:v>
                </c:pt>
                <c:pt idx="1062">
                  <c:v>1969.5416666665772</c:v>
                </c:pt>
                <c:pt idx="1063">
                  <c:v>1969.6249999999104</c:v>
                </c:pt>
                <c:pt idx="1064">
                  <c:v>1969.7083333332437</c:v>
                </c:pt>
                <c:pt idx="1065">
                  <c:v>1969.7916666665769</c:v>
                </c:pt>
                <c:pt idx="1066">
                  <c:v>1969.8749999999102</c:v>
                </c:pt>
                <c:pt idx="1067">
                  <c:v>1969.9583333332434</c:v>
                </c:pt>
                <c:pt idx="1068">
                  <c:v>1970.0416666665767</c:v>
                </c:pt>
                <c:pt idx="1069">
                  <c:v>1970.12499999991</c:v>
                </c:pt>
                <c:pt idx="1070">
                  <c:v>1970.2083333332432</c:v>
                </c:pt>
                <c:pt idx="1071">
                  <c:v>1970.2916666665765</c:v>
                </c:pt>
                <c:pt idx="1072">
                  <c:v>1970.3749999999097</c:v>
                </c:pt>
                <c:pt idx="1073">
                  <c:v>1970.458333333243</c:v>
                </c:pt>
                <c:pt idx="1074">
                  <c:v>1970.5416666665762</c:v>
                </c:pt>
                <c:pt idx="1075">
                  <c:v>1970.6249999999095</c:v>
                </c:pt>
                <c:pt idx="1076">
                  <c:v>1970.7083333332428</c:v>
                </c:pt>
                <c:pt idx="1077">
                  <c:v>1970.791666666576</c:v>
                </c:pt>
                <c:pt idx="1078">
                  <c:v>1970.8749999999093</c:v>
                </c:pt>
                <c:pt idx="1079">
                  <c:v>1970.9583333332425</c:v>
                </c:pt>
                <c:pt idx="1080">
                  <c:v>1971.0416666665758</c:v>
                </c:pt>
                <c:pt idx="1081">
                  <c:v>1971.1249999999091</c:v>
                </c:pt>
                <c:pt idx="1082">
                  <c:v>1971.2083333332423</c:v>
                </c:pt>
                <c:pt idx="1083">
                  <c:v>1971.2916666665756</c:v>
                </c:pt>
                <c:pt idx="1084">
                  <c:v>1971.3749999999088</c:v>
                </c:pt>
                <c:pt idx="1085">
                  <c:v>1971.4583333332421</c:v>
                </c:pt>
                <c:pt idx="1086">
                  <c:v>1971.5416666665753</c:v>
                </c:pt>
                <c:pt idx="1087">
                  <c:v>1971.6249999999086</c:v>
                </c:pt>
                <c:pt idx="1088">
                  <c:v>1971.7083333332419</c:v>
                </c:pt>
                <c:pt idx="1089">
                  <c:v>1971.7916666665751</c:v>
                </c:pt>
                <c:pt idx="1090">
                  <c:v>1971.8749999999084</c:v>
                </c:pt>
                <c:pt idx="1091">
                  <c:v>1971.9583333332416</c:v>
                </c:pt>
                <c:pt idx="1092">
                  <c:v>1972.0416666665749</c:v>
                </c:pt>
                <c:pt idx="1093">
                  <c:v>1972.1249999999081</c:v>
                </c:pt>
                <c:pt idx="1094">
                  <c:v>1972.2083333332414</c:v>
                </c:pt>
                <c:pt idx="1095">
                  <c:v>1972.2916666665747</c:v>
                </c:pt>
                <c:pt idx="1096">
                  <c:v>1972.3749999999079</c:v>
                </c:pt>
                <c:pt idx="1097">
                  <c:v>1972.4583333332412</c:v>
                </c:pt>
                <c:pt idx="1098">
                  <c:v>1972.5416666665744</c:v>
                </c:pt>
                <c:pt idx="1099">
                  <c:v>1972.6249999999077</c:v>
                </c:pt>
                <c:pt idx="1100">
                  <c:v>1972.7083333332409</c:v>
                </c:pt>
                <c:pt idx="1101">
                  <c:v>1972.7916666665742</c:v>
                </c:pt>
                <c:pt idx="1102">
                  <c:v>1972.8749999999075</c:v>
                </c:pt>
                <c:pt idx="1103">
                  <c:v>1972.9583333332407</c:v>
                </c:pt>
                <c:pt idx="1104">
                  <c:v>1973.041666666574</c:v>
                </c:pt>
                <c:pt idx="1105">
                  <c:v>1973.1249999999072</c:v>
                </c:pt>
                <c:pt idx="1106">
                  <c:v>1973.2083333332405</c:v>
                </c:pt>
                <c:pt idx="1107">
                  <c:v>1973.2916666665737</c:v>
                </c:pt>
                <c:pt idx="1108">
                  <c:v>1973.374999999907</c:v>
                </c:pt>
                <c:pt idx="1109">
                  <c:v>1973.4583333332403</c:v>
                </c:pt>
                <c:pt idx="1110">
                  <c:v>1973.5416666665735</c:v>
                </c:pt>
                <c:pt idx="1111">
                  <c:v>1973.6249999999068</c:v>
                </c:pt>
                <c:pt idx="1112">
                  <c:v>1973.70833333324</c:v>
                </c:pt>
                <c:pt idx="1113">
                  <c:v>1973.7916666665733</c:v>
                </c:pt>
                <c:pt idx="1114">
                  <c:v>1973.8749999999065</c:v>
                </c:pt>
                <c:pt idx="1115">
                  <c:v>1973.9583333332398</c:v>
                </c:pt>
                <c:pt idx="1116">
                  <c:v>1974.0416666665731</c:v>
                </c:pt>
                <c:pt idx="1117">
                  <c:v>1974.1249999999063</c:v>
                </c:pt>
                <c:pt idx="1118">
                  <c:v>1974.2083333332396</c:v>
                </c:pt>
                <c:pt idx="1119">
                  <c:v>1974.2916666665728</c:v>
                </c:pt>
                <c:pt idx="1120">
                  <c:v>1974.3749999999061</c:v>
                </c:pt>
                <c:pt idx="1121">
                  <c:v>1974.4583333332394</c:v>
                </c:pt>
                <c:pt idx="1122">
                  <c:v>1974.5416666665726</c:v>
                </c:pt>
                <c:pt idx="1123">
                  <c:v>1974.6249999999059</c:v>
                </c:pt>
                <c:pt idx="1124">
                  <c:v>1974.7083333332391</c:v>
                </c:pt>
                <c:pt idx="1125">
                  <c:v>1974.7916666665724</c:v>
                </c:pt>
                <c:pt idx="1126">
                  <c:v>1974.8749999999056</c:v>
                </c:pt>
                <c:pt idx="1127">
                  <c:v>1974.9583333332389</c:v>
                </c:pt>
                <c:pt idx="1128">
                  <c:v>1975.0416666665722</c:v>
                </c:pt>
                <c:pt idx="1129">
                  <c:v>1975.1249999999054</c:v>
                </c:pt>
                <c:pt idx="1130">
                  <c:v>1975.2083333332387</c:v>
                </c:pt>
                <c:pt idx="1131">
                  <c:v>1975.2916666665719</c:v>
                </c:pt>
                <c:pt idx="1132">
                  <c:v>1975.3749999999052</c:v>
                </c:pt>
                <c:pt idx="1133">
                  <c:v>1975.4583333332384</c:v>
                </c:pt>
                <c:pt idx="1134">
                  <c:v>1975.5416666665717</c:v>
                </c:pt>
                <c:pt idx="1135">
                  <c:v>1975.624999999905</c:v>
                </c:pt>
                <c:pt idx="1136">
                  <c:v>1975.7083333332382</c:v>
                </c:pt>
                <c:pt idx="1137">
                  <c:v>1975.7916666665715</c:v>
                </c:pt>
                <c:pt idx="1138">
                  <c:v>1975.8749999999047</c:v>
                </c:pt>
                <c:pt idx="1139">
                  <c:v>1975.958333333238</c:v>
                </c:pt>
                <c:pt idx="1140">
                  <c:v>1976.0416666665712</c:v>
                </c:pt>
                <c:pt idx="1141">
                  <c:v>1976.1249999999045</c:v>
                </c:pt>
                <c:pt idx="1142">
                  <c:v>1976.2083333332378</c:v>
                </c:pt>
                <c:pt idx="1143">
                  <c:v>1976.291666666571</c:v>
                </c:pt>
                <c:pt idx="1144">
                  <c:v>1976.3749999999043</c:v>
                </c:pt>
                <c:pt idx="1145">
                  <c:v>1976.4583333332375</c:v>
                </c:pt>
                <c:pt idx="1146">
                  <c:v>1976.5416666665708</c:v>
                </c:pt>
                <c:pt idx="1147">
                  <c:v>1976.624999999904</c:v>
                </c:pt>
                <c:pt idx="1148">
                  <c:v>1976.7083333332373</c:v>
                </c:pt>
                <c:pt idx="1149">
                  <c:v>1976.7916666665706</c:v>
                </c:pt>
                <c:pt idx="1150">
                  <c:v>1976.8749999999038</c:v>
                </c:pt>
                <c:pt idx="1151">
                  <c:v>1976.9583333332371</c:v>
                </c:pt>
                <c:pt idx="1152">
                  <c:v>1977.0416666665703</c:v>
                </c:pt>
                <c:pt idx="1153">
                  <c:v>1977.1249999999036</c:v>
                </c:pt>
                <c:pt idx="1154">
                  <c:v>1977.2083333332369</c:v>
                </c:pt>
                <c:pt idx="1155">
                  <c:v>1977.2916666665701</c:v>
                </c:pt>
                <c:pt idx="1156">
                  <c:v>1977.3749999999034</c:v>
                </c:pt>
                <c:pt idx="1157">
                  <c:v>1977.4583333332366</c:v>
                </c:pt>
                <c:pt idx="1158">
                  <c:v>1977.5416666665699</c:v>
                </c:pt>
                <c:pt idx="1159">
                  <c:v>1977.6249999999031</c:v>
                </c:pt>
                <c:pt idx="1160">
                  <c:v>1977.7083333332364</c:v>
                </c:pt>
                <c:pt idx="1161">
                  <c:v>1977.7916666665697</c:v>
                </c:pt>
                <c:pt idx="1162">
                  <c:v>1977.8749999999029</c:v>
                </c:pt>
                <c:pt idx="1163">
                  <c:v>1977.9583333332362</c:v>
                </c:pt>
                <c:pt idx="1164">
                  <c:v>1978.0416666665694</c:v>
                </c:pt>
                <c:pt idx="1165">
                  <c:v>1978.1249999999027</c:v>
                </c:pt>
                <c:pt idx="1166">
                  <c:v>1978.2083333332359</c:v>
                </c:pt>
                <c:pt idx="1167">
                  <c:v>1978.2916666665692</c:v>
                </c:pt>
                <c:pt idx="1168">
                  <c:v>1978.3749999999025</c:v>
                </c:pt>
                <c:pt idx="1169">
                  <c:v>1978.4583333332357</c:v>
                </c:pt>
                <c:pt idx="1170">
                  <c:v>1978.541666666569</c:v>
                </c:pt>
                <c:pt idx="1171">
                  <c:v>1978.6249999999022</c:v>
                </c:pt>
                <c:pt idx="1172">
                  <c:v>1978.7083333332355</c:v>
                </c:pt>
                <c:pt idx="1173">
                  <c:v>1978.7916666665687</c:v>
                </c:pt>
                <c:pt idx="1174">
                  <c:v>1978.874999999902</c:v>
                </c:pt>
                <c:pt idx="1175">
                  <c:v>1978.9583333332353</c:v>
                </c:pt>
                <c:pt idx="1176">
                  <c:v>1979.0416666665685</c:v>
                </c:pt>
                <c:pt idx="1177">
                  <c:v>1979.1249999999018</c:v>
                </c:pt>
                <c:pt idx="1178">
                  <c:v>1979.208333333235</c:v>
                </c:pt>
                <c:pt idx="1179">
                  <c:v>1979.2916666665683</c:v>
                </c:pt>
                <c:pt idx="1180">
                  <c:v>1979.3749999999015</c:v>
                </c:pt>
                <c:pt idx="1181">
                  <c:v>1979.4583333332348</c:v>
                </c:pt>
                <c:pt idx="1182">
                  <c:v>1979.5416666665681</c:v>
                </c:pt>
                <c:pt idx="1183">
                  <c:v>1979.6249999999013</c:v>
                </c:pt>
                <c:pt idx="1184">
                  <c:v>1979.7083333332346</c:v>
                </c:pt>
                <c:pt idx="1185">
                  <c:v>1979.7916666665678</c:v>
                </c:pt>
                <c:pt idx="1186">
                  <c:v>1979.8749999999011</c:v>
                </c:pt>
                <c:pt idx="1187">
                  <c:v>1979.9583333332343</c:v>
                </c:pt>
                <c:pt idx="1188">
                  <c:v>1980.0416666665676</c:v>
                </c:pt>
                <c:pt idx="1189">
                  <c:v>1980.1249999999009</c:v>
                </c:pt>
                <c:pt idx="1190">
                  <c:v>1980.2083333332341</c:v>
                </c:pt>
                <c:pt idx="1191">
                  <c:v>1980.2916666665674</c:v>
                </c:pt>
                <c:pt idx="1192">
                  <c:v>1980.3749999999006</c:v>
                </c:pt>
                <c:pt idx="1193">
                  <c:v>1980.4583333332339</c:v>
                </c:pt>
                <c:pt idx="1194">
                  <c:v>1980.5416666665672</c:v>
                </c:pt>
                <c:pt idx="1195">
                  <c:v>1980.6249999999004</c:v>
                </c:pt>
                <c:pt idx="1196">
                  <c:v>1980.7083333332337</c:v>
                </c:pt>
                <c:pt idx="1197">
                  <c:v>1980.7916666665669</c:v>
                </c:pt>
                <c:pt idx="1198">
                  <c:v>1980.8749999999002</c:v>
                </c:pt>
                <c:pt idx="1199">
                  <c:v>1980.9583333332334</c:v>
                </c:pt>
                <c:pt idx="1200">
                  <c:v>1981.0416666665667</c:v>
                </c:pt>
                <c:pt idx="1201">
                  <c:v>1981.1249999999</c:v>
                </c:pt>
                <c:pt idx="1202">
                  <c:v>1981.2083333332332</c:v>
                </c:pt>
                <c:pt idx="1203">
                  <c:v>1981.2916666665665</c:v>
                </c:pt>
                <c:pt idx="1204">
                  <c:v>1981.3749999998997</c:v>
                </c:pt>
                <c:pt idx="1205">
                  <c:v>1981.458333333233</c:v>
                </c:pt>
                <c:pt idx="1206">
                  <c:v>1981.5416666665662</c:v>
                </c:pt>
                <c:pt idx="1207">
                  <c:v>1981.6249999998995</c:v>
                </c:pt>
                <c:pt idx="1208">
                  <c:v>1981.7083333332328</c:v>
                </c:pt>
                <c:pt idx="1209">
                  <c:v>1981.791666666566</c:v>
                </c:pt>
                <c:pt idx="1210">
                  <c:v>1981.8749999998993</c:v>
                </c:pt>
                <c:pt idx="1211">
                  <c:v>1981.9583333332325</c:v>
                </c:pt>
                <c:pt idx="1212">
                  <c:v>1982.0416666665658</c:v>
                </c:pt>
                <c:pt idx="1213">
                  <c:v>1982.124999999899</c:v>
                </c:pt>
                <c:pt idx="1214">
                  <c:v>1982.2083333332323</c:v>
                </c:pt>
                <c:pt idx="1215">
                  <c:v>1982.2916666665656</c:v>
                </c:pt>
                <c:pt idx="1216">
                  <c:v>1982.3749999998988</c:v>
                </c:pt>
                <c:pt idx="1217">
                  <c:v>1982.4583333332321</c:v>
                </c:pt>
                <c:pt idx="1218">
                  <c:v>1982.5416666665653</c:v>
                </c:pt>
                <c:pt idx="1219">
                  <c:v>1982.6249999998986</c:v>
                </c:pt>
                <c:pt idx="1220">
                  <c:v>1982.7083333332318</c:v>
                </c:pt>
                <c:pt idx="1221">
                  <c:v>1982.7916666665651</c:v>
                </c:pt>
                <c:pt idx="1222">
                  <c:v>1982.8749999998984</c:v>
                </c:pt>
                <c:pt idx="1223">
                  <c:v>1982.9583333332316</c:v>
                </c:pt>
                <c:pt idx="1224">
                  <c:v>1983.0416666665649</c:v>
                </c:pt>
                <c:pt idx="1225">
                  <c:v>1983.1249999998981</c:v>
                </c:pt>
                <c:pt idx="1226">
                  <c:v>1983.2083333332314</c:v>
                </c:pt>
                <c:pt idx="1227">
                  <c:v>1983.2916666665647</c:v>
                </c:pt>
                <c:pt idx="1228">
                  <c:v>1983.3749999998979</c:v>
                </c:pt>
                <c:pt idx="1229">
                  <c:v>1983.4583333332312</c:v>
                </c:pt>
                <c:pt idx="1230">
                  <c:v>1983.5416666665644</c:v>
                </c:pt>
                <c:pt idx="1231">
                  <c:v>1983.6249999998977</c:v>
                </c:pt>
                <c:pt idx="1232">
                  <c:v>1983.7083333332309</c:v>
                </c:pt>
                <c:pt idx="1233">
                  <c:v>1983.7916666665642</c:v>
                </c:pt>
                <c:pt idx="1234">
                  <c:v>1983.8749999998975</c:v>
                </c:pt>
                <c:pt idx="1235">
                  <c:v>1983.9583333332307</c:v>
                </c:pt>
                <c:pt idx="1236">
                  <c:v>1984.041666666564</c:v>
                </c:pt>
                <c:pt idx="1237">
                  <c:v>1984.1249999998972</c:v>
                </c:pt>
                <c:pt idx="1238">
                  <c:v>1984.2083333332305</c:v>
                </c:pt>
                <c:pt idx="1239">
                  <c:v>1984.2916666665637</c:v>
                </c:pt>
                <c:pt idx="1240">
                  <c:v>1984.374999999897</c:v>
                </c:pt>
                <c:pt idx="1241">
                  <c:v>1984.4583333332303</c:v>
                </c:pt>
                <c:pt idx="1242">
                  <c:v>1984.5416666665635</c:v>
                </c:pt>
                <c:pt idx="1243">
                  <c:v>1984.6249999998968</c:v>
                </c:pt>
                <c:pt idx="1244">
                  <c:v>1984.70833333323</c:v>
                </c:pt>
                <c:pt idx="1245">
                  <c:v>1984.7916666665633</c:v>
                </c:pt>
                <c:pt idx="1246">
                  <c:v>1984.8749999998965</c:v>
                </c:pt>
                <c:pt idx="1247">
                  <c:v>1984.9583333332298</c:v>
                </c:pt>
                <c:pt idx="1248">
                  <c:v>1985.0416666665631</c:v>
                </c:pt>
                <c:pt idx="1249">
                  <c:v>1985.1249999998963</c:v>
                </c:pt>
                <c:pt idx="1250">
                  <c:v>1985.2083333332296</c:v>
                </c:pt>
                <c:pt idx="1251">
                  <c:v>1985.2916666665628</c:v>
                </c:pt>
                <c:pt idx="1252">
                  <c:v>1985.3749999998961</c:v>
                </c:pt>
                <c:pt idx="1253">
                  <c:v>1985.4583333332293</c:v>
                </c:pt>
                <c:pt idx="1254">
                  <c:v>1985.5416666665626</c:v>
                </c:pt>
                <c:pt idx="1255">
                  <c:v>1985.6249999998959</c:v>
                </c:pt>
                <c:pt idx="1256">
                  <c:v>1985.7083333332291</c:v>
                </c:pt>
                <c:pt idx="1257">
                  <c:v>1985.7916666665624</c:v>
                </c:pt>
                <c:pt idx="1258">
                  <c:v>1985.8749999998956</c:v>
                </c:pt>
                <c:pt idx="1259">
                  <c:v>1985.9583333332289</c:v>
                </c:pt>
                <c:pt idx="1260">
                  <c:v>1986.0416666665622</c:v>
                </c:pt>
                <c:pt idx="1261">
                  <c:v>1986.1249999998954</c:v>
                </c:pt>
                <c:pt idx="1262">
                  <c:v>1986.2083333332287</c:v>
                </c:pt>
                <c:pt idx="1263">
                  <c:v>1986.2916666665619</c:v>
                </c:pt>
                <c:pt idx="1264">
                  <c:v>1986.3749999998952</c:v>
                </c:pt>
                <c:pt idx="1265">
                  <c:v>1986.4583333332284</c:v>
                </c:pt>
                <c:pt idx="1266">
                  <c:v>1986.5416666665617</c:v>
                </c:pt>
                <c:pt idx="1267">
                  <c:v>1986.624999999895</c:v>
                </c:pt>
                <c:pt idx="1268">
                  <c:v>1986.7083333332282</c:v>
                </c:pt>
                <c:pt idx="1269">
                  <c:v>1986.7916666665615</c:v>
                </c:pt>
                <c:pt idx="1270">
                  <c:v>1986.8749999998947</c:v>
                </c:pt>
                <c:pt idx="1271">
                  <c:v>1986.958333333228</c:v>
                </c:pt>
                <c:pt idx="1272">
                  <c:v>1987.0416666665612</c:v>
                </c:pt>
                <c:pt idx="1273">
                  <c:v>1987.1249999998945</c:v>
                </c:pt>
                <c:pt idx="1274">
                  <c:v>1987.2083333332278</c:v>
                </c:pt>
                <c:pt idx="1275">
                  <c:v>1987.291666666561</c:v>
                </c:pt>
                <c:pt idx="1276">
                  <c:v>1987.3749999998943</c:v>
                </c:pt>
                <c:pt idx="1277">
                  <c:v>1987.4583333332275</c:v>
                </c:pt>
                <c:pt idx="1278">
                  <c:v>1987.5416666665608</c:v>
                </c:pt>
                <c:pt idx="1279">
                  <c:v>1987.624999999894</c:v>
                </c:pt>
                <c:pt idx="1280">
                  <c:v>1987.7083333332273</c:v>
                </c:pt>
                <c:pt idx="1281">
                  <c:v>1987.7916666665606</c:v>
                </c:pt>
                <c:pt idx="1282">
                  <c:v>1987.8749999998938</c:v>
                </c:pt>
                <c:pt idx="1283">
                  <c:v>1987.9583333332271</c:v>
                </c:pt>
                <c:pt idx="1284">
                  <c:v>1988.0416666665603</c:v>
                </c:pt>
                <c:pt idx="1285">
                  <c:v>1988.1249999998936</c:v>
                </c:pt>
                <c:pt idx="1286">
                  <c:v>1988.2083333332268</c:v>
                </c:pt>
                <c:pt idx="1287">
                  <c:v>1988.2916666665601</c:v>
                </c:pt>
                <c:pt idx="1288">
                  <c:v>1988.3749999998934</c:v>
                </c:pt>
                <c:pt idx="1289">
                  <c:v>1988.4583333332266</c:v>
                </c:pt>
                <c:pt idx="1290">
                  <c:v>1988.5416666665599</c:v>
                </c:pt>
                <c:pt idx="1291">
                  <c:v>1988.6249999998931</c:v>
                </c:pt>
                <c:pt idx="1292">
                  <c:v>1988.7083333332264</c:v>
                </c:pt>
                <c:pt idx="1293">
                  <c:v>1988.7916666665596</c:v>
                </c:pt>
                <c:pt idx="1294">
                  <c:v>1988.8749999998929</c:v>
                </c:pt>
                <c:pt idx="1295">
                  <c:v>1988.9583333332262</c:v>
                </c:pt>
                <c:pt idx="1296">
                  <c:v>1989.0416666665594</c:v>
                </c:pt>
                <c:pt idx="1297">
                  <c:v>1989.1249999998927</c:v>
                </c:pt>
                <c:pt idx="1298">
                  <c:v>1989.2083333332259</c:v>
                </c:pt>
                <c:pt idx="1299">
                  <c:v>1989.2916666665592</c:v>
                </c:pt>
                <c:pt idx="1300">
                  <c:v>1989.3749999998925</c:v>
                </c:pt>
                <c:pt idx="1301">
                  <c:v>1989.4583333332257</c:v>
                </c:pt>
                <c:pt idx="1302">
                  <c:v>1989.541666666559</c:v>
                </c:pt>
                <c:pt idx="1303">
                  <c:v>1989.6249999998922</c:v>
                </c:pt>
                <c:pt idx="1304">
                  <c:v>1989.7083333332255</c:v>
                </c:pt>
                <c:pt idx="1305">
                  <c:v>1989.7916666665587</c:v>
                </c:pt>
                <c:pt idx="1306">
                  <c:v>1989.874999999892</c:v>
                </c:pt>
                <c:pt idx="1307">
                  <c:v>1989.9583333332253</c:v>
                </c:pt>
                <c:pt idx="1308">
                  <c:v>1990.0416666665585</c:v>
                </c:pt>
                <c:pt idx="1309">
                  <c:v>1990.1249999998918</c:v>
                </c:pt>
                <c:pt idx="1310">
                  <c:v>1990.208333333225</c:v>
                </c:pt>
                <c:pt idx="1311">
                  <c:v>1990.2916666665583</c:v>
                </c:pt>
                <c:pt idx="1312">
                  <c:v>1990.3749999998915</c:v>
                </c:pt>
                <c:pt idx="1313">
                  <c:v>1990.4583333332248</c:v>
                </c:pt>
                <c:pt idx="1314">
                  <c:v>1990.5416666665581</c:v>
                </c:pt>
                <c:pt idx="1315">
                  <c:v>1990.6249999998913</c:v>
                </c:pt>
                <c:pt idx="1316">
                  <c:v>1990.7083333332246</c:v>
                </c:pt>
                <c:pt idx="1317">
                  <c:v>1990.7916666665578</c:v>
                </c:pt>
                <c:pt idx="1318">
                  <c:v>1990.8749999998911</c:v>
                </c:pt>
                <c:pt idx="1319">
                  <c:v>1990.9583333332243</c:v>
                </c:pt>
                <c:pt idx="1320">
                  <c:v>1991.0416666665576</c:v>
                </c:pt>
                <c:pt idx="1321">
                  <c:v>1991.1249999998909</c:v>
                </c:pt>
                <c:pt idx="1322">
                  <c:v>1991.2083333332241</c:v>
                </c:pt>
                <c:pt idx="1323">
                  <c:v>1991.2916666665574</c:v>
                </c:pt>
                <c:pt idx="1324">
                  <c:v>1991.3749999998906</c:v>
                </c:pt>
                <c:pt idx="1325">
                  <c:v>1991.4583333332239</c:v>
                </c:pt>
                <c:pt idx="1326">
                  <c:v>1991.5416666665571</c:v>
                </c:pt>
                <c:pt idx="1327">
                  <c:v>1991.6249999998904</c:v>
                </c:pt>
                <c:pt idx="1328">
                  <c:v>1991.7083333332237</c:v>
                </c:pt>
                <c:pt idx="1329">
                  <c:v>1991.7916666665569</c:v>
                </c:pt>
                <c:pt idx="1330">
                  <c:v>1991.8749999998902</c:v>
                </c:pt>
                <c:pt idx="1331">
                  <c:v>1991.9583333332234</c:v>
                </c:pt>
                <c:pt idx="1332">
                  <c:v>1992.0416666665567</c:v>
                </c:pt>
                <c:pt idx="1333">
                  <c:v>1992.12499999989</c:v>
                </c:pt>
                <c:pt idx="1334">
                  <c:v>1992.2083333332232</c:v>
                </c:pt>
                <c:pt idx="1335">
                  <c:v>1992.2916666665565</c:v>
                </c:pt>
                <c:pt idx="1336">
                  <c:v>1992.3749999998897</c:v>
                </c:pt>
                <c:pt idx="1337">
                  <c:v>1992.458333333223</c:v>
                </c:pt>
                <c:pt idx="1338">
                  <c:v>1992.5416666665562</c:v>
                </c:pt>
                <c:pt idx="1339">
                  <c:v>1992.6249999998895</c:v>
                </c:pt>
                <c:pt idx="1340">
                  <c:v>1992.7083333332228</c:v>
                </c:pt>
                <c:pt idx="1341">
                  <c:v>1992.791666666556</c:v>
                </c:pt>
                <c:pt idx="1342">
                  <c:v>1992.8749999998893</c:v>
                </c:pt>
                <c:pt idx="1343">
                  <c:v>1992.9583333332225</c:v>
                </c:pt>
                <c:pt idx="1344">
                  <c:v>1993.0416666665558</c:v>
                </c:pt>
                <c:pt idx="1345">
                  <c:v>1993.124999999889</c:v>
                </c:pt>
                <c:pt idx="1346">
                  <c:v>1993.2083333332223</c:v>
                </c:pt>
                <c:pt idx="1347">
                  <c:v>1993.2916666665556</c:v>
                </c:pt>
                <c:pt idx="1348">
                  <c:v>1993.3749999998888</c:v>
                </c:pt>
                <c:pt idx="1349">
                  <c:v>1993.4583333332221</c:v>
                </c:pt>
                <c:pt idx="1350">
                  <c:v>1993.5416666665553</c:v>
                </c:pt>
                <c:pt idx="1351">
                  <c:v>1993.6249999998886</c:v>
                </c:pt>
                <c:pt idx="1352">
                  <c:v>1993.7083333332218</c:v>
                </c:pt>
                <c:pt idx="1353">
                  <c:v>1993.7916666665551</c:v>
                </c:pt>
                <c:pt idx="1354">
                  <c:v>1993.8749999998884</c:v>
                </c:pt>
                <c:pt idx="1355">
                  <c:v>1993.9583333332216</c:v>
                </c:pt>
                <c:pt idx="1356">
                  <c:v>1994.0416666665549</c:v>
                </c:pt>
                <c:pt idx="1357">
                  <c:v>1994.1249999998881</c:v>
                </c:pt>
                <c:pt idx="1358">
                  <c:v>1994.2083333332214</c:v>
                </c:pt>
                <c:pt idx="1359">
                  <c:v>1994.2916666665546</c:v>
                </c:pt>
                <c:pt idx="1360">
                  <c:v>1994.3749999998879</c:v>
                </c:pt>
                <c:pt idx="1361">
                  <c:v>1994.4583333332212</c:v>
                </c:pt>
                <c:pt idx="1362">
                  <c:v>1994.5416666665544</c:v>
                </c:pt>
                <c:pt idx="1363">
                  <c:v>1994.6249999998877</c:v>
                </c:pt>
                <c:pt idx="1364">
                  <c:v>1994.7083333332209</c:v>
                </c:pt>
                <c:pt idx="1365">
                  <c:v>1994.7916666665542</c:v>
                </c:pt>
                <c:pt idx="1366">
                  <c:v>1994.8749999998875</c:v>
                </c:pt>
                <c:pt idx="1367">
                  <c:v>1994.9583333332207</c:v>
                </c:pt>
                <c:pt idx="1368">
                  <c:v>1995.041666666554</c:v>
                </c:pt>
                <c:pt idx="1369">
                  <c:v>1995.1249999998872</c:v>
                </c:pt>
                <c:pt idx="1370">
                  <c:v>1995.2083333332205</c:v>
                </c:pt>
                <c:pt idx="1371">
                  <c:v>1995.2916666665537</c:v>
                </c:pt>
                <c:pt idx="1372">
                  <c:v>1995.374999999887</c:v>
                </c:pt>
                <c:pt idx="1373">
                  <c:v>1995.4583333332203</c:v>
                </c:pt>
                <c:pt idx="1374">
                  <c:v>1995.5416666665535</c:v>
                </c:pt>
                <c:pt idx="1375">
                  <c:v>1995.6249999998868</c:v>
                </c:pt>
                <c:pt idx="1376">
                  <c:v>1995.70833333322</c:v>
                </c:pt>
                <c:pt idx="1377">
                  <c:v>1995.7916666665533</c:v>
                </c:pt>
                <c:pt idx="1378">
                  <c:v>1995.8749999998865</c:v>
                </c:pt>
                <c:pt idx="1379">
                  <c:v>1995.9583333332198</c:v>
                </c:pt>
                <c:pt idx="1380">
                  <c:v>1996.0416666665531</c:v>
                </c:pt>
                <c:pt idx="1381">
                  <c:v>1996.1249999998863</c:v>
                </c:pt>
                <c:pt idx="1382">
                  <c:v>1996.2083333332196</c:v>
                </c:pt>
                <c:pt idx="1383">
                  <c:v>1996.2916666665528</c:v>
                </c:pt>
                <c:pt idx="1384">
                  <c:v>1996.3749999998861</c:v>
                </c:pt>
                <c:pt idx="1385">
                  <c:v>1996.4583333332193</c:v>
                </c:pt>
                <c:pt idx="1386">
                  <c:v>1996.5416666665526</c:v>
                </c:pt>
                <c:pt idx="1387">
                  <c:v>1996.6249999998859</c:v>
                </c:pt>
                <c:pt idx="1388">
                  <c:v>1996.7083333332191</c:v>
                </c:pt>
                <c:pt idx="1389">
                  <c:v>1996.7916666665524</c:v>
                </c:pt>
                <c:pt idx="1390">
                  <c:v>1996.8749999998856</c:v>
                </c:pt>
                <c:pt idx="1391">
                  <c:v>1996.9583333332189</c:v>
                </c:pt>
                <c:pt idx="1392">
                  <c:v>1997.0416666665521</c:v>
                </c:pt>
                <c:pt idx="1393">
                  <c:v>1997.1249999998854</c:v>
                </c:pt>
                <c:pt idx="1394">
                  <c:v>1997.2083333332187</c:v>
                </c:pt>
                <c:pt idx="1395">
                  <c:v>1997.2916666665519</c:v>
                </c:pt>
                <c:pt idx="1396">
                  <c:v>1997.3749999998852</c:v>
                </c:pt>
                <c:pt idx="1397">
                  <c:v>1997.4583333332184</c:v>
                </c:pt>
                <c:pt idx="1398">
                  <c:v>1997.5416666665517</c:v>
                </c:pt>
                <c:pt idx="1399">
                  <c:v>1997.6249999998849</c:v>
                </c:pt>
                <c:pt idx="1400">
                  <c:v>1997.7083333332182</c:v>
                </c:pt>
                <c:pt idx="1401">
                  <c:v>1997.7916666665515</c:v>
                </c:pt>
                <c:pt idx="1402">
                  <c:v>1997.8749999998847</c:v>
                </c:pt>
                <c:pt idx="1403">
                  <c:v>1997.958333333218</c:v>
                </c:pt>
                <c:pt idx="1404">
                  <c:v>1998.0416666665512</c:v>
                </c:pt>
                <c:pt idx="1405">
                  <c:v>1998.1249999998845</c:v>
                </c:pt>
                <c:pt idx="1406">
                  <c:v>1998.2083333332178</c:v>
                </c:pt>
                <c:pt idx="1407">
                  <c:v>1998.291666666551</c:v>
                </c:pt>
                <c:pt idx="1408">
                  <c:v>1998.3749999998843</c:v>
                </c:pt>
                <c:pt idx="1409">
                  <c:v>1998.4583333332175</c:v>
                </c:pt>
                <c:pt idx="1410">
                  <c:v>1998.5416666665508</c:v>
                </c:pt>
                <c:pt idx="1411">
                  <c:v>1998.624999999884</c:v>
                </c:pt>
                <c:pt idx="1412">
                  <c:v>1998.7083333332173</c:v>
                </c:pt>
                <c:pt idx="1413">
                  <c:v>1998.7916666665506</c:v>
                </c:pt>
                <c:pt idx="1414">
                  <c:v>1998.8749999998838</c:v>
                </c:pt>
                <c:pt idx="1415">
                  <c:v>1998.9583333332171</c:v>
                </c:pt>
                <c:pt idx="1416">
                  <c:v>1999.0416666665503</c:v>
                </c:pt>
                <c:pt idx="1417">
                  <c:v>1999.1249999998836</c:v>
                </c:pt>
                <c:pt idx="1418">
                  <c:v>1999.2083333332168</c:v>
                </c:pt>
                <c:pt idx="1419">
                  <c:v>1999.2916666665501</c:v>
                </c:pt>
                <c:pt idx="1420">
                  <c:v>1999.3749999998834</c:v>
                </c:pt>
                <c:pt idx="1421">
                  <c:v>1999.4583333332166</c:v>
                </c:pt>
                <c:pt idx="1422">
                  <c:v>1999.5416666665499</c:v>
                </c:pt>
                <c:pt idx="1423">
                  <c:v>1999.6249999998831</c:v>
                </c:pt>
                <c:pt idx="1424">
                  <c:v>1999.7083333332164</c:v>
                </c:pt>
                <c:pt idx="1425">
                  <c:v>1999.7916666665496</c:v>
                </c:pt>
                <c:pt idx="1426">
                  <c:v>1999.8749999998829</c:v>
                </c:pt>
                <c:pt idx="1427">
                  <c:v>1999.9583333332162</c:v>
                </c:pt>
                <c:pt idx="1428">
                  <c:v>2000.0416666665494</c:v>
                </c:pt>
                <c:pt idx="1429">
                  <c:v>2000.1249999998827</c:v>
                </c:pt>
                <c:pt idx="1430">
                  <c:v>2000.2083333332159</c:v>
                </c:pt>
                <c:pt idx="1431">
                  <c:v>2000.2916666665492</c:v>
                </c:pt>
                <c:pt idx="1432">
                  <c:v>2000.3749999998824</c:v>
                </c:pt>
                <c:pt idx="1433">
                  <c:v>2000.4583333332157</c:v>
                </c:pt>
                <c:pt idx="1434">
                  <c:v>2000.541666666549</c:v>
                </c:pt>
                <c:pt idx="1435">
                  <c:v>2000.6249999998822</c:v>
                </c:pt>
                <c:pt idx="1436">
                  <c:v>2000.7083333332155</c:v>
                </c:pt>
                <c:pt idx="1437">
                  <c:v>2000.7916666665487</c:v>
                </c:pt>
                <c:pt idx="1438">
                  <c:v>2000.874999999882</c:v>
                </c:pt>
                <c:pt idx="1439">
                  <c:v>2000.9583333332153</c:v>
                </c:pt>
                <c:pt idx="1440">
                  <c:v>2001.0416666665485</c:v>
                </c:pt>
                <c:pt idx="1441">
                  <c:v>2001.1249999998818</c:v>
                </c:pt>
                <c:pt idx="1442">
                  <c:v>2001.208333333215</c:v>
                </c:pt>
                <c:pt idx="1443">
                  <c:v>2001.2916666665483</c:v>
                </c:pt>
                <c:pt idx="1444">
                  <c:v>2001.3749999998815</c:v>
                </c:pt>
                <c:pt idx="1445">
                  <c:v>2001.4583333332148</c:v>
                </c:pt>
                <c:pt idx="1446">
                  <c:v>2001.5416666665481</c:v>
                </c:pt>
                <c:pt idx="1447">
                  <c:v>2001.6249999998813</c:v>
                </c:pt>
                <c:pt idx="1448">
                  <c:v>2001.7083333332146</c:v>
                </c:pt>
                <c:pt idx="1449">
                  <c:v>2001.7916666665478</c:v>
                </c:pt>
                <c:pt idx="1450">
                  <c:v>2001.8749999998811</c:v>
                </c:pt>
                <c:pt idx="1451">
                  <c:v>2001.9583333332143</c:v>
                </c:pt>
                <c:pt idx="1452">
                  <c:v>2002.0416666665476</c:v>
                </c:pt>
                <c:pt idx="1453">
                  <c:v>2002.1249999998809</c:v>
                </c:pt>
                <c:pt idx="1454">
                  <c:v>2002.2083333332141</c:v>
                </c:pt>
                <c:pt idx="1455">
                  <c:v>2002.2916666665474</c:v>
                </c:pt>
                <c:pt idx="1456">
                  <c:v>2002.3749999998806</c:v>
                </c:pt>
                <c:pt idx="1457">
                  <c:v>2002.4583333332139</c:v>
                </c:pt>
                <c:pt idx="1458">
                  <c:v>2002.5416666665471</c:v>
                </c:pt>
                <c:pt idx="1459">
                  <c:v>2002.6249999998804</c:v>
                </c:pt>
                <c:pt idx="1460">
                  <c:v>2002.7083333332137</c:v>
                </c:pt>
                <c:pt idx="1461">
                  <c:v>2002.7916666665469</c:v>
                </c:pt>
                <c:pt idx="1462">
                  <c:v>2002.8749999998802</c:v>
                </c:pt>
                <c:pt idx="1463">
                  <c:v>2002.9583333332134</c:v>
                </c:pt>
                <c:pt idx="1464">
                  <c:v>2003.0416666665467</c:v>
                </c:pt>
                <c:pt idx="1465">
                  <c:v>2003.1249999998799</c:v>
                </c:pt>
                <c:pt idx="1466">
                  <c:v>2003.2083333332132</c:v>
                </c:pt>
                <c:pt idx="1467">
                  <c:v>2003.2916666665465</c:v>
                </c:pt>
                <c:pt idx="1468">
                  <c:v>2003.3749999998797</c:v>
                </c:pt>
                <c:pt idx="1469">
                  <c:v>2003.458333333213</c:v>
                </c:pt>
                <c:pt idx="1470">
                  <c:v>2003.5416666665462</c:v>
                </c:pt>
                <c:pt idx="1471">
                  <c:v>2003.6249999998795</c:v>
                </c:pt>
                <c:pt idx="1472">
                  <c:v>2003.7083333332127</c:v>
                </c:pt>
                <c:pt idx="1473">
                  <c:v>2003.791666666546</c:v>
                </c:pt>
                <c:pt idx="1474">
                  <c:v>2003.8749999998793</c:v>
                </c:pt>
                <c:pt idx="1475">
                  <c:v>2003.9583333332125</c:v>
                </c:pt>
                <c:pt idx="1476">
                  <c:v>2004.0416666665458</c:v>
                </c:pt>
                <c:pt idx="1477">
                  <c:v>2004.124999999879</c:v>
                </c:pt>
                <c:pt idx="1478">
                  <c:v>2004.2083333332123</c:v>
                </c:pt>
                <c:pt idx="1479">
                  <c:v>2004.2916666665456</c:v>
                </c:pt>
                <c:pt idx="1480">
                  <c:v>2004.3749999998788</c:v>
                </c:pt>
                <c:pt idx="1481">
                  <c:v>2004.4583333332121</c:v>
                </c:pt>
                <c:pt idx="1482">
                  <c:v>2004.5416666665453</c:v>
                </c:pt>
                <c:pt idx="1483">
                  <c:v>2004.6249999998786</c:v>
                </c:pt>
                <c:pt idx="1484">
                  <c:v>2004.7083333332118</c:v>
                </c:pt>
                <c:pt idx="1485">
                  <c:v>2004.7916666665451</c:v>
                </c:pt>
                <c:pt idx="1486">
                  <c:v>2004.8749999998784</c:v>
                </c:pt>
                <c:pt idx="1487">
                  <c:v>2004.9583333332116</c:v>
                </c:pt>
                <c:pt idx="1488">
                  <c:v>2005.0416666665449</c:v>
                </c:pt>
                <c:pt idx="1489">
                  <c:v>2005.1249999998781</c:v>
                </c:pt>
                <c:pt idx="1490">
                  <c:v>2005.2083333332114</c:v>
                </c:pt>
                <c:pt idx="1491">
                  <c:v>2005.2916666665446</c:v>
                </c:pt>
                <c:pt idx="1492">
                  <c:v>2005.3749999998779</c:v>
                </c:pt>
                <c:pt idx="1493">
                  <c:v>2005.4583333332112</c:v>
                </c:pt>
                <c:pt idx="1494">
                  <c:v>2005.5416666665444</c:v>
                </c:pt>
                <c:pt idx="1495">
                  <c:v>2005.6249999998777</c:v>
                </c:pt>
                <c:pt idx="1496">
                  <c:v>2005.7083333332109</c:v>
                </c:pt>
                <c:pt idx="1497">
                  <c:v>2005.7916666665442</c:v>
                </c:pt>
                <c:pt idx="1498">
                  <c:v>2005.8749999998774</c:v>
                </c:pt>
                <c:pt idx="1499">
                  <c:v>2005.9583333332107</c:v>
                </c:pt>
                <c:pt idx="1500">
                  <c:v>2006.041666666544</c:v>
                </c:pt>
                <c:pt idx="1501">
                  <c:v>2006.1249999998772</c:v>
                </c:pt>
                <c:pt idx="1502">
                  <c:v>2006.2083333332105</c:v>
                </c:pt>
                <c:pt idx="1503">
                  <c:v>2006.2916666665437</c:v>
                </c:pt>
                <c:pt idx="1504">
                  <c:v>2006.374999999877</c:v>
                </c:pt>
                <c:pt idx="1505">
                  <c:v>2006.4583333332102</c:v>
                </c:pt>
                <c:pt idx="1506">
                  <c:v>2006.5416666665435</c:v>
                </c:pt>
                <c:pt idx="1507">
                  <c:v>2006.6249999998768</c:v>
                </c:pt>
                <c:pt idx="1508">
                  <c:v>2006.70833333321</c:v>
                </c:pt>
                <c:pt idx="1509">
                  <c:v>2006.7916666665433</c:v>
                </c:pt>
                <c:pt idx="1510">
                  <c:v>2006.8749999998765</c:v>
                </c:pt>
                <c:pt idx="1511">
                  <c:v>2006.9583333332098</c:v>
                </c:pt>
                <c:pt idx="1512">
                  <c:v>2007.0416666665431</c:v>
                </c:pt>
                <c:pt idx="1513">
                  <c:v>2007.1249999998763</c:v>
                </c:pt>
                <c:pt idx="1514">
                  <c:v>2007.2083333332096</c:v>
                </c:pt>
                <c:pt idx="1515">
                  <c:v>2007.2916666665428</c:v>
                </c:pt>
                <c:pt idx="1516">
                  <c:v>2007.3749999998761</c:v>
                </c:pt>
                <c:pt idx="1517">
                  <c:v>2007.4583333332093</c:v>
                </c:pt>
                <c:pt idx="1518">
                  <c:v>2007.5416666665426</c:v>
                </c:pt>
                <c:pt idx="1519">
                  <c:v>2007.6249999998759</c:v>
                </c:pt>
                <c:pt idx="1520">
                  <c:v>2007.7083333332091</c:v>
                </c:pt>
                <c:pt idx="1521">
                  <c:v>2007.7916666665424</c:v>
                </c:pt>
                <c:pt idx="1522">
                  <c:v>2007.8749999998756</c:v>
                </c:pt>
                <c:pt idx="1523">
                  <c:v>2007.9583333332089</c:v>
                </c:pt>
                <c:pt idx="1524">
                  <c:v>2008.0416666665421</c:v>
                </c:pt>
                <c:pt idx="1525">
                  <c:v>2008.1249999998754</c:v>
                </c:pt>
                <c:pt idx="1526">
                  <c:v>2008.2083333332087</c:v>
                </c:pt>
                <c:pt idx="1527">
                  <c:v>2008.2916666665419</c:v>
                </c:pt>
                <c:pt idx="1528">
                  <c:v>2008.3749999998752</c:v>
                </c:pt>
                <c:pt idx="1529">
                  <c:v>2008.4583333332084</c:v>
                </c:pt>
                <c:pt idx="1530">
                  <c:v>2008.5416666665417</c:v>
                </c:pt>
                <c:pt idx="1531">
                  <c:v>2008.6249999998749</c:v>
                </c:pt>
                <c:pt idx="1532">
                  <c:v>2008.7083333332082</c:v>
                </c:pt>
                <c:pt idx="1533">
                  <c:v>2008.7916666665415</c:v>
                </c:pt>
                <c:pt idx="1534">
                  <c:v>2008.8749999998747</c:v>
                </c:pt>
                <c:pt idx="1535">
                  <c:v>2008.958333333208</c:v>
                </c:pt>
                <c:pt idx="1536">
                  <c:v>2009.0416666665412</c:v>
                </c:pt>
                <c:pt idx="1537">
                  <c:v>2009.1249999998745</c:v>
                </c:pt>
                <c:pt idx="1538">
                  <c:v>2009.2083333332077</c:v>
                </c:pt>
                <c:pt idx="1539">
                  <c:v>2009.291666666541</c:v>
                </c:pt>
                <c:pt idx="1540">
                  <c:v>2009.3749999998743</c:v>
                </c:pt>
                <c:pt idx="1541">
                  <c:v>2009.4583333332075</c:v>
                </c:pt>
                <c:pt idx="1542">
                  <c:v>2009.5416666665408</c:v>
                </c:pt>
                <c:pt idx="1543">
                  <c:v>2009.624999999874</c:v>
                </c:pt>
                <c:pt idx="1544">
                  <c:v>2009.7083333332073</c:v>
                </c:pt>
                <c:pt idx="1545">
                  <c:v>2009.7916666665406</c:v>
                </c:pt>
                <c:pt idx="1546">
                  <c:v>2009.8749999998738</c:v>
                </c:pt>
                <c:pt idx="1547">
                  <c:v>2009.9583333332071</c:v>
                </c:pt>
                <c:pt idx="1548">
                  <c:v>2010.0416666665403</c:v>
                </c:pt>
                <c:pt idx="1549">
                  <c:v>2010.1249999998736</c:v>
                </c:pt>
                <c:pt idx="1550">
                  <c:v>2010.2083333332068</c:v>
                </c:pt>
                <c:pt idx="1551">
                  <c:v>2010.2916666665401</c:v>
                </c:pt>
                <c:pt idx="1552">
                  <c:v>2010.3749999998734</c:v>
                </c:pt>
                <c:pt idx="1553">
                  <c:v>2010.4583333332066</c:v>
                </c:pt>
                <c:pt idx="1554">
                  <c:v>2010.5416666665399</c:v>
                </c:pt>
                <c:pt idx="1555">
                  <c:v>2010.6249999998731</c:v>
                </c:pt>
                <c:pt idx="1556">
                  <c:v>2010.7083333332064</c:v>
                </c:pt>
                <c:pt idx="1557">
                  <c:v>2010.7916666665396</c:v>
                </c:pt>
                <c:pt idx="1558">
                  <c:v>2010.8749999998729</c:v>
                </c:pt>
                <c:pt idx="1559">
                  <c:v>2010.9583333332062</c:v>
                </c:pt>
                <c:pt idx="1560">
                  <c:v>2011.0416666665394</c:v>
                </c:pt>
                <c:pt idx="1561">
                  <c:v>2011.1249999998727</c:v>
                </c:pt>
                <c:pt idx="1562">
                  <c:v>2011.2083333332059</c:v>
                </c:pt>
                <c:pt idx="1563">
                  <c:v>2011.2916666665392</c:v>
                </c:pt>
                <c:pt idx="1564">
                  <c:v>2011.3749999998724</c:v>
                </c:pt>
                <c:pt idx="1565">
                  <c:v>2011.4583333332057</c:v>
                </c:pt>
                <c:pt idx="1566">
                  <c:v>2011.541666666539</c:v>
                </c:pt>
                <c:pt idx="1567">
                  <c:v>2011.6249999998722</c:v>
                </c:pt>
                <c:pt idx="1568">
                  <c:v>2011.7083333332055</c:v>
                </c:pt>
                <c:pt idx="1569">
                  <c:v>2011.7916666665387</c:v>
                </c:pt>
                <c:pt idx="1570">
                  <c:v>2011.874999999872</c:v>
                </c:pt>
                <c:pt idx="1571">
                  <c:v>2011.9583333332052</c:v>
                </c:pt>
                <c:pt idx="1572">
                  <c:v>2012.0416666665385</c:v>
                </c:pt>
                <c:pt idx="1573">
                  <c:v>2012.1249999998718</c:v>
                </c:pt>
                <c:pt idx="1574">
                  <c:v>2012.208333333205</c:v>
                </c:pt>
                <c:pt idx="1575">
                  <c:v>2012.2916666665383</c:v>
                </c:pt>
                <c:pt idx="1576">
                  <c:v>2012.3749999998715</c:v>
                </c:pt>
                <c:pt idx="1577">
                  <c:v>2012.4583333332048</c:v>
                </c:pt>
                <c:pt idx="1578">
                  <c:v>2012.541666666538</c:v>
                </c:pt>
                <c:pt idx="1579">
                  <c:v>2012.6249999998713</c:v>
                </c:pt>
                <c:pt idx="1580">
                  <c:v>2012.7083333332046</c:v>
                </c:pt>
                <c:pt idx="1581">
                  <c:v>2012.7916666665378</c:v>
                </c:pt>
                <c:pt idx="1582">
                  <c:v>2012.8749999998711</c:v>
                </c:pt>
                <c:pt idx="1583">
                  <c:v>2012.9583333332043</c:v>
                </c:pt>
                <c:pt idx="1584">
                  <c:v>2013.0416666665376</c:v>
                </c:pt>
                <c:pt idx="1585">
                  <c:v>2013.1249999998709</c:v>
                </c:pt>
                <c:pt idx="1586">
                  <c:v>2013.2083333332041</c:v>
                </c:pt>
                <c:pt idx="1587">
                  <c:v>2013.2916666665374</c:v>
                </c:pt>
                <c:pt idx="1588">
                  <c:v>2013.3749999998706</c:v>
                </c:pt>
                <c:pt idx="1589">
                  <c:v>2013.4583333332039</c:v>
                </c:pt>
                <c:pt idx="1590">
                  <c:v>2013.5416666665371</c:v>
                </c:pt>
                <c:pt idx="1591">
                  <c:v>2013.6249999998704</c:v>
                </c:pt>
                <c:pt idx="1592">
                  <c:v>2013.7083333332037</c:v>
                </c:pt>
                <c:pt idx="1593">
                  <c:v>2013.7916666665369</c:v>
                </c:pt>
                <c:pt idx="1594">
                  <c:v>2013.8749999998702</c:v>
                </c:pt>
                <c:pt idx="1595">
                  <c:v>2013.9583333332034</c:v>
                </c:pt>
                <c:pt idx="1596">
                  <c:v>2014.0416666665367</c:v>
                </c:pt>
                <c:pt idx="1597">
                  <c:v>2014.1249999998699</c:v>
                </c:pt>
                <c:pt idx="1598">
                  <c:v>2014.2083333332032</c:v>
                </c:pt>
                <c:pt idx="1599">
                  <c:v>2014.2916666665365</c:v>
                </c:pt>
                <c:pt idx="1600">
                  <c:v>2014.3749999998697</c:v>
                </c:pt>
                <c:pt idx="1601">
                  <c:v>2014.458333333203</c:v>
                </c:pt>
                <c:pt idx="1602">
                  <c:v>2014.5416666665362</c:v>
                </c:pt>
                <c:pt idx="1603">
                  <c:v>2014.6249999998695</c:v>
                </c:pt>
                <c:pt idx="1604">
                  <c:v>2014.7083333332027</c:v>
                </c:pt>
                <c:pt idx="1605">
                  <c:v>2014.791666666536</c:v>
                </c:pt>
                <c:pt idx="1606">
                  <c:v>2014.8749999998693</c:v>
                </c:pt>
                <c:pt idx="1607">
                  <c:v>2014.9583333332025</c:v>
                </c:pt>
                <c:pt idx="1608">
                  <c:v>2015.0416666665358</c:v>
                </c:pt>
                <c:pt idx="1609">
                  <c:v>2015.124999999869</c:v>
                </c:pt>
                <c:pt idx="1610">
                  <c:v>2015.2083333332023</c:v>
                </c:pt>
                <c:pt idx="1611">
                  <c:v>2015.2916666665355</c:v>
                </c:pt>
                <c:pt idx="1612">
                  <c:v>2015.3749999998688</c:v>
                </c:pt>
                <c:pt idx="1613">
                  <c:v>2015.4583333332021</c:v>
                </c:pt>
                <c:pt idx="1614">
                  <c:v>2015.5416666665353</c:v>
                </c:pt>
                <c:pt idx="1615">
                  <c:v>2015.6249999998686</c:v>
                </c:pt>
                <c:pt idx="1616">
                  <c:v>2015.7083333332018</c:v>
                </c:pt>
                <c:pt idx="1617">
                  <c:v>2015.7916666665351</c:v>
                </c:pt>
                <c:pt idx="1618">
                  <c:v>2015.8749999998684</c:v>
                </c:pt>
                <c:pt idx="1619">
                  <c:v>2015.9583333332016</c:v>
                </c:pt>
                <c:pt idx="1620">
                  <c:v>2016.0416666665349</c:v>
                </c:pt>
                <c:pt idx="1621">
                  <c:v>2016.1249999998681</c:v>
                </c:pt>
                <c:pt idx="1622">
                  <c:v>2016.2083333332014</c:v>
                </c:pt>
                <c:pt idx="1623">
                  <c:v>2016.2916666665346</c:v>
                </c:pt>
                <c:pt idx="1624">
                  <c:v>2016.3749999998679</c:v>
                </c:pt>
                <c:pt idx="1625">
                  <c:v>2016.4583333332012</c:v>
                </c:pt>
                <c:pt idx="1626">
                  <c:v>2016.5416666665344</c:v>
                </c:pt>
                <c:pt idx="1627">
                  <c:v>2016.6249999998677</c:v>
                </c:pt>
                <c:pt idx="1628">
                  <c:v>2016.7083333332009</c:v>
                </c:pt>
                <c:pt idx="1629">
                  <c:v>2016.7916666665342</c:v>
                </c:pt>
                <c:pt idx="1630">
                  <c:v>2016.8749999998674</c:v>
                </c:pt>
                <c:pt idx="1631">
                  <c:v>2016.9583333332007</c:v>
                </c:pt>
                <c:pt idx="1632">
                  <c:v>2017.041666666534</c:v>
                </c:pt>
                <c:pt idx="1633">
                  <c:v>2017.1249999998672</c:v>
                </c:pt>
                <c:pt idx="1634">
                  <c:v>2017.2083333332005</c:v>
                </c:pt>
                <c:pt idx="1635">
                  <c:v>2017.2916666665337</c:v>
                </c:pt>
                <c:pt idx="1636">
                  <c:v>2017.374999999867</c:v>
                </c:pt>
                <c:pt idx="1637">
                  <c:v>2017.4583333332002</c:v>
                </c:pt>
                <c:pt idx="1638">
                  <c:v>2017.5416666665335</c:v>
                </c:pt>
                <c:pt idx="1639">
                  <c:v>2017.6249999998668</c:v>
                </c:pt>
                <c:pt idx="1640">
                  <c:v>2017.7083333332</c:v>
                </c:pt>
                <c:pt idx="1641">
                  <c:v>2017.7916666665333</c:v>
                </c:pt>
                <c:pt idx="1642">
                  <c:v>2017.8749999998665</c:v>
                </c:pt>
                <c:pt idx="1643">
                  <c:v>2017.9583333331998</c:v>
                </c:pt>
                <c:pt idx="1644">
                  <c:v>2018.041666666533</c:v>
                </c:pt>
                <c:pt idx="1645">
                  <c:v>2018.1249999998663</c:v>
                </c:pt>
                <c:pt idx="1646">
                  <c:v>2018.2083333331996</c:v>
                </c:pt>
                <c:pt idx="1647">
                  <c:v>2018.2916666665328</c:v>
                </c:pt>
                <c:pt idx="1648">
                  <c:v>2018.3749999998661</c:v>
                </c:pt>
                <c:pt idx="1649">
                  <c:v>2018.4583333331993</c:v>
                </c:pt>
                <c:pt idx="1650">
                  <c:v>2018.5416666665326</c:v>
                </c:pt>
                <c:pt idx="1651">
                  <c:v>2018.6249999998658</c:v>
                </c:pt>
                <c:pt idx="1652">
                  <c:v>2018.7083333331991</c:v>
                </c:pt>
                <c:pt idx="1653">
                  <c:v>2018.7916666665324</c:v>
                </c:pt>
                <c:pt idx="1654">
                  <c:v>2018.8749999998656</c:v>
                </c:pt>
                <c:pt idx="1655">
                  <c:v>2018.9583333331989</c:v>
                </c:pt>
                <c:pt idx="1656">
                  <c:v>2019.0416666665321</c:v>
                </c:pt>
                <c:pt idx="1657">
                  <c:v>2019.1249999998654</c:v>
                </c:pt>
                <c:pt idx="1658">
                  <c:v>2019.2083333331987</c:v>
                </c:pt>
                <c:pt idx="1659">
                  <c:v>2019.2916666665319</c:v>
                </c:pt>
                <c:pt idx="1660">
                  <c:v>2019.3749999998652</c:v>
                </c:pt>
                <c:pt idx="1661">
                  <c:v>2019.4583333331984</c:v>
                </c:pt>
                <c:pt idx="1662">
                  <c:v>2019.5416666665317</c:v>
                </c:pt>
                <c:pt idx="1663">
                  <c:v>2019.6249999998649</c:v>
                </c:pt>
                <c:pt idx="1664">
                  <c:v>2019.7083333331982</c:v>
                </c:pt>
                <c:pt idx="1665">
                  <c:v>2019.7916666665315</c:v>
                </c:pt>
                <c:pt idx="1666">
                  <c:v>2019.8749999998647</c:v>
                </c:pt>
                <c:pt idx="1667">
                  <c:v>2019.958333333198</c:v>
                </c:pt>
                <c:pt idx="1668">
                  <c:v>2020.0416666665312</c:v>
                </c:pt>
                <c:pt idx="1669">
                  <c:v>2020.1249999998645</c:v>
                </c:pt>
                <c:pt idx="1670">
                  <c:v>2020.2083333331977</c:v>
                </c:pt>
                <c:pt idx="1671">
                  <c:v>2020.291666666531</c:v>
                </c:pt>
                <c:pt idx="1672">
                  <c:v>2020.3749999998643</c:v>
                </c:pt>
                <c:pt idx="1673">
                  <c:v>2020.4583333331975</c:v>
                </c:pt>
                <c:pt idx="1674">
                  <c:v>2020.5416666665308</c:v>
                </c:pt>
                <c:pt idx="1675">
                  <c:v>2020.624999999864</c:v>
                </c:pt>
                <c:pt idx="1676">
                  <c:v>2020.7083333331973</c:v>
                </c:pt>
                <c:pt idx="1677">
                  <c:v>2020.7916666665305</c:v>
                </c:pt>
                <c:pt idx="1678">
                  <c:v>2020.8749999998638</c:v>
                </c:pt>
                <c:pt idx="1679">
                  <c:v>2020.9583333331971</c:v>
                </c:pt>
                <c:pt idx="1680">
                  <c:v>2021.0416666665303</c:v>
                </c:pt>
                <c:pt idx="1681">
                  <c:v>2021.1249999998636</c:v>
                </c:pt>
                <c:pt idx="1682">
                  <c:v>2021.2083333331968</c:v>
                </c:pt>
                <c:pt idx="1683">
                  <c:v>2021.2916666665301</c:v>
                </c:pt>
                <c:pt idx="1684">
                  <c:v>2021.3749999998633</c:v>
                </c:pt>
                <c:pt idx="1685">
                  <c:v>2021.4583333331966</c:v>
                </c:pt>
                <c:pt idx="1686">
                  <c:v>2021.5416666665299</c:v>
                </c:pt>
                <c:pt idx="1687">
                  <c:v>2021.6249999998631</c:v>
                </c:pt>
                <c:pt idx="1688">
                  <c:v>2021.7083333331964</c:v>
                </c:pt>
                <c:pt idx="1689">
                  <c:v>2021.7916666665296</c:v>
                </c:pt>
                <c:pt idx="1690">
                  <c:v>2021.8749999998629</c:v>
                </c:pt>
                <c:pt idx="1691">
                  <c:v>2021.9583333331962</c:v>
                </c:pt>
                <c:pt idx="1692">
                  <c:v>2022.0416666665294</c:v>
                </c:pt>
                <c:pt idx="1693">
                  <c:v>2022.1249999998627</c:v>
                </c:pt>
                <c:pt idx="1694">
                  <c:v>2022.2083333331959</c:v>
                </c:pt>
                <c:pt idx="1695">
                  <c:v>2022.2916666665292</c:v>
                </c:pt>
                <c:pt idx="1696">
                  <c:v>2022.3749999998624</c:v>
                </c:pt>
                <c:pt idx="1697">
                  <c:v>2022.4583333331957</c:v>
                </c:pt>
                <c:pt idx="1698">
                  <c:v>2022.541666666529</c:v>
                </c:pt>
                <c:pt idx="1699">
                  <c:v>2022.6249999998622</c:v>
                </c:pt>
                <c:pt idx="1700">
                  <c:v>2022.7083333331955</c:v>
                </c:pt>
                <c:pt idx="1701">
                  <c:v>2022.7916666665287</c:v>
                </c:pt>
                <c:pt idx="1702">
                  <c:v>2022.874999999862</c:v>
                </c:pt>
                <c:pt idx="1703">
                  <c:v>2022.9583333331952</c:v>
                </c:pt>
                <c:pt idx="1704">
                  <c:v>2023.0416666665285</c:v>
                </c:pt>
                <c:pt idx="1705">
                  <c:v>2023.1249999998618</c:v>
                </c:pt>
                <c:pt idx="1706">
                  <c:v>2023.208333333195</c:v>
                </c:pt>
                <c:pt idx="1707">
                  <c:v>2023.2916666665283</c:v>
                </c:pt>
                <c:pt idx="1708">
                  <c:v>2023.3749999998615</c:v>
                </c:pt>
                <c:pt idx="1709">
                  <c:v>2023.4583333331948</c:v>
                </c:pt>
                <c:pt idx="1710">
                  <c:v>2023.541666666528</c:v>
                </c:pt>
                <c:pt idx="1711">
                  <c:v>2023.6249999998613</c:v>
                </c:pt>
                <c:pt idx="1712">
                  <c:v>2023.7083333331946</c:v>
                </c:pt>
                <c:pt idx="1713">
                  <c:v>2023.7916666665278</c:v>
                </c:pt>
                <c:pt idx="1714">
                  <c:v>2023.8749999998611</c:v>
                </c:pt>
                <c:pt idx="1715">
                  <c:v>2023.9583333331943</c:v>
                </c:pt>
                <c:pt idx="1716">
                  <c:v>2024.0416666665276</c:v>
                </c:pt>
                <c:pt idx="1717">
                  <c:v>2024.1249999998608</c:v>
                </c:pt>
                <c:pt idx="1718">
                  <c:v>2024.2083333331941</c:v>
                </c:pt>
                <c:pt idx="1719">
                  <c:v>2024.2916666665274</c:v>
                </c:pt>
                <c:pt idx="1720">
                  <c:v>2024.3749999998606</c:v>
                </c:pt>
                <c:pt idx="1721">
                  <c:v>2024.4583333331939</c:v>
                </c:pt>
                <c:pt idx="1722">
                  <c:v>2024.5416666665271</c:v>
                </c:pt>
                <c:pt idx="1723">
                  <c:v>2024.6249999998604</c:v>
                </c:pt>
                <c:pt idx="1724">
                  <c:v>2024.7083333331937</c:v>
                </c:pt>
                <c:pt idx="1725">
                  <c:v>2024.7916666665269</c:v>
                </c:pt>
                <c:pt idx="1726">
                  <c:v>2024.8749999998602</c:v>
                </c:pt>
                <c:pt idx="1727">
                  <c:v>2024.9583333331934</c:v>
                </c:pt>
                <c:pt idx="1728">
                  <c:v>2025.0416666665267</c:v>
                </c:pt>
                <c:pt idx="1729">
                  <c:v>2025.1249999998599</c:v>
                </c:pt>
                <c:pt idx="1730">
                  <c:v>2025.2083333331932</c:v>
                </c:pt>
                <c:pt idx="1731">
                  <c:v>2025.2916666665265</c:v>
                </c:pt>
                <c:pt idx="1732">
                  <c:v>2025.3749999998597</c:v>
                </c:pt>
                <c:pt idx="1733">
                  <c:v>2025.458333333193</c:v>
                </c:pt>
                <c:pt idx="1734">
                  <c:v>2025.5416666665262</c:v>
                </c:pt>
                <c:pt idx="1735">
                  <c:v>2025.6249999998595</c:v>
                </c:pt>
                <c:pt idx="1736">
                  <c:v>2025.7083333331927</c:v>
                </c:pt>
                <c:pt idx="1737">
                  <c:v>2025.791666666526</c:v>
                </c:pt>
              </c:numCache>
            </c:numRef>
          </c:xVal>
          <c:yVal>
            <c:numRef>
              <c:f>Data!$G$129:$G$1869</c:f>
              <c:numCache>
                <c:formatCode>0.00</c:formatCode>
                <c:ptCount val="1741"/>
                <c:pt idx="0">
                  <c:v>3.7</c:v>
                </c:pt>
                <c:pt idx="1">
                  <c:v>3.6933333333333338</c:v>
                </c:pt>
                <c:pt idx="2">
                  <c:v>3.686666666666667</c:v>
                </c:pt>
                <c:pt idx="3">
                  <c:v>3.68</c:v>
                </c:pt>
                <c:pt idx="4">
                  <c:v>3.6733333333333338</c:v>
                </c:pt>
                <c:pt idx="5">
                  <c:v>3.666666666666667</c:v>
                </c:pt>
                <c:pt idx="6">
                  <c:v>3.66</c:v>
                </c:pt>
                <c:pt idx="7">
                  <c:v>3.6533333333333333</c:v>
                </c:pt>
                <c:pt idx="8">
                  <c:v>3.6466666666666669</c:v>
                </c:pt>
                <c:pt idx="9">
                  <c:v>3.64</c:v>
                </c:pt>
                <c:pt idx="10">
                  <c:v>3.6333333333333337</c:v>
                </c:pt>
                <c:pt idx="11">
                  <c:v>3.6266666666666669</c:v>
                </c:pt>
                <c:pt idx="12">
                  <c:v>3.62</c:v>
                </c:pt>
                <c:pt idx="13">
                  <c:v>3.6208333333333336</c:v>
                </c:pt>
                <c:pt idx="14">
                  <c:v>3.621666666666667</c:v>
                </c:pt>
                <c:pt idx="15">
                  <c:v>3.6225000000000001</c:v>
                </c:pt>
                <c:pt idx="16">
                  <c:v>3.6233333333333335</c:v>
                </c:pt>
                <c:pt idx="17">
                  <c:v>3.6241666666666665</c:v>
                </c:pt>
                <c:pt idx="18">
                  <c:v>3.625</c:v>
                </c:pt>
                <c:pt idx="19">
                  <c:v>3.6258333333333335</c:v>
                </c:pt>
                <c:pt idx="20">
                  <c:v>3.6266666666666669</c:v>
                </c:pt>
                <c:pt idx="21">
                  <c:v>3.6274999999999999</c:v>
                </c:pt>
                <c:pt idx="22">
                  <c:v>3.6283333333333334</c:v>
                </c:pt>
                <c:pt idx="23">
                  <c:v>3.6291666666666669</c:v>
                </c:pt>
                <c:pt idx="24">
                  <c:v>3.63</c:v>
                </c:pt>
                <c:pt idx="25">
                  <c:v>3.6291666666666669</c:v>
                </c:pt>
                <c:pt idx="26">
                  <c:v>3.6283333333333334</c:v>
                </c:pt>
                <c:pt idx="27">
                  <c:v>3.6274999999999999</c:v>
                </c:pt>
                <c:pt idx="28">
                  <c:v>3.6266666666666669</c:v>
                </c:pt>
                <c:pt idx="29">
                  <c:v>3.6258333333333335</c:v>
                </c:pt>
                <c:pt idx="30">
                  <c:v>3.625</c:v>
                </c:pt>
                <c:pt idx="31">
                  <c:v>3.6241666666666665</c:v>
                </c:pt>
                <c:pt idx="32">
                  <c:v>3.6233333333333335</c:v>
                </c:pt>
                <c:pt idx="33">
                  <c:v>3.6225000000000001</c:v>
                </c:pt>
                <c:pt idx="34">
                  <c:v>3.621666666666667</c:v>
                </c:pt>
                <c:pt idx="35">
                  <c:v>3.6208333333333336</c:v>
                </c:pt>
                <c:pt idx="36">
                  <c:v>3.62</c:v>
                </c:pt>
                <c:pt idx="37">
                  <c:v>3.6116666666666668</c:v>
                </c:pt>
                <c:pt idx="38">
                  <c:v>3.6033333333333335</c:v>
                </c:pt>
                <c:pt idx="39">
                  <c:v>3.5949999999999998</c:v>
                </c:pt>
                <c:pt idx="40">
                  <c:v>3.5866666666666669</c:v>
                </c:pt>
                <c:pt idx="41">
                  <c:v>3.5783333333333336</c:v>
                </c:pt>
                <c:pt idx="42">
                  <c:v>3.57</c:v>
                </c:pt>
                <c:pt idx="43">
                  <c:v>3.5616666666666665</c:v>
                </c:pt>
                <c:pt idx="44">
                  <c:v>3.5533333333333337</c:v>
                </c:pt>
                <c:pt idx="45">
                  <c:v>3.5449999999999999</c:v>
                </c:pt>
                <c:pt idx="46">
                  <c:v>3.5366666666666671</c:v>
                </c:pt>
                <c:pt idx="47">
                  <c:v>3.5283333333333333</c:v>
                </c:pt>
                <c:pt idx="48">
                  <c:v>3.52</c:v>
                </c:pt>
                <c:pt idx="49">
                  <c:v>3.5074999999999998</c:v>
                </c:pt>
                <c:pt idx="50">
                  <c:v>3.4950000000000001</c:v>
                </c:pt>
                <c:pt idx="51">
                  <c:v>3.4824999999999999</c:v>
                </c:pt>
                <c:pt idx="52">
                  <c:v>3.4699999999999998</c:v>
                </c:pt>
                <c:pt idx="53">
                  <c:v>3.4575</c:v>
                </c:pt>
                <c:pt idx="54">
                  <c:v>3.4449999999999998</c:v>
                </c:pt>
                <c:pt idx="55">
                  <c:v>3.4325000000000001</c:v>
                </c:pt>
                <c:pt idx="56">
                  <c:v>3.42</c:v>
                </c:pt>
                <c:pt idx="57">
                  <c:v>3.4075000000000002</c:v>
                </c:pt>
                <c:pt idx="58">
                  <c:v>3.3950000000000005</c:v>
                </c:pt>
                <c:pt idx="59">
                  <c:v>3.3825000000000003</c:v>
                </c:pt>
                <c:pt idx="60">
                  <c:v>3.37</c:v>
                </c:pt>
                <c:pt idx="61">
                  <c:v>3.3825000000000003</c:v>
                </c:pt>
                <c:pt idx="62">
                  <c:v>3.3950000000000005</c:v>
                </c:pt>
                <c:pt idx="63">
                  <c:v>3.4075000000000002</c:v>
                </c:pt>
                <c:pt idx="64">
                  <c:v>3.42</c:v>
                </c:pt>
                <c:pt idx="65">
                  <c:v>3.4325000000000001</c:v>
                </c:pt>
                <c:pt idx="66">
                  <c:v>3.4449999999999998</c:v>
                </c:pt>
                <c:pt idx="67">
                  <c:v>3.4575</c:v>
                </c:pt>
                <c:pt idx="68">
                  <c:v>3.4699999999999998</c:v>
                </c:pt>
                <c:pt idx="69">
                  <c:v>3.4824999999999999</c:v>
                </c:pt>
                <c:pt idx="70">
                  <c:v>3.4950000000000001</c:v>
                </c:pt>
                <c:pt idx="71">
                  <c:v>3.5074999999999998</c:v>
                </c:pt>
                <c:pt idx="72">
                  <c:v>3.52</c:v>
                </c:pt>
                <c:pt idx="73">
                  <c:v>3.5324999999999998</c:v>
                </c:pt>
                <c:pt idx="74">
                  <c:v>3.5450000000000004</c:v>
                </c:pt>
                <c:pt idx="75">
                  <c:v>3.5575000000000001</c:v>
                </c:pt>
                <c:pt idx="76">
                  <c:v>3.5700000000000003</c:v>
                </c:pt>
                <c:pt idx="77">
                  <c:v>3.5825</c:v>
                </c:pt>
                <c:pt idx="78">
                  <c:v>3.5949999999999998</c:v>
                </c:pt>
                <c:pt idx="79">
                  <c:v>3.6074999999999999</c:v>
                </c:pt>
                <c:pt idx="80">
                  <c:v>3.62</c:v>
                </c:pt>
                <c:pt idx="81">
                  <c:v>3.6324999999999998</c:v>
                </c:pt>
                <c:pt idx="82">
                  <c:v>3.6450000000000005</c:v>
                </c:pt>
                <c:pt idx="83">
                  <c:v>3.6574999999999998</c:v>
                </c:pt>
                <c:pt idx="84">
                  <c:v>3.67</c:v>
                </c:pt>
                <c:pt idx="85">
                  <c:v>3.6516666666666664</c:v>
                </c:pt>
                <c:pt idx="86">
                  <c:v>3.6333333333333337</c:v>
                </c:pt>
                <c:pt idx="87">
                  <c:v>3.6150000000000002</c:v>
                </c:pt>
                <c:pt idx="88">
                  <c:v>3.5966666666666667</c:v>
                </c:pt>
                <c:pt idx="89">
                  <c:v>3.5783333333333331</c:v>
                </c:pt>
                <c:pt idx="90">
                  <c:v>3.5600000000000005</c:v>
                </c:pt>
                <c:pt idx="91">
                  <c:v>3.541666666666667</c:v>
                </c:pt>
                <c:pt idx="92">
                  <c:v>3.5233333333333334</c:v>
                </c:pt>
                <c:pt idx="93">
                  <c:v>3.5049999999999999</c:v>
                </c:pt>
                <c:pt idx="94">
                  <c:v>3.4866666666666668</c:v>
                </c:pt>
                <c:pt idx="95">
                  <c:v>3.4683333333333333</c:v>
                </c:pt>
                <c:pt idx="96">
                  <c:v>3.45</c:v>
                </c:pt>
                <c:pt idx="97">
                  <c:v>3.4475000000000002</c:v>
                </c:pt>
                <c:pt idx="98">
                  <c:v>3.4449999999999998</c:v>
                </c:pt>
                <c:pt idx="99">
                  <c:v>3.4424999999999999</c:v>
                </c:pt>
                <c:pt idx="100">
                  <c:v>3.4400000000000004</c:v>
                </c:pt>
                <c:pt idx="101">
                  <c:v>3.4375</c:v>
                </c:pt>
                <c:pt idx="102">
                  <c:v>3.4350000000000005</c:v>
                </c:pt>
                <c:pt idx="103">
                  <c:v>3.4325000000000001</c:v>
                </c:pt>
                <c:pt idx="104">
                  <c:v>3.4299999999999997</c:v>
                </c:pt>
                <c:pt idx="105">
                  <c:v>3.4275000000000002</c:v>
                </c:pt>
                <c:pt idx="106">
                  <c:v>3.4250000000000003</c:v>
                </c:pt>
                <c:pt idx="107">
                  <c:v>3.4224999999999999</c:v>
                </c:pt>
                <c:pt idx="108">
                  <c:v>3.42</c:v>
                </c:pt>
                <c:pt idx="109">
                  <c:v>3.4366666666666665</c:v>
                </c:pt>
                <c:pt idx="110">
                  <c:v>3.4533333333333336</c:v>
                </c:pt>
                <c:pt idx="111">
                  <c:v>3.4699999999999998</c:v>
                </c:pt>
                <c:pt idx="112">
                  <c:v>3.4866666666666664</c:v>
                </c:pt>
                <c:pt idx="113">
                  <c:v>3.5033333333333334</c:v>
                </c:pt>
                <c:pt idx="114">
                  <c:v>3.5199999999999996</c:v>
                </c:pt>
                <c:pt idx="115">
                  <c:v>3.5366666666666671</c:v>
                </c:pt>
                <c:pt idx="116">
                  <c:v>3.5533333333333337</c:v>
                </c:pt>
                <c:pt idx="117">
                  <c:v>3.57</c:v>
                </c:pt>
                <c:pt idx="118">
                  <c:v>3.5866666666666669</c:v>
                </c:pt>
                <c:pt idx="119">
                  <c:v>3.6033333333333335</c:v>
                </c:pt>
                <c:pt idx="120">
                  <c:v>3.62</c:v>
                </c:pt>
                <c:pt idx="121">
                  <c:v>3.6183333333333332</c:v>
                </c:pt>
                <c:pt idx="122">
                  <c:v>3.6166666666666671</c:v>
                </c:pt>
                <c:pt idx="123">
                  <c:v>3.6149999999999998</c:v>
                </c:pt>
                <c:pt idx="124">
                  <c:v>3.6133333333333333</c:v>
                </c:pt>
                <c:pt idx="125">
                  <c:v>3.6116666666666668</c:v>
                </c:pt>
                <c:pt idx="126">
                  <c:v>3.61</c:v>
                </c:pt>
                <c:pt idx="127">
                  <c:v>3.6083333333333334</c:v>
                </c:pt>
                <c:pt idx="128">
                  <c:v>3.6066666666666665</c:v>
                </c:pt>
                <c:pt idx="129">
                  <c:v>3.6049999999999995</c:v>
                </c:pt>
                <c:pt idx="130">
                  <c:v>3.6033333333333335</c:v>
                </c:pt>
                <c:pt idx="131">
                  <c:v>3.601666666666667</c:v>
                </c:pt>
                <c:pt idx="132">
                  <c:v>3.6</c:v>
                </c:pt>
                <c:pt idx="133">
                  <c:v>3.6125000000000003</c:v>
                </c:pt>
                <c:pt idx="134">
                  <c:v>3.625</c:v>
                </c:pt>
                <c:pt idx="135">
                  <c:v>3.6374999999999997</c:v>
                </c:pt>
                <c:pt idx="136">
                  <c:v>3.65</c:v>
                </c:pt>
                <c:pt idx="137">
                  <c:v>3.6625000000000001</c:v>
                </c:pt>
                <c:pt idx="138">
                  <c:v>3.6749999999999998</c:v>
                </c:pt>
                <c:pt idx="139">
                  <c:v>3.6875</c:v>
                </c:pt>
                <c:pt idx="140">
                  <c:v>3.7</c:v>
                </c:pt>
                <c:pt idx="141">
                  <c:v>3.7124999999999999</c:v>
                </c:pt>
                <c:pt idx="142">
                  <c:v>3.7250000000000001</c:v>
                </c:pt>
                <c:pt idx="143">
                  <c:v>3.7374999999999998</c:v>
                </c:pt>
                <c:pt idx="144">
                  <c:v>3.75</c:v>
                </c:pt>
                <c:pt idx="145">
                  <c:v>3.7458333333333336</c:v>
                </c:pt>
                <c:pt idx="146">
                  <c:v>3.7416666666666667</c:v>
                </c:pt>
                <c:pt idx="147">
                  <c:v>3.7375000000000003</c:v>
                </c:pt>
                <c:pt idx="148">
                  <c:v>3.7333333333333334</c:v>
                </c:pt>
                <c:pt idx="149">
                  <c:v>3.729166666666667</c:v>
                </c:pt>
                <c:pt idx="150">
                  <c:v>3.7250000000000005</c:v>
                </c:pt>
                <c:pt idx="151">
                  <c:v>3.7208333333333337</c:v>
                </c:pt>
                <c:pt idx="152">
                  <c:v>3.7166666666666668</c:v>
                </c:pt>
                <c:pt idx="153">
                  <c:v>3.7125000000000004</c:v>
                </c:pt>
                <c:pt idx="154">
                  <c:v>3.7083333333333335</c:v>
                </c:pt>
                <c:pt idx="155">
                  <c:v>3.7041666666666671</c:v>
                </c:pt>
                <c:pt idx="156">
                  <c:v>3.7</c:v>
                </c:pt>
                <c:pt idx="157">
                  <c:v>3.6800000000000006</c:v>
                </c:pt>
                <c:pt idx="158">
                  <c:v>3.66</c:v>
                </c:pt>
                <c:pt idx="159">
                  <c:v>3.64</c:v>
                </c:pt>
                <c:pt idx="160">
                  <c:v>3.62</c:v>
                </c:pt>
                <c:pt idx="161">
                  <c:v>3.6000000000000005</c:v>
                </c:pt>
                <c:pt idx="162">
                  <c:v>3.58</c:v>
                </c:pt>
                <c:pt idx="163">
                  <c:v>3.5599999999999996</c:v>
                </c:pt>
                <c:pt idx="164">
                  <c:v>3.54</c:v>
                </c:pt>
                <c:pt idx="165">
                  <c:v>3.5200000000000005</c:v>
                </c:pt>
                <c:pt idx="166">
                  <c:v>3.5</c:v>
                </c:pt>
                <c:pt idx="167">
                  <c:v>3.4800000000000004</c:v>
                </c:pt>
                <c:pt idx="168">
                  <c:v>3.46</c:v>
                </c:pt>
                <c:pt idx="169">
                  <c:v>3.4716666666666667</c:v>
                </c:pt>
                <c:pt idx="170">
                  <c:v>3.4833333333333334</c:v>
                </c:pt>
                <c:pt idx="171">
                  <c:v>3.4950000000000001</c:v>
                </c:pt>
                <c:pt idx="172">
                  <c:v>3.5066666666666668</c:v>
                </c:pt>
                <c:pt idx="173">
                  <c:v>3.5183333333333331</c:v>
                </c:pt>
                <c:pt idx="174">
                  <c:v>3.53</c:v>
                </c:pt>
                <c:pt idx="175">
                  <c:v>3.541666666666667</c:v>
                </c:pt>
                <c:pt idx="176">
                  <c:v>3.5533333333333332</c:v>
                </c:pt>
                <c:pt idx="177">
                  <c:v>3.5649999999999995</c:v>
                </c:pt>
                <c:pt idx="178">
                  <c:v>3.5766666666666667</c:v>
                </c:pt>
                <c:pt idx="179">
                  <c:v>3.5883333333333338</c:v>
                </c:pt>
                <c:pt idx="180">
                  <c:v>3.6</c:v>
                </c:pt>
                <c:pt idx="181">
                  <c:v>3.5833333333333335</c:v>
                </c:pt>
                <c:pt idx="182">
                  <c:v>3.5666666666666664</c:v>
                </c:pt>
                <c:pt idx="183">
                  <c:v>3.55</c:v>
                </c:pt>
                <c:pt idx="184">
                  <c:v>3.5333333333333332</c:v>
                </c:pt>
                <c:pt idx="185">
                  <c:v>3.5166666666666666</c:v>
                </c:pt>
                <c:pt idx="186">
                  <c:v>3.5</c:v>
                </c:pt>
                <c:pt idx="187">
                  <c:v>3.4833333333333334</c:v>
                </c:pt>
                <c:pt idx="188">
                  <c:v>3.4666666666666668</c:v>
                </c:pt>
                <c:pt idx="189">
                  <c:v>3.4499999999999997</c:v>
                </c:pt>
                <c:pt idx="190">
                  <c:v>3.4333333333333336</c:v>
                </c:pt>
                <c:pt idx="191">
                  <c:v>3.4166666666666665</c:v>
                </c:pt>
                <c:pt idx="192">
                  <c:v>3.4</c:v>
                </c:pt>
                <c:pt idx="193">
                  <c:v>3.3958333333333335</c:v>
                </c:pt>
                <c:pt idx="194">
                  <c:v>3.3916666666666666</c:v>
                </c:pt>
                <c:pt idx="195">
                  <c:v>3.3874999999999997</c:v>
                </c:pt>
                <c:pt idx="196">
                  <c:v>3.3833333333333333</c:v>
                </c:pt>
                <c:pt idx="197">
                  <c:v>3.3791666666666664</c:v>
                </c:pt>
                <c:pt idx="198">
                  <c:v>3.375</c:v>
                </c:pt>
                <c:pt idx="199">
                  <c:v>3.3708333333333336</c:v>
                </c:pt>
                <c:pt idx="200">
                  <c:v>3.3666666666666667</c:v>
                </c:pt>
                <c:pt idx="201">
                  <c:v>3.3625000000000003</c:v>
                </c:pt>
                <c:pt idx="202">
                  <c:v>3.3583333333333334</c:v>
                </c:pt>
                <c:pt idx="203">
                  <c:v>3.3541666666666665</c:v>
                </c:pt>
                <c:pt idx="204">
                  <c:v>3.35</c:v>
                </c:pt>
                <c:pt idx="205">
                  <c:v>3.3291666666666666</c:v>
                </c:pt>
                <c:pt idx="206">
                  <c:v>3.3083333333333331</c:v>
                </c:pt>
                <c:pt idx="207">
                  <c:v>3.2875000000000001</c:v>
                </c:pt>
                <c:pt idx="208">
                  <c:v>3.2666666666666666</c:v>
                </c:pt>
                <c:pt idx="209">
                  <c:v>3.2458333333333336</c:v>
                </c:pt>
                <c:pt idx="210">
                  <c:v>3.2250000000000001</c:v>
                </c:pt>
                <c:pt idx="211">
                  <c:v>3.2041666666666666</c:v>
                </c:pt>
                <c:pt idx="212">
                  <c:v>3.1833333333333336</c:v>
                </c:pt>
                <c:pt idx="213">
                  <c:v>3.1625000000000001</c:v>
                </c:pt>
                <c:pt idx="214">
                  <c:v>3.1416666666666666</c:v>
                </c:pt>
                <c:pt idx="215">
                  <c:v>3.1208333333333336</c:v>
                </c:pt>
                <c:pt idx="216">
                  <c:v>3.1</c:v>
                </c:pt>
                <c:pt idx="217">
                  <c:v>3.104166666666667</c:v>
                </c:pt>
                <c:pt idx="218">
                  <c:v>3.1083333333333334</c:v>
                </c:pt>
                <c:pt idx="219">
                  <c:v>3.1125000000000003</c:v>
                </c:pt>
                <c:pt idx="220">
                  <c:v>3.1166666666666671</c:v>
                </c:pt>
                <c:pt idx="221">
                  <c:v>3.1208333333333336</c:v>
                </c:pt>
                <c:pt idx="222">
                  <c:v>3.125</c:v>
                </c:pt>
                <c:pt idx="223">
                  <c:v>3.1291666666666669</c:v>
                </c:pt>
                <c:pt idx="224">
                  <c:v>3.1333333333333337</c:v>
                </c:pt>
                <c:pt idx="225">
                  <c:v>3.1374999999999997</c:v>
                </c:pt>
                <c:pt idx="226">
                  <c:v>3.1416666666666666</c:v>
                </c:pt>
                <c:pt idx="227">
                  <c:v>3.145833333333333</c:v>
                </c:pt>
                <c:pt idx="228">
                  <c:v>3.15</c:v>
                </c:pt>
                <c:pt idx="229">
                  <c:v>3.145833333333333</c:v>
                </c:pt>
                <c:pt idx="230">
                  <c:v>3.1416666666666666</c:v>
                </c:pt>
                <c:pt idx="231">
                  <c:v>3.1374999999999997</c:v>
                </c:pt>
                <c:pt idx="232">
                  <c:v>3.1333333333333337</c:v>
                </c:pt>
                <c:pt idx="233">
                  <c:v>3.1291666666666669</c:v>
                </c:pt>
                <c:pt idx="234">
                  <c:v>3.125</c:v>
                </c:pt>
                <c:pt idx="235">
                  <c:v>3.1208333333333336</c:v>
                </c:pt>
                <c:pt idx="236">
                  <c:v>3.1166666666666671</c:v>
                </c:pt>
                <c:pt idx="237">
                  <c:v>3.1125000000000003</c:v>
                </c:pt>
                <c:pt idx="238">
                  <c:v>3.1083333333333334</c:v>
                </c:pt>
                <c:pt idx="239">
                  <c:v>3.104166666666667</c:v>
                </c:pt>
                <c:pt idx="240">
                  <c:v>3.1</c:v>
                </c:pt>
                <c:pt idx="241">
                  <c:v>3.1066666666666669</c:v>
                </c:pt>
                <c:pt idx="242">
                  <c:v>3.1133333333333333</c:v>
                </c:pt>
                <c:pt idx="243">
                  <c:v>3.12</c:v>
                </c:pt>
                <c:pt idx="244">
                  <c:v>3.1266666666666669</c:v>
                </c:pt>
                <c:pt idx="245">
                  <c:v>3.1333333333333333</c:v>
                </c:pt>
                <c:pt idx="246">
                  <c:v>3.14</c:v>
                </c:pt>
                <c:pt idx="247">
                  <c:v>3.1466666666666669</c:v>
                </c:pt>
                <c:pt idx="248">
                  <c:v>3.1533333333333333</c:v>
                </c:pt>
                <c:pt idx="249">
                  <c:v>3.16</c:v>
                </c:pt>
                <c:pt idx="250">
                  <c:v>3.1666666666666665</c:v>
                </c:pt>
                <c:pt idx="251">
                  <c:v>3.1733333333333338</c:v>
                </c:pt>
                <c:pt idx="252">
                  <c:v>3.18</c:v>
                </c:pt>
                <c:pt idx="253">
                  <c:v>3.1900000000000004</c:v>
                </c:pt>
                <c:pt idx="254">
                  <c:v>3.1999999999999997</c:v>
                </c:pt>
                <c:pt idx="255">
                  <c:v>3.21</c:v>
                </c:pt>
                <c:pt idx="256">
                  <c:v>3.2199999999999998</c:v>
                </c:pt>
                <c:pt idx="257">
                  <c:v>3.2300000000000004</c:v>
                </c:pt>
                <c:pt idx="258">
                  <c:v>3.2399999999999998</c:v>
                </c:pt>
                <c:pt idx="259">
                  <c:v>3.25</c:v>
                </c:pt>
                <c:pt idx="260">
                  <c:v>3.26</c:v>
                </c:pt>
                <c:pt idx="261">
                  <c:v>3.27</c:v>
                </c:pt>
                <c:pt idx="262">
                  <c:v>3.2800000000000002</c:v>
                </c:pt>
                <c:pt idx="263">
                  <c:v>3.29</c:v>
                </c:pt>
                <c:pt idx="264">
                  <c:v>3.3</c:v>
                </c:pt>
                <c:pt idx="265">
                  <c:v>3.3083333333333331</c:v>
                </c:pt>
                <c:pt idx="266">
                  <c:v>3.3166666666666664</c:v>
                </c:pt>
                <c:pt idx="267">
                  <c:v>3.3250000000000002</c:v>
                </c:pt>
                <c:pt idx="268">
                  <c:v>3.333333333333333</c:v>
                </c:pt>
                <c:pt idx="269">
                  <c:v>3.3416666666666668</c:v>
                </c:pt>
                <c:pt idx="270">
                  <c:v>3.3499999999999996</c:v>
                </c:pt>
                <c:pt idx="271">
                  <c:v>3.3583333333333334</c:v>
                </c:pt>
                <c:pt idx="272">
                  <c:v>3.3666666666666663</c:v>
                </c:pt>
                <c:pt idx="273">
                  <c:v>3.3749999999999996</c:v>
                </c:pt>
                <c:pt idx="274">
                  <c:v>3.3833333333333333</c:v>
                </c:pt>
                <c:pt idx="275">
                  <c:v>3.3916666666666666</c:v>
                </c:pt>
                <c:pt idx="276">
                  <c:v>3.4</c:v>
                </c:pt>
                <c:pt idx="277">
                  <c:v>3.4066666666666667</c:v>
                </c:pt>
                <c:pt idx="278">
                  <c:v>3.4133333333333336</c:v>
                </c:pt>
                <c:pt idx="279">
                  <c:v>3.42</c:v>
                </c:pt>
                <c:pt idx="280">
                  <c:v>3.4266666666666667</c:v>
                </c:pt>
                <c:pt idx="281">
                  <c:v>3.4333333333333336</c:v>
                </c:pt>
                <c:pt idx="282">
                  <c:v>3.44</c:v>
                </c:pt>
                <c:pt idx="283">
                  <c:v>3.4466666666666663</c:v>
                </c:pt>
                <c:pt idx="284">
                  <c:v>3.4533333333333331</c:v>
                </c:pt>
                <c:pt idx="285">
                  <c:v>3.46</c:v>
                </c:pt>
                <c:pt idx="286">
                  <c:v>3.4666666666666668</c:v>
                </c:pt>
                <c:pt idx="287">
                  <c:v>3.4733333333333332</c:v>
                </c:pt>
                <c:pt idx="288">
                  <c:v>3.48</c:v>
                </c:pt>
                <c:pt idx="289">
                  <c:v>3.4758333333333331</c:v>
                </c:pt>
                <c:pt idx="290">
                  <c:v>3.4716666666666667</c:v>
                </c:pt>
                <c:pt idx="291">
                  <c:v>3.4674999999999998</c:v>
                </c:pt>
                <c:pt idx="292">
                  <c:v>3.4633333333333329</c:v>
                </c:pt>
                <c:pt idx="293">
                  <c:v>3.4591666666666665</c:v>
                </c:pt>
                <c:pt idx="294">
                  <c:v>3.4550000000000001</c:v>
                </c:pt>
                <c:pt idx="295">
                  <c:v>3.4508333333333336</c:v>
                </c:pt>
                <c:pt idx="296">
                  <c:v>3.4466666666666663</c:v>
                </c:pt>
                <c:pt idx="297">
                  <c:v>3.4425000000000003</c:v>
                </c:pt>
                <c:pt idx="298">
                  <c:v>3.4383333333333339</c:v>
                </c:pt>
                <c:pt idx="299">
                  <c:v>3.434166666666667</c:v>
                </c:pt>
                <c:pt idx="300">
                  <c:v>3.43</c:v>
                </c:pt>
                <c:pt idx="301">
                  <c:v>3.45</c:v>
                </c:pt>
                <c:pt idx="302">
                  <c:v>3.4700000000000006</c:v>
                </c:pt>
                <c:pt idx="303">
                  <c:v>3.49</c:v>
                </c:pt>
                <c:pt idx="304">
                  <c:v>3.51</c:v>
                </c:pt>
                <c:pt idx="305">
                  <c:v>3.5300000000000002</c:v>
                </c:pt>
                <c:pt idx="306">
                  <c:v>3.55</c:v>
                </c:pt>
                <c:pt idx="307">
                  <c:v>3.5700000000000003</c:v>
                </c:pt>
                <c:pt idx="308">
                  <c:v>3.59</c:v>
                </c:pt>
                <c:pt idx="309">
                  <c:v>3.61</c:v>
                </c:pt>
                <c:pt idx="310">
                  <c:v>3.6300000000000003</c:v>
                </c:pt>
                <c:pt idx="311">
                  <c:v>3.6499999999999995</c:v>
                </c:pt>
                <c:pt idx="312">
                  <c:v>3.67</c:v>
                </c:pt>
                <c:pt idx="313">
                  <c:v>3.6866666666666665</c:v>
                </c:pt>
                <c:pt idx="314">
                  <c:v>3.7033333333333336</c:v>
                </c:pt>
                <c:pt idx="315">
                  <c:v>3.7199999999999998</c:v>
                </c:pt>
                <c:pt idx="316">
                  <c:v>3.7366666666666668</c:v>
                </c:pt>
                <c:pt idx="317">
                  <c:v>3.753333333333333</c:v>
                </c:pt>
                <c:pt idx="318">
                  <c:v>3.7699999999999996</c:v>
                </c:pt>
                <c:pt idx="319">
                  <c:v>3.7866666666666666</c:v>
                </c:pt>
                <c:pt idx="320">
                  <c:v>3.8033333333333337</c:v>
                </c:pt>
                <c:pt idx="321">
                  <c:v>3.82</c:v>
                </c:pt>
                <c:pt idx="322">
                  <c:v>3.8366666666666669</c:v>
                </c:pt>
                <c:pt idx="323">
                  <c:v>3.8533333333333331</c:v>
                </c:pt>
                <c:pt idx="324">
                  <c:v>3.87</c:v>
                </c:pt>
                <c:pt idx="325">
                  <c:v>3.8608333333333333</c:v>
                </c:pt>
                <c:pt idx="326">
                  <c:v>3.8516666666666666</c:v>
                </c:pt>
                <c:pt idx="327">
                  <c:v>3.8424999999999998</c:v>
                </c:pt>
                <c:pt idx="328">
                  <c:v>3.833333333333333</c:v>
                </c:pt>
                <c:pt idx="329">
                  <c:v>3.8241666666666663</c:v>
                </c:pt>
                <c:pt idx="330">
                  <c:v>3.8149999999999995</c:v>
                </c:pt>
                <c:pt idx="331">
                  <c:v>3.8058333333333332</c:v>
                </c:pt>
                <c:pt idx="332">
                  <c:v>3.7966666666666664</c:v>
                </c:pt>
                <c:pt idx="333">
                  <c:v>3.7874999999999996</c:v>
                </c:pt>
                <c:pt idx="334">
                  <c:v>3.7783333333333329</c:v>
                </c:pt>
                <c:pt idx="335">
                  <c:v>3.769166666666667</c:v>
                </c:pt>
                <c:pt idx="336">
                  <c:v>3.76</c:v>
                </c:pt>
                <c:pt idx="337">
                  <c:v>3.7725</c:v>
                </c:pt>
                <c:pt idx="338">
                  <c:v>3.7849999999999997</c:v>
                </c:pt>
                <c:pt idx="339">
                  <c:v>3.7974999999999999</c:v>
                </c:pt>
                <c:pt idx="340">
                  <c:v>3.8099999999999996</c:v>
                </c:pt>
                <c:pt idx="341">
                  <c:v>3.8224999999999998</c:v>
                </c:pt>
                <c:pt idx="342">
                  <c:v>3.835</c:v>
                </c:pt>
                <c:pt idx="343">
                  <c:v>3.8474999999999997</c:v>
                </c:pt>
                <c:pt idx="344">
                  <c:v>3.8600000000000003</c:v>
                </c:pt>
                <c:pt idx="345">
                  <c:v>3.8724999999999996</c:v>
                </c:pt>
                <c:pt idx="346">
                  <c:v>3.8849999999999998</c:v>
                </c:pt>
                <c:pt idx="347">
                  <c:v>3.8975000000000004</c:v>
                </c:pt>
                <c:pt idx="348">
                  <c:v>3.91</c:v>
                </c:pt>
                <c:pt idx="349">
                  <c:v>3.9158333333333335</c:v>
                </c:pt>
                <c:pt idx="350">
                  <c:v>3.9216666666666669</c:v>
                </c:pt>
                <c:pt idx="351">
                  <c:v>3.9274999999999998</c:v>
                </c:pt>
                <c:pt idx="352">
                  <c:v>3.9333333333333336</c:v>
                </c:pt>
                <c:pt idx="353">
                  <c:v>3.9391666666666665</c:v>
                </c:pt>
                <c:pt idx="354">
                  <c:v>3.9450000000000003</c:v>
                </c:pt>
                <c:pt idx="355">
                  <c:v>3.9508333333333336</c:v>
                </c:pt>
                <c:pt idx="356">
                  <c:v>3.956666666666667</c:v>
                </c:pt>
                <c:pt idx="357">
                  <c:v>3.9624999999999999</c:v>
                </c:pt>
                <c:pt idx="358">
                  <c:v>3.9683333333333333</c:v>
                </c:pt>
                <c:pt idx="359">
                  <c:v>3.9741666666666666</c:v>
                </c:pt>
                <c:pt idx="360">
                  <c:v>3.98</c:v>
                </c:pt>
                <c:pt idx="361">
                  <c:v>3.9824999999999999</c:v>
                </c:pt>
                <c:pt idx="362">
                  <c:v>3.9849999999999999</c:v>
                </c:pt>
                <c:pt idx="363">
                  <c:v>3.9874999999999998</c:v>
                </c:pt>
                <c:pt idx="364">
                  <c:v>3.99</c:v>
                </c:pt>
                <c:pt idx="365">
                  <c:v>3.9924999999999997</c:v>
                </c:pt>
                <c:pt idx="366">
                  <c:v>3.9950000000000001</c:v>
                </c:pt>
                <c:pt idx="367">
                  <c:v>3.9975000000000001</c:v>
                </c:pt>
                <c:pt idx="368">
                  <c:v>4</c:v>
                </c:pt>
                <c:pt idx="369">
                  <c:v>4.0024999999999995</c:v>
                </c:pt>
                <c:pt idx="370">
                  <c:v>4.0049999999999999</c:v>
                </c:pt>
                <c:pt idx="371">
                  <c:v>4.0075000000000003</c:v>
                </c:pt>
                <c:pt idx="372">
                  <c:v>4.01</c:v>
                </c:pt>
                <c:pt idx="373">
                  <c:v>4.0466666666666669</c:v>
                </c:pt>
                <c:pt idx="374">
                  <c:v>4.083333333333333</c:v>
                </c:pt>
                <c:pt idx="375">
                  <c:v>4.12</c:v>
                </c:pt>
                <c:pt idx="376">
                  <c:v>4.1566666666666663</c:v>
                </c:pt>
                <c:pt idx="377">
                  <c:v>4.1933333333333334</c:v>
                </c:pt>
                <c:pt idx="378">
                  <c:v>4.2300000000000004</c:v>
                </c:pt>
                <c:pt idx="379">
                  <c:v>4.2666666666666666</c:v>
                </c:pt>
                <c:pt idx="380">
                  <c:v>4.3033333333333337</c:v>
                </c:pt>
                <c:pt idx="381">
                  <c:v>4.34</c:v>
                </c:pt>
                <c:pt idx="382">
                  <c:v>4.3766666666666669</c:v>
                </c:pt>
                <c:pt idx="383">
                  <c:v>4.4133333333333331</c:v>
                </c:pt>
                <c:pt idx="384">
                  <c:v>4.45</c:v>
                </c:pt>
                <c:pt idx="385">
                  <c:v>4.4258333333333333</c:v>
                </c:pt>
                <c:pt idx="386">
                  <c:v>4.4016666666666673</c:v>
                </c:pt>
                <c:pt idx="387">
                  <c:v>4.3775000000000004</c:v>
                </c:pt>
                <c:pt idx="388">
                  <c:v>4.3533333333333335</c:v>
                </c:pt>
                <c:pt idx="389">
                  <c:v>4.3291666666666675</c:v>
                </c:pt>
                <c:pt idx="390">
                  <c:v>4.3049999999999997</c:v>
                </c:pt>
                <c:pt idx="391">
                  <c:v>4.2808333333333337</c:v>
                </c:pt>
                <c:pt idx="392">
                  <c:v>4.2566666666666668</c:v>
                </c:pt>
                <c:pt idx="393">
                  <c:v>4.2324999999999999</c:v>
                </c:pt>
                <c:pt idx="394">
                  <c:v>4.2083333333333339</c:v>
                </c:pt>
                <c:pt idx="395">
                  <c:v>4.184166666666667</c:v>
                </c:pt>
                <c:pt idx="396">
                  <c:v>4.16</c:v>
                </c:pt>
                <c:pt idx="397">
                  <c:v>4.166666666666667</c:v>
                </c:pt>
                <c:pt idx="398">
                  <c:v>4.1733333333333338</c:v>
                </c:pt>
                <c:pt idx="399">
                  <c:v>4.18</c:v>
                </c:pt>
                <c:pt idx="400">
                  <c:v>4.1866666666666665</c:v>
                </c:pt>
                <c:pt idx="401">
                  <c:v>4.1933333333333334</c:v>
                </c:pt>
                <c:pt idx="402">
                  <c:v>4.2</c:v>
                </c:pt>
                <c:pt idx="403">
                  <c:v>4.206666666666667</c:v>
                </c:pt>
                <c:pt idx="404">
                  <c:v>4.2133333333333329</c:v>
                </c:pt>
                <c:pt idx="405">
                  <c:v>4.2200000000000006</c:v>
                </c:pt>
                <c:pt idx="406">
                  <c:v>4.2266666666666666</c:v>
                </c:pt>
                <c:pt idx="407">
                  <c:v>4.2333333333333334</c:v>
                </c:pt>
                <c:pt idx="408">
                  <c:v>4.24</c:v>
                </c:pt>
                <c:pt idx="409">
                  <c:v>4.2241666666666671</c:v>
                </c:pt>
                <c:pt idx="410">
                  <c:v>4.2083333333333339</c:v>
                </c:pt>
                <c:pt idx="411">
                  <c:v>4.1924999999999999</c:v>
                </c:pt>
                <c:pt idx="412">
                  <c:v>4.1766666666666667</c:v>
                </c:pt>
                <c:pt idx="413">
                  <c:v>4.1608333333333327</c:v>
                </c:pt>
                <c:pt idx="414">
                  <c:v>4.1449999999999996</c:v>
                </c:pt>
                <c:pt idx="415">
                  <c:v>4.1291666666666664</c:v>
                </c:pt>
                <c:pt idx="416">
                  <c:v>4.1133333333333333</c:v>
                </c:pt>
                <c:pt idx="417">
                  <c:v>4.0975000000000001</c:v>
                </c:pt>
                <c:pt idx="418">
                  <c:v>4.081666666666667</c:v>
                </c:pt>
                <c:pt idx="419">
                  <c:v>4.065833333333333</c:v>
                </c:pt>
                <c:pt idx="420">
                  <c:v>4.05</c:v>
                </c:pt>
                <c:pt idx="421">
                  <c:v>4.0649999999999995</c:v>
                </c:pt>
                <c:pt idx="422">
                  <c:v>4.08</c:v>
                </c:pt>
                <c:pt idx="423">
                  <c:v>4.0949999999999998</c:v>
                </c:pt>
                <c:pt idx="424">
                  <c:v>4.1099999999999994</c:v>
                </c:pt>
                <c:pt idx="425">
                  <c:v>4.125</c:v>
                </c:pt>
                <c:pt idx="426">
                  <c:v>4.1400000000000006</c:v>
                </c:pt>
                <c:pt idx="427">
                  <c:v>4.1550000000000002</c:v>
                </c:pt>
                <c:pt idx="428">
                  <c:v>4.17</c:v>
                </c:pt>
                <c:pt idx="429">
                  <c:v>4.1850000000000005</c:v>
                </c:pt>
                <c:pt idx="430">
                  <c:v>4.2</c:v>
                </c:pt>
                <c:pt idx="431">
                  <c:v>4.2149999999999999</c:v>
                </c:pt>
                <c:pt idx="432">
                  <c:v>4.2300000000000004</c:v>
                </c:pt>
                <c:pt idx="433">
                  <c:v>4.2583333333333329</c:v>
                </c:pt>
                <c:pt idx="434">
                  <c:v>4.2866666666666671</c:v>
                </c:pt>
                <c:pt idx="435">
                  <c:v>4.3150000000000013</c:v>
                </c:pt>
                <c:pt idx="436">
                  <c:v>4.3433333333333337</c:v>
                </c:pt>
                <c:pt idx="437">
                  <c:v>4.371666666666667</c:v>
                </c:pt>
                <c:pt idx="438">
                  <c:v>4.4000000000000004</c:v>
                </c:pt>
                <c:pt idx="439">
                  <c:v>4.4283333333333337</c:v>
                </c:pt>
                <c:pt idx="440">
                  <c:v>4.456666666666667</c:v>
                </c:pt>
                <c:pt idx="441">
                  <c:v>4.4850000000000003</c:v>
                </c:pt>
                <c:pt idx="442">
                  <c:v>4.5133333333333336</c:v>
                </c:pt>
                <c:pt idx="443">
                  <c:v>4.541666666666667</c:v>
                </c:pt>
                <c:pt idx="444">
                  <c:v>4.57</c:v>
                </c:pt>
                <c:pt idx="445">
                  <c:v>4.5641666666666669</c:v>
                </c:pt>
                <c:pt idx="446">
                  <c:v>4.5583333333333336</c:v>
                </c:pt>
                <c:pt idx="447">
                  <c:v>4.5525000000000002</c:v>
                </c:pt>
                <c:pt idx="448">
                  <c:v>4.5466666666666669</c:v>
                </c:pt>
                <c:pt idx="449">
                  <c:v>4.5408333333333335</c:v>
                </c:pt>
                <c:pt idx="450">
                  <c:v>4.5350000000000001</c:v>
                </c:pt>
                <c:pt idx="451">
                  <c:v>4.5291666666666668</c:v>
                </c:pt>
                <c:pt idx="452">
                  <c:v>4.5233333333333334</c:v>
                </c:pt>
                <c:pt idx="453">
                  <c:v>4.5175000000000001</c:v>
                </c:pt>
                <c:pt idx="454">
                  <c:v>4.5116666666666667</c:v>
                </c:pt>
                <c:pt idx="455">
                  <c:v>4.5058333333333334</c:v>
                </c:pt>
                <c:pt idx="456">
                  <c:v>4.5</c:v>
                </c:pt>
                <c:pt idx="457">
                  <c:v>4.5391666666666666</c:v>
                </c:pt>
                <c:pt idx="458">
                  <c:v>4.5783333333333331</c:v>
                </c:pt>
                <c:pt idx="459">
                  <c:v>4.6174999999999997</c:v>
                </c:pt>
                <c:pt idx="460">
                  <c:v>4.6566666666666663</c:v>
                </c:pt>
                <c:pt idx="461">
                  <c:v>4.6958333333333329</c:v>
                </c:pt>
                <c:pt idx="462">
                  <c:v>4.7349999999999994</c:v>
                </c:pt>
                <c:pt idx="463">
                  <c:v>4.774166666666666</c:v>
                </c:pt>
                <c:pt idx="464">
                  <c:v>4.8133333333333326</c:v>
                </c:pt>
                <c:pt idx="465">
                  <c:v>4.8524999999999991</c:v>
                </c:pt>
                <c:pt idx="466">
                  <c:v>4.8916666666666666</c:v>
                </c:pt>
                <c:pt idx="467">
                  <c:v>4.9308333333333332</c:v>
                </c:pt>
                <c:pt idx="468">
                  <c:v>4.97</c:v>
                </c:pt>
                <c:pt idx="469">
                  <c:v>4.9799999999999995</c:v>
                </c:pt>
                <c:pt idx="470">
                  <c:v>4.99</c:v>
                </c:pt>
                <c:pt idx="471">
                  <c:v>5</c:v>
                </c:pt>
                <c:pt idx="472">
                  <c:v>5.01</c:v>
                </c:pt>
                <c:pt idx="473">
                  <c:v>5.0199999999999996</c:v>
                </c:pt>
                <c:pt idx="474">
                  <c:v>5.0299999999999994</c:v>
                </c:pt>
                <c:pt idx="475">
                  <c:v>5.0399999999999991</c:v>
                </c:pt>
                <c:pt idx="476">
                  <c:v>5.05</c:v>
                </c:pt>
                <c:pt idx="477">
                  <c:v>5.0600000000000005</c:v>
                </c:pt>
                <c:pt idx="478">
                  <c:v>5.0699999999999994</c:v>
                </c:pt>
                <c:pt idx="479">
                  <c:v>5.0799999999999992</c:v>
                </c:pt>
                <c:pt idx="480">
                  <c:v>5.09</c:v>
                </c:pt>
                <c:pt idx="481">
                  <c:v>5.024166666666666</c:v>
                </c:pt>
                <c:pt idx="482">
                  <c:v>4.958333333333333</c:v>
                </c:pt>
                <c:pt idx="483">
                  <c:v>4.8925000000000001</c:v>
                </c:pt>
                <c:pt idx="484">
                  <c:v>4.8266666666666662</c:v>
                </c:pt>
                <c:pt idx="485">
                  <c:v>4.7608333333333333</c:v>
                </c:pt>
                <c:pt idx="486">
                  <c:v>4.6950000000000003</c:v>
                </c:pt>
                <c:pt idx="487">
                  <c:v>4.6291666666666664</c:v>
                </c:pt>
                <c:pt idx="488">
                  <c:v>4.5633333333333335</c:v>
                </c:pt>
                <c:pt idx="489">
                  <c:v>4.4974999999999996</c:v>
                </c:pt>
                <c:pt idx="490">
                  <c:v>4.4316666666666666</c:v>
                </c:pt>
                <c:pt idx="491">
                  <c:v>4.3658333333333328</c:v>
                </c:pt>
                <c:pt idx="492">
                  <c:v>4.3</c:v>
                </c:pt>
                <c:pt idx="493">
                  <c:v>4.3049999999999997</c:v>
                </c:pt>
                <c:pt idx="494">
                  <c:v>4.3100000000000005</c:v>
                </c:pt>
                <c:pt idx="495">
                  <c:v>4.3149999999999995</c:v>
                </c:pt>
                <c:pt idx="496">
                  <c:v>4.32</c:v>
                </c:pt>
                <c:pt idx="497">
                  <c:v>4.3250000000000002</c:v>
                </c:pt>
                <c:pt idx="498">
                  <c:v>4.33</c:v>
                </c:pt>
                <c:pt idx="499">
                  <c:v>4.335</c:v>
                </c:pt>
                <c:pt idx="500">
                  <c:v>4.34</c:v>
                </c:pt>
                <c:pt idx="501">
                  <c:v>4.3449999999999998</c:v>
                </c:pt>
                <c:pt idx="502">
                  <c:v>4.3499999999999996</c:v>
                </c:pt>
                <c:pt idx="503">
                  <c:v>4.3549999999999995</c:v>
                </c:pt>
                <c:pt idx="504">
                  <c:v>4.3600000000000003</c:v>
                </c:pt>
                <c:pt idx="505">
                  <c:v>4.335</c:v>
                </c:pt>
                <c:pt idx="506">
                  <c:v>4.3099999999999996</c:v>
                </c:pt>
                <c:pt idx="507">
                  <c:v>4.2850000000000001</c:v>
                </c:pt>
                <c:pt idx="508">
                  <c:v>4.26</c:v>
                </c:pt>
                <c:pt idx="509">
                  <c:v>4.2349999999999994</c:v>
                </c:pt>
                <c:pt idx="510">
                  <c:v>4.21</c:v>
                </c:pt>
                <c:pt idx="511">
                  <c:v>4.1849999999999996</c:v>
                </c:pt>
                <c:pt idx="512">
                  <c:v>4.16</c:v>
                </c:pt>
                <c:pt idx="513">
                  <c:v>4.1349999999999998</c:v>
                </c:pt>
                <c:pt idx="514">
                  <c:v>4.1099999999999994</c:v>
                </c:pt>
                <c:pt idx="515">
                  <c:v>4.085</c:v>
                </c:pt>
                <c:pt idx="516">
                  <c:v>4.0599999999999996</c:v>
                </c:pt>
                <c:pt idx="517">
                  <c:v>4.043333333333333</c:v>
                </c:pt>
                <c:pt idx="518">
                  <c:v>4.0266666666666664</c:v>
                </c:pt>
                <c:pt idx="519">
                  <c:v>4.01</c:v>
                </c:pt>
                <c:pt idx="520">
                  <c:v>3.9933333333333332</c:v>
                </c:pt>
                <c:pt idx="521">
                  <c:v>3.9766666666666666</c:v>
                </c:pt>
                <c:pt idx="522">
                  <c:v>3.96</c:v>
                </c:pt>
                <c:pt idx="523">
                  <c:v>3.9433333333333329</c:v>
                </c:pt>
                <c:pt idx="524">
                  <c:v>3.9266666666666667</c:v>
                </c:pt>
                <c:pt idx="525">
                  <c:v>3.91</c:v>
                </c:pt>
                <c:pt idx="526">
                  <c:v>3.8933333333333335</c:v>
                </c:pt>
                <c:pt idx="527">
                  <c:v>3.8766666666666669</c:v>
                </c:pt>
                <c:pt idx="528">
                  <c:v>3.86</c:v>
                </c:pt>
                <c:pt idx="529">
                  <c:v>3.8450000000000002</c:v>
                </c:pt>
                <c:pt idx="530">
                  <c:v>3.83</c:v>
                </c:pt>
                <c:pt idx="531">
                  <c:v>3.8149999999999999</c:v>
                </c:pt>
                <c:pt idx="532">
                  <c:v>3.8</c:v>
                </c:pt>
                <c:pt idx="533">
                  <c:v>3.7850000000000001</c:v>
                </c:pt>
                <c:pt idx="534">
                  <c:v>3.77</c:v>
                </c:pt>
                <c:pt idx="535">
                  <c:v>3.7550000000000003</c:v>
                </c:pt>
                <c:pt idx="536">
                  <c:v>3.74</c:v>
                </c:pt>
                <c:pt idx="537">
                  <c:v>3.7250000000000001</c:v>
                </c:pt>
                <c:pt idx="538">
                  <c:v>3.71</c:v>
                </c:pt>
                <c:pt idx="539">
                  <c:v>3.6950000000000003</c:v>
                </c:pt>
                <c:pt idx="540">
                  <c:v>3.68</c:v>
                </c:pt>
                <c:pt idx="541">
                  <c:v>3.6516666666666668</c:v>
                </c:pt>
                <c:pt idx="542">
                  <c:v>3.6233333333333335</c:v>
                </c:pt>
                <c:pt idx="543">
                  <c:v>3.5950000000000002</c:v>
                </c:pt>
                <c:pt idx="544">
                  <c:v>3.5666666666666669</c:v>
                </c:pt>
                <c:pt idx="545">
                  <c:v>3.5383333333333336</c:v>
                </c:pt>
                <c:pt idx="546">
                  <c:v>3.51</c:v>
                </c:pt>
                <c:pt idx="547">
                  <c:v>3.4816666666666665</c:v>
                </c:pt>
                <c:pt idx="548">
                  <c:v>3.4533333333333331</c:v>
                </c:pt>
                <c:pt idx="549">
                  <c:v>3.4249999999999998</c:v>
                </c:pt>
                <c:pt idx="550">
                  <c:v>3.3966666666666665</c:v>
                </c:pt>
                <c:pt idx="551">
                  <c:v>3.3683333333333327</c:v>
                </c:pt>
                <c:pt idx="552">
                  <c:v>3.34</c:v>
                </c:pt>
                <c:pt idx="553">
                  <c:v>3.339166666666666</c:v>
                </c:pt>
                <c:pt idx="554">
                  <c:v>3.3383333333333334</c:v>
                </c:pt>
                <c:pt idx="555">
                  <c:v>3.3374999999999999</c:v>
                </c:pt>
                <c:pt idx="556">
                  <c:v>3.3366666666666669</c:v>
                </c:pt>
                <c:pt idx="557">
                  <c:v>3.3358333333333334</c:v>
                </c:pt>
                <c:pt idx="558">
                  <c:v>3.335</c:v>
                </c:pt>
                <c:pt idx="559">
                  <c:v>3.3341666666666665</c:v>
                </c:pt>
                <c:pt idx="560">
                  <c:v>3.3333333333333335</c:v>
                </c:pt>
                <c:pt idx="561">
                  <c:v>3.3325</c:v>
                </c:pt>
                <c:pt idx="562">
                  <c:v>3.3316666666666666</c:v>
                </c:pt>
                <c:pt idx="563">
                  <c:v>3.3308333333333335</c:v>
                </c:pt>
                <c:pt idx="564">
                  <c:v>3.33</c:v>
                </c:pt>
                <c:pt idx="565">
                  <c:v>3.3525</c:v>
                </c:pt>
                <c:pt idx="566">
                  <c:v>3.375</c:v>
                </c:pt>
                <c:pt idx="567">
                  <c:v>3.3975</c:v>
                </c:pt>
                <c:pt idx="568">
                  <c:v>3.42</c:v>
                </c:pt>
                <c:pt idx="569">
                  <c:v>3.4424999999999999</c:v>
                </c:pt>
                <c:pt idx="570">
                  <c:v>3.4649999999999999</c:v>
                </c:pt>
                <c:pt idx="571">
                  <c:v>3.4874999999999998</c:v>
                </c:pt>
                <c:pt idx="572">
                  <c:v>3.51</c:v>
                </c:pt>
                <c:pt idx="573">
                  <c:v>3.5324999999999998</c:v>
                </c:pt>
                <c:pt idx="574">
                  <c:v>3.5550000000000002</c:v>
                </c:pt>
                <c:pt idx="575">
                  <c:v>3.5775000000000001</c:v>
                </c:pt>
                <c:pt idx="576">
                  <c:v>3.6</c:v>
                </c:pt>
                <c:pt idx="577">
                  <c:v>3.5741666666666667</c:v>
                </c:pt>
                <c:pt idx="578">
                  <c:v>3.5483333333333333</c:v>
                </c:pt>
                <c:pt idx="579">
                  <c:v>3.5225</c:v>
                </c:pt>
                <c:pt idx="580">
                  <c:v>3.4966666666666666</c:v>
                </c:pt>
                <c:pt idx="581">
                  <c:v>3.4708333333333332</c:v>
                </c:pt>
                <c:pt idx="582">
                  <c:v>3.4450000000000003</c:v>
                </c:pt>
                <c:pt idx="583">
                  <c:v>3.4191666666666665</c:v>
                </c:pt>
                <c:pt idx="584">
                  <c:v>3.3933333333333335</c:v>
                </c:pt>
                <c:pt idx="585">
                  <c:v>3.3674999999999997</c:v>
                </c:pt>
                <c:pt idx="586">
                  <c:v>3.3416666666666668</c:v>
                </c:pt>
                <c:pt idx="587">
                  <c:v>3.315833333333333</c:v>
                </c:pt>
                <c:pt idx="588">
                  <c:v>3.29</c:v>
                </c:pt>
                <c:pt idx="589">
                  <c:v>3.2941666666666665</c:v>
                </c:pt>
                <c:pt idx="590">
                  <c:v>3.2983333333333333</c:v>
                </c:pt>
                <c:pt idx="591">
                  <c:v>3.3024999999999998</c:v>
                </c:pt>
                <c:pt idx="592">
                  <c:v>3.3066666666666666</c:v>
                </c:pt>
                <c:pt idx="593">
                  <c:v>3.3108333333333331</c:v>
                </c:pt>
                <c:pt idx="594">
                  <c:v>3.3150000000000004</c:v>
                </c:pt>
                <c:pt idx="595">
                  <c:v>3.3191666666666668</c:v>
                </c:pt>
                <c:pt idx="596">
                  <c:v>3.3233333333333333</c:v>
                </c:pt>
                <c:pt idx="597">
                  <c:v>3.3275000000000001</c:v>
                </c:pt>
                <c:pt idx="598">
                  <c:v>3.3316666666666666</c:v>
                </c:pt>
                <c:pt idx="599">
                  <c:v>3.3358333333333325</c:v>
                </c:pt>
                <c:pt idx="600">
                  <c:v>3.34</c:v>
                </c:pt>
                <c:pt idx="601">
                  <c:v>3.3683333333333327</c:v>
                </c:pt>
                <c:pt idx="602">
                  <c:v>3.3966666666666665</c:v>
                </c:pt>
                <c:pt idx="603">
                  <c:v>3.4249999999999998</c:v>
                </c:pt>
                <c:pt idx="604">
                  <c:v>3.4533333333333331</c:v>
                </c:pt>
                <c:pt idx="605">
                  <c:v>3.4816666666666665</c:v>
                </c:pt>
                <c:pt idx="606">
                  <c:v>3.51</c:v>
                </c:pt>
                <c:pt idx="607">
                  <c:v>3.5383333333333336</c:v>
                </c:pt>
                <c:pt idx="608">
                  <c:v>3.5666666666666669</c:v>
                </c:pt>
                <c:pt idx="609">
                  <c:v>3.5950000000000002</c:v>
                </c:pt>
                <c:pt idx="610">
                  <c:v>3.6233333333333335</c:v>
                </c:pt>
                <c:pt idx="611">
                  <c:v>3.6516666666666668</c:v>
                </c:pt>
                <c:pt idx="612">
                  <c:v>3.68</c:v>
                </c:pt>
                <c:pt idx="613">
                  <c:v>3.6491666666666669</c:v>
                </c:pt>
                <c:pt idx="614">
                  <c:v>3.6183333333333336</c:v>
                </c:pt>
                <c:pt idx="615">
                  <c:v>3.5875000000000004</c:v>
                </c:pt>
                <c:pt idx="616">
                  <c:v>3.5566666666666666</c:v>
                </c:pt>
                <c:pt idx="617">
                  <c:v>3.5258333333333338</c:v>
                </c:pt>
                <c:pt idx="618">
                  <c:v>3.4950000000000001</c:v>
                </c:pt>
                <c:pt idx="619">
                  <c:v>3.4641666666666668</c:v>
                </c:pt>
                <c:pt idx="620">
                  <c:v>3.4333333333333336</c:v>
                </c:pt>
                <c:pt idx="621">
                  <c:v>3.4024999999999999</c:v>
                </c:pt>
                <c:pt idx="622">
                  <c:v>3.3716666666666666</c:v>
                </c:pt>
                <c:pt idx="623">
                  <c:v>3.3408333333333338</c:v>
                </c:pt>
                <c:pt idx="624">
                  <c:v>3.31</c:v>
                </c:pt>
                <c:pt idx="625">
                  <c:v>3.2941666666666674</c:v>
                </c:pt>
                <c:pt idx="626">
                  <c:v>3.2783333333333333</c:v>
                </c:pt>
                <c:pt idx="627">
                  <c:v>3.2624999999999997</c:v>
                </c:pt>
                <c:pt idx="628">
                  <c:v>3.2466666666666666</c:v>
                </c:pt>
                <c:pt idx="629">
                  <c:v>3.2308333333333334</c:v>
                </c:pt>
                <c:pt idx="630">
                  <c:v>3.2149999999999999</c:v>
                </c:pt>
                <c:pt idx="631">
                  <c:v>3.1991666666666667</c:v>
                </c:pt>
                <c:pt idx="632">
                  <c:v>3.1833333333333336</c:v>
                </c:pt>
                <c:pt idx="633">
                  <c:v>3.1675000000000004</c:v>
                </c:pt>
                <c:pt idx="634">
                  <c:v>3.1516666666666668</c:v>
                </c:pt>
                <c:pt idx="635">
                  <c:v>3.1358333333333333</c:v>
                </c:pt>
                <c:pt idx="636">
                  <c:v>3.12</c:v>
                </c:pt>
                <c:pt idx="637">
                  <c:v>3.0924999999999998</c:v>
                </c:pt>
                <c:pt idx="638">
                  <c:v>3.0649999999999999</c:v>
                </c:pt>
                <c:pt idx="639">
                  <c:v>3.0375000000000005</c:v>
                </c:pt>
                <c:pt idx="640">
                  <c:v>3.0100000000000002</c:v>
                </c:pt>
                <c:pt idx="641">
                  <c:v>2.9824999999999999</c:v>
                </c:pt>
                <c:pt idx="642">
                  <c:v>2.9550000000000001</c:v>
                </c:pt>
                <c:pt idx="643">
                  <c:v>2.9275000000000002</c:v>
                </c:pt>
                <c:pt idx="644">
                  <c:v>2.9000000000000004</c:v>
                </c:pt>
                <c:pt idx="645">
                  <c:v>2.8724999999999996</c:v>
                </c:pt>
                <c:pt idx="646">
                  <c:v>2.8449999999999998</c:v>
                </c:pt>
                <c:pt idx="647">
                  <c:v>2.8174999999999999</c:v>
                </c:pt>
                <c:pt idx="648">
                  <c:v>2.79</c:v>
                </c:pt>
                <c:pt idx="649">
                  <c:v>2.7783333333333333</c:v>
                </c:pt>
                <c:pt idx="650">
                  <c:v>2.7666666666666666</c:v>
                </c:pt>
                <c:pt idx="651">
                  <c:v>2.7549999999999999</c:v>
                </c:pt>
                <c:pt idx="652">
                  <c:v>2.7433333333333332</c:v>
                </c:pt>
                <c:pt idx="653">
                  <c:v>2.7316666666666669</c:v>
                </c:pt>
                <c:pt idx="654">
                  <c:v>2.72</c:v>
                </c:pt>
                <c:pt idx="655">
                  <c:v>2.708333333333333</c:v>
                </c:pt>
                <c:pt idx="656">
                  <c:v>2.6966666666666668</c:v>
                </c:pt>
                <c:pt idx="657">
                  <c:v>2.6850000000000001</c:v>
                </c:pt>
                <c:pt idx="658">
                  <c:v>2.6733333333333333</c:v>
                </c:pt>
                <c:pt idx="659">
                  <c:v>2.6616666666666666</c:v>
                </c:pt>
                <c:pt idx="660">
                  <c:v>2.65</c:v>
                </c:pt>
                <c:pt idx="661">
                  <c:v>2.6524999999999999</c:v>
                </c:pt>
                <c:pt idx="662">
                  <c:v>2.6550000000000002</c:v>
                </c:pt>
                <c:pt idx="663">
                  <c:v>2.6574999999999998</c:v>
                </c:pt>
                <c:pt idx="664">
                  <c:v>2.66</c:v>
                </c:pt>
                <c:pt idx="665">
                  <c:v>2.6625000000000001</c:v>
                </c:pt>
                <c:pt idx="666">
                  <c:v>2.665</c:v>
                </c:pt>
                <c:pt idx="667">
                  <c:v>2.6675000000000004</c:v>
                </c:pt>
                <c:pt idx="668">
                  <c:v>2.67</c:v>
                </c:pt>
                <c:pt idx="669">
                  <c:v>2.6725000000000003</c:v>
                </c:pt>
                <c:pt idx="670">
                  <c:v>2.6749999999999998</c:v>
                </c:pt>
                <c:pt idx="671">
                  <c:v>2.6774999999999998</c:v>
                </c:pt>
                <c:pt idx="672">
                  <c:v>2.68</c:v>
                </c:pt>
                <c:pt idx="673">
                  <c:v>2.67</c:v>
                </c:pt>
                <c:pt idx="674">
                  <c:v>2.66</c:v>
                </c:pt>
                <c:pt idx="675">
                  <c:v>2.6500000000000004</c:v>
                </c:pt>
                <c:pt idx="676">
                  <c:v>2.64</c:v>
                </c:pt>
                <c:pt idx="677">
                  <c:v>2.63</c:v>
                </c:pt>
                <c:pt idx="678">
                  <c:v>2.62</c:v>
                </c:pt>
                <c:pt idx="679">
                  <c:v>2.6100000000000003</c:v>
                </c:pt>
                <c:pt idx="680">
                  <c:v>2.6</c:v>
                </c:pt>
                <c:pt idx="681">
                  <c:v>2.59</c:v>
                </c:pt>
                <c:pt idx="682">
                  <c:v>2.58</c:v>
                </c:pt>
                <c:pt idx="683">
                  <c:v>2.57</c:v>
                </c:pt>
                <c:pt idx="684">
                  <c:v>2.56</c:v>
                </c:pt>
                <c:pt idx="685">
                  <c:v>2.5433333333333334</c:v>
                </c:pt>
                <c:pt idx="686">
                  <c:v>2.5266666666666664</c:v>
                </c:pt>
                <c:pt idx="687">
                  <c:v>2.5099999999999998</c:v>
                </c:pt>
                <c:pt idx="688">
                  <c:v>2.4933333333333332</c:v>
                </c:pt>
                <c:pt idx="689">
                  <c:v>2.4766666666666666</c:v>
                </c:pt>
                <c:pt idx="690">
                  <c:v>2.46</c:v>
                </c:pt>
                <c:pt idx="691">
                  <c:v>2.4433333333333334</c:v>
                </c:pt>
                <c:pt idx="692">
                  <c:v>2.4266666666666667</c:v>
                </c:pt>
                <c:pt idx="693">
                  <c:v>2.4099999999999997</c:v>
                </c:pt>
                <c:pt idx="694">
                  <c:v>2.3933333333333331</c:v>
                </c:pt>
                <c:pt idx="695">
                  <c:v>2.3766666666666665</c:v>
                </c:pt>
                <c:pt idx="696">
                  <c:v>2.36</c:v>
                </c:pt>
                <c:pt idx="697">
                  <c:v>2.3474999999999997</c:v>
                </c:pt>
                <c:pt idx="698">
                  <c:v>2.335</c:v>
                </c:pt>
                <c:pt idx="699">
                  <c:v>2.3224999999999998</c:v>
                </c:pt>
                <c:pt idx="700">
                  <c:v>2.31</c:v>
                </c:pt>
                <c:pt idx="701">
                  <c:v>2.2975000000000003</c:v>
                </c:pt>
                <c:pt idx="702">
                  <c:v>2.2850000000000001</c:v>
                </c:pt>
                <c:pt idx="703">
                  <c:v>2.2725</c:v>
                </c:pt>
                <c:pt idx="704">
                  <c:v>2.2599999999999998</c:v>
                </c:pt>
                <c:pt idx="705">
                  <c:v>2.2475000000000001</c:v>
                </c:pt>
                <c:pt idx="706">
                  <c:v>2.2350000000000003</c:v>
                </c:pt>
                <c:pt idx="707">
                  <c:v>2.2225000000000001</c:v>
                </c:pt>
                <c:pt idx="708">
                  <c:v>2.21</c:v>
                </c:pt>
                <c:pt idx="709">
                  <c:v>2.1883333333333335</c:v>
                </c:pt>
                <c:pt idx="710">
                  <c:v>2.166666666666667</c:v>
                </c:pt>
                <c:pt idx="711">
                  <c:v>2.145</c:v>
                </c:pt>
                <c:pt idx="712">
                  <c:v>2.1233333333333335</c:v>
                </c:pt>
                <c:pt idx="713">
                  <c:v>2.1016666666666666</c:v>
                </c:pt>
                <c:pt idx="714">
                  <c:v>2.08</c:v>
                </c:pt>
                <c:pt idx="715">
                  <c:v>2.0583333333333336</c:v>
                </c:pt>
                <c:pt idx="716">
                  <c:v>2.0366666666666666</c:v>
                </c:pt>
                <c:pt idx="717">
                  <c:v>2.0150000000000001</c:v>
                </c:pt>
                <c:pt idx="718">
                  <c:v>1.9933333333333334</c:v>
                </c:pt>
                <c:pt idx="719">
                  <c:v>1.9716666666666665</c:v>
                </c:pt>
                <c:pt idx="720">
                  <c:v>1.95</c:v>
                </c:pt>
                <c:pt idx="721">
                  <c:v>1.9924999999999999</c:v>
                </c:pt>
                <c:pt idx="722">
                  <c:v>2.0350000000000001</c:v>
                </c:pt>
                <c:pt idx="723">
                  <c:v>2.0775000000000001</c:v>
                </c:pt>
                <c:pt idx="724">
                  <c:v>2.12</c:v>
                </c:pt>
                <c:pt idx="725">
                  <c:v>2.1625000000000001</c:v>
                </c:pt>
                <c:pt idx="726">
                  <c:v>2.2050000000000001</c:v>
                </c:pt>
                <c:pt idx="727">
                  <c:v>2.2474999999999996</c:v>
                </c:pt>
                <c:pt idx="728">
                  <c:v>2.29</c:v>
                </c:pt>
                <c:pt idx="729">
                  <c:v>2.3325</c:v>
                </c:pt>
                <c:pt idx="730">
                  <c:v>2.3750000000000004</c:v>
                </c:pt>
                <c:pt idx="731">
                  <c:v>2.4175</c:v>
                </c:pt>
                <c:pt idx="732">
                  <c:v>2.46</c:v>
                </c:pt>
                <c:pt idx="733">
                  <c:v>2.4608333333333334</c:v>
                </c:pt>
                <c:pt idx="734">
                  <c:v>2.4616666666666669</c:v>
                </c:pt>
                <c:pt idx="735">
                  <c:v>2.4624999999999999</c:v>
                </c:pt>
                <c:pt idx="736">
                  <c:v>2.4633333333333334</c:v>
                </c:pt>
                <c:pt idx="737">
                  <c:v>2.4641666666666664</c:v>
                </c:pt>
                <c:pt idx="738">
                  <c:v>2.4649999999999999</c:v>
                </c:pt>
                <c:pt idx="739">
                  <c:v>2.4658333333333338</c:v>
                </c:pt>
                <c:pt idx="740">
                  <c:v>2.4666666666666668</c:v>
                </c:pt>
                <c:pt idx="741">
                  <c:v>2.4675000000000002</c:v>
                </c:pt>
                <c:pt idx="742">
                  <c:v>2.4683333333333337</c:v>
                </c:pt>
                <c:pt idx="743">
                  <c:v>2.4691666666666667</c:v>
                </c:pt>
                <c:pt idx="744">
                  <c:v>2.4700000000000002</c:v>
                </c:pt>
                <c:pt idx="745">
                  <c:v>2.4708333333333332</c:v>
                </c:pt>
                <c:pt idx="746">
                  <c:v>2.4716666666666667</c:v>
                </c:pt>
                <c:pt idx="747">
                  <c:v>2.4725000000000001</c:v>
                </c:pt>
                <c:pt idx="748">
                  <c:v>2.4733333333333336</c:v>
                </c:pt>
                <c:pt idx="749">
                  <c:v>2.4741666666666671</c:v>
                </c:pt>
                <c:pt idx="750">
                  <c:v>2.4750000000000001</c:v>
                </c:pt>
                <c:pt idx="751">
                  <c:v>2.4758333333333331</c:v>
                </c:pt>
                <c:pt idx="752">
                  <c:v>2.4766666666666666</c:v>
                </c:pt>
                <c:pt idx="753">
                  <c:v>2.4775</c:v>
                </c:pt>
                <c:pt idx="754">
                  <c:v>2.4783333333333335</c:v>
                </c:pt>
                <c:pt idx="755">
                  <c:v>2.479166666666667</c:v>
                </c:pt>
                <c:pt idx="756">
                  <c:v>2.48</c:v>
                </c:pt>
                <c:pt idx="757">
                  <c:v>2.4708333333333332</c:v>
                </c:pt>
                <c:pt idx="758">
                  <c:v>2.4616666666666669</c:v>
                </c:pt>
                <c:pt idx="759">
                  <c:v>2.4525000000000001</c:v>
                </c:pt>
                <c:pt idx="760">
                  <c:v>2.4433333333333334</c:v>
                </c:pt>
                <c:pt idx="761">
                  <c:v>2.4341666666666666</c:v>
                </c:pt>
                <c:pt idx="762">
                  <c:v>2.4249999999999998</c:v>
                </c:pt>
                <c:pt idx="763">
                  <c:v>2.4158333333333335</c:v>
                </c:pt>
                <c:pt idx="764">
                  <c:v>2.4066666666666667</c:v>
                </c:pt>
                <c:pt idx="765">
                  <c:v>2.3975</c:v>
                </c:pt>
                <c:pt idx="766">
                  <c:v>2.3883333333333336</c:v>
                </c:pt>
                <c:pt idx="767">
                  <c:v>2.3791666666666664</c:v>
                </c:pt>
                <c:pt idx="768">
                  <c:v>2.37</c:v>
                </c:pt>
                <c:pt idx="769">
                  <c:v>2.355</c:v>
                </c:pt>
                <c:pt idx="770">
                  <c:v>2.3400000000000003</c:v>
                </c:pt>
                <c:pt idx="771">
                  <c:v>2.3250000000000002</c:v>
                </c:pt>
                <c:pt idx="772">
                  <c:v>2.31</c:v>
                </c:pt>
                <c:pt idx="773">
                  <c:v>2.2949999999999999</c:v>
                </c:pt>
                <c:pt idx="774">
                  <c:v>2.2800000000000002</c:v>
                </c:pt>
                <c:pt idx="775">
                  <c:v>2.2650000000000001</c:v>
                </c:pt>
                <c:pt idx="776">
                  <c:v>2.25</c:v>
                </c:pt>
                <c:pt idx="777">
                  <c:v>2.2350000000000003</c:v>
                </c:pt>
                <c:pt idx="778">
                  <c:v>2.2199999999999998</c:v>
                </c:pt>
                <c:pt idx="779">
                  <c:v>2.2050000000000001</c:v>
                </c:pt>
                <c:pt idx="780">
                  <c:v>2.19</c:v>
                </c:pt>
                <c:pt idx="781">
                  <c:v>2.1949999999999998</c:v>
                </c:pt>
                <c:pt idx="782">
                  <c:v>2.2000000000000002</c:v>
                </c:pt>
                <c:pt idx="783">
                  <c:v>2.2050000000000001</c:v>
                </c:pt>
                <c:pt idx="784">
                  <c:v>2.21</c:v>
                </c:pt>
                <c:pt idx="785">
                  <c:v>2.2149999999999999</c:v>
                </c:pt>
                <c:pt idx="786">
                  <c:v>2.2199999999999998</c:v>
                </c:pt>
                <c:pt idx="787">
                  <c:v>2.2250000000000001</c:v>
                </c:pt>
                <c:pt idx="788">
                  <c:v>2.23</c:v>
                </c:pt>
                <c:pt idx="789">
                  <c:v>2.2349999999999999</c:v>
                </c:pt>
                <c:pt idx="790">
                  <c:v>2.2400000000000002</c:v>
                </c:pt>
                <c:pt idx="791">
                  <c:v>2.2450000000000001</c:v>
                </c:pt>
                <c:pt idx="792">
                  <c:v>2.25</c:v>
                </c:pt>
                <c:pt idx="793">
                  <c:v>2.2658333333333331</c:v>
                </c:pt>
                <c:pt idx="794">
                  <c:v>2.2816666666666667</c:v>
                </c:pt>
                <c:pt idx="795">
                  <c:v>2.2974999999999999</c:v>
                </c:pt>
                <c:pt idx="796">
                  <c:v>2.3133333333333335</c:v>
                </c:pt>
                <c:pt idx="797">
                  <c:v>2.3291666666666666</c:v>
                </c:pt>
                <c:pt idx="798">
                  <c:v>2.3449999999999998</c:v>
                </c:pt>
                <c:pt idx="799">
                  <c:v>2.3608333333333329</c:v>
                </c:pt>
                <c:pt idx="800">
                  <c:v>2.3766666666666669</c:v>
                </c:pt>
                <c:pt idx="801">
                  <c:v>2.3925000000000001</c:v>
                </c:pt>
                <c:pt idx="802">
                  <c:v>2.4083333333333332</c:v>
                </c:pt>
                <c:pt idx="803">
                  <c:v>2.4241666666666668</c:v>
                </c:pt>
                <c:pt idx="804">
                  <c:v>2.44</c:v>
                </c:pt>
                <c:pt idx="805">
                  <c:v>2.4291666666666667</c:v>
                </c:pt>
                <c:pt idx="806">
                  <c:v>2.418333333333333</c:v>
                </c:pt>
                <c:pt idx="807">
                  <c:v>2.4075000000000002</c:v>
                </c:pt>
                <c:pt idx="808">
                  <c:v>2.3966666666666665</c:v>
                </c:pt>
                <c:pt idx="809">
                  <c:v>2.3858333333333333</c:v>
                </c:pt>
                <c:pt idx="810">
                  <c:v>2.375</c:v>
                </c:pt>
                <c:pt idx="811">
                  <c:v>2.3641666666666667</c:v>
                </c:pt>
                <c:pt idx="812">
                  <c:v>2.3533333333333335</c:v>
                </c:pt>
                <c:pt idx="813">
                  <c:v>2.3424999999999998</c:v>
                </c:pt>
                <c:pt idx="814">
                  <c:v>2.3316666666666666</c:v>
                </c:pt>
                <c:pt idx="815">
                  <c:v>2.3208333333333333</c:v>
                </c:pt>
                <c:pt idx="816">
                  <c:v>2.31</c:v>
                </c:pt>
                <c:pt idx="817">
                  <c:v>2.3108333333333335</c:v>
                </c:pt>
                <c:pt idx="818">
                  <c:v>2.3116666666666665</c:v>
                </c:pt>
                <c:pt idx="819">
                  <c:v>2.3125</c:v>
                </c:pt>
                <c:pt idx="820">
                  <c:v>2.3133333333333335</c:v>
                </c:pt>
                <c:pt idx="821">
                  <c:v>2.3141666666666669</c:v>
                </c:pt>
                <c:pt idx="822">
                  <c:v>2.3149999999999999</c:v>
                </c:pt>
                <c:pt idx="823">
                  <c:v>2.3158333333333334</c:v>
                </c:pt>
                <c:pt idx="824">
                  <c:v>2.3166666666666664</c:v>
                </c:pt>
                <c:pt idx="825">
                  <c:v>2.3174999999999999</c:v>
                </c:pt>
                <c:pt idx="826">
                  <c:v>2.3183333333333334</c:v>
                </c:pt>
                <c:pt idx="827">
                  <c:v>2.3191666666666664</c:v>
                </c:pt>
                <c:pt idx="828">
                  <c:v>2.3199999999999998</c:v>
                </c:pt>
                <c:pt idx="829">
                  <c:v>2.3408333333333333</c:v>
                </c:pt>
                <c:pt idx="830">
                  <c:v>2.3616666666666668</c:v>
                </c:pt>
                <c:pt idx="831">
                  <c:v>2.3824999999999998</c:v>
                </c:pt>
                <c:pt idx="832">
                  <c:v>2.4033333333333333</c:v>
                </c:pt>
                <c:pt idx="833">
                  <c:v>2.4241666666666664</c:v>
                </c:pt>
                <c:pt idx="834">
                  <c:v>2.4449999999999998</c:v>
                </c:pt>
                <c:pt idx="835">
                  <c:v>2.4658333333333333</c:v>
                </c:pt>
                <c:pt idx="836">
                  <c:v>2.4866666666666664</c:v>
                </c:pt>
                <c:pt idx="837">
                  <c:v>2.5074999999999998</c:v>
                </c:pt>
                <c:pt idx="838">
                  <c:v>2.5283333333333333</c:v>
                </c:pt>
                <c:pt idx="839">
                  <c:v>2.5491666666666668</c:v>
                </c:pt>
                <c:pt idx="840">
                  <c:v>2.57</c:v>
                </c:pt>
                <c:pt idx="841">
                  <c:v>2.5791666666666666</c:v>
                </c:pt>
                <c:pt idx="842">
                  <c:v>2.5883333333333334</c:v>
                </c:pt>
                <c:pt idx="843">
                  <c:v>2.5975000000000001</c:v>
                </c:pt>
                <c:pt idx="844">
                  <c:v>2.6066666666666665</c:v>
                </c:pt>
                <c:pt idx="845">
                  <c:v>2.6158333333333332</c:v>
                </c:pt>
                <c:pt idx="846">
                  <c:v>2.625</c:v>
                </c:pt>
                <c:pt idx="847">
                  <c:v>2.6341666666666668</c:v>
                </c:pt>
                <c:pt idx="848">
                  <c:v>2.6433333333333335</c:v>
                </c:pt>
                <c:pt idx="849">
                  <c:v>2.6525000000000003</c:v>
                </c:pt>
                <c:pt idx="850">
                  <c:v>2.6616666666666666</c:v>
                </c:pt>
                <c:pt idx="851">
                  <c:v>2.6708333333333334</c:v>
                </c:pt>
                <c:pt idx="852">
                  <c:v>2.68</c:v>
                </c:pt>
                <c:pt idx="853">
                  <c:v>2.6924999999999999</c:v>
                </c:pt>
                <c:pt idx="854">
                  <c:v>2.7050000000000001</c:v>
                </c:pt>
                <c:pt idx="855">
                  <c:v>2.7175000000000002</c:v>
                </c:pt>
                <c:pt idx="856">
                  <c:v>2.7300000000000004</c:v>
                </c:pt>
                <c:pt idx="857">
                  <c:v>2.7425000000000002</c:v>
                </c:pt>
                <c:pt idx="858">
                  <c:v>2.7549999999999999</c:v>
                </c:pt>
                <c:pt idx="859">
                  <c:v>2.7675000000000001</c:v>
                </c:pt>
                <c:pt idx="860">
                  <c:v>2.7800000000000002</c:v>
                </c:pt>
                <c:pt idx="861">
                  <c:v>2.7925</c:v>
                </c:pt>
                <c:pt idx="862">
                  <c:v>2.8050000000000002</c:v>
                </c:pt>
                <c:pt idx="863">
                  <c:v>2.8174999999999999</c:v>
                </c:pt>
                <c:pt idx="864">
                  <c:v>2.83</c:v>
                </c:pt>
                <c:pt idx="865">
                  <c:v>2.8008333333333333</c:v>
                </c:pt>
                <c:pt idx="866">
                  <c:v>2.7716666666666665</c:v>
                </c:pt>
                <c:pt idx="867">
                  <c:v>2.83</c:v>
                </c:pt>
                <c:pt idx="868">
                  <c:v>3.05</c:v>
                </c:pt>
                <c:pt idx="869">
                  <c:v>3.11</c:v>
                </c:pt>
                <c:pt idx="870">
                  <c:v>2.93</c:v>
                </c:pt>
                <c:pt idx="871">
                  <c:v>2.95</c:v>
                </c:pt>
                <c:pt idx="872">
                  <c:v>2.87</c:v>
                </c:pt>
                <c:pt idx="873">
                  <c:v>2.66</c:v>
                </c:pt>
                <c:pt idx="874">
                  <c:v>2.68</c:v>
                </c:pt>
                <c:pt idx="875">
                  <c:v>2.59</c:v>
                </c:pt>
                <c:pt idx="876">
                  <c:v>2.48</c:v>
                </c:pt>
                <c:pt idx="877">
                  <c:v>2.4700000000000002</c:v>
                </c:pt>
                <c:pt idx="878">
                  <c:v>2.37</c:v>
                </c:pt>
                <c:pt idx="879">
                  <c:v>2.29</c:v>
                </c:pt>
                <c:pt idx="880">
                  <c:v>2.37</c:v>
                </c:pt>
                <c:pt idx="881">
                  <c:v>2.38</c:v>
                </c:pt>
                <c:pt idx="882">
                  <c:v>2.2999999999999998</c:v>
                </c:pt>
                <c:pt idx="883">
                  <c:v>2.36</c:v>
                </c:pt>
                <c:pt idx="884">
                  <c:v>2.38</c:v>
                </c:pt>
                <c:pt idx="885">
                  <c:v>2.4300000000000002</c:v>
                </c:pt>
                <c:pt idx="886">
                  <c:v>2.48</c:v>
                </c:pt>
                <c:pt idx="887">
                  <c:v>2.5099999999999998</c:v>
                </c:pt>
                <c:pt idx="888">
                  <c:v>2.61</c:v>
                </c:pt>
                <c:pt idx="889">
                  <c:v>2.65</c:v>
                </c:pt>
                <c:pt idx="890">
                  <c:v>2.68</c:v>
                </c:pt>
                <c:pt idx="891">
                  <c:v>2.75</c:v>
                </c:pt>
                <c:pt idx="892">
                  <c:v>2.76</c:v>
                </c:pt>
                <c:pt idx="893">
                  <c:v>2.78</c:v>
                </c:pt>
                <c:pt idx="894">
                  <c:v>2.9</c:v>
                </c:pt>
                <c:pt idx="895">
                  <c:v>2.97</c:v>
                </c:pt>
                <c:pt idx="896">
                  <c:v>2.97</c:v>
                </c:pt>
                <c:pt idx="897">
                  <c:v>2.88</c:v>
                </c:pt>
                <c:pt idx="898">
                  <c:v>2.89</c:v>
                </c:pt>
                <c:pt idx="899">
                  <c:v>2.96</c:v>
                </c:pt>
                <c:pt idx="900">
                  <c:v>2.9</c:v>
                </c:pt>
                <c:pt idx="901">
                  <c:v>2.84</c:v>
                </c:pt>
                <c:pt idx="902">
                  <c:v>2.96</c:v>
                </c:pt>
                <c:pt idx="903">
                  <c:v>3.18</c:v>
                </c:pt>
                <c:pt idx="904">
                  <c:v>3.07</c:v>
                </c:pt>
                <c:pt idx="905">
                  <c:v>3</c:v>
                </c:pt>
                <c:pt idx="906">
                  <c:v>3.11</c:v>
                </c:pt>
                <c:pt idx="907">
                  <c:v>3.33</c:v>
                </c:pt>
                <c:pt idx="908">
                  <c:v>3.38</c:v>
                </c:pt>
                <c:pt idx="909">
                  <c:v>3.34</c:v>
                </c:pt>
                <c:pt idx="910">
                  <c:v>3.49</c:v>
                </c:pt>
                <c:pt idx="911">
                  <c:v>3.59</c:v>
                </c:pt>
                <c:pt idx="912">
                  <c:v>3.46</c:v>
                </c:pt>
                <c:pt idx="913">
                  <c:v>3.34</c:v>
                </c:pt>
                <c:pt idx="914">
                  <c:v>3.41</c:v>
                </c:pt>
                <c:pt idx="915">
                  <c:v>3.48</c:v>
                </c:pt>
                <c:pt idx="916">
                  <c:v>3.6</c:v>
                </c:pt>
                <c:pt idx="917">
                  <c:v>3.8</c:v>
                </c:pt>
                <c:pt idx="918">
                  <c:v>3.93</c:v>
                </c:pt>
                <c:pt idx="919">
                  <c:v>3.93</c:v>
                </c:pt>
                <c:pt idx="920">
                  <c:v>3.92</c:v>
                </c:pt>
                <c:pt idx="921">
                  <c:v>3.97</c:v>
                </c:pt>
                <c:pt idx="922">
                  <c:v>3.72</c:v>
                </c:pt>
                <c:pt idx="923">
                  <c:v>3.21</c:v>
                </c:pt>
                <c:pt idx="924">
                  <c:v>3.09</c:v>
                </c:pt>
                <c:pt idx="925">
                  <c:v>3.05</c:v>
                </c:pt>
                <c:pt idx="926">
                  <c:v>2.98</c:v>
                </c:pt>
                <c:pt idx="927">
                  <c:v>2.88</c:v>
                </c:pt>
                <c:pt idx="928">
                  <c:v>2.92</c:v>
                </c:pt>
                <c:pt idx="929">
                  <c:v>2.97</c:v>
                </c:pt>
                <c:pt idx="930">
                  <c:v>3.2</c:v>
                </c:pt>
                <c:pt idx="931">
                  <c:v>3.54</c:v>
                </c:pt>
                <c:pt idx="932">
                  <c:v>3.76</c:v>
                </c:pt>
                <c:pt idx="933">
                  <c:v>3.8</c:v>
                </c:pt>
                <c:pt idx="934">
                  <c:v>3.74</c:v>
                </c:pt>
                <c:pt idx="935">
                  <c:v>3.86</c:v>
                </c:pt>
                <c:pt idx="936">
                  <c:v>4.0199999999999996</c:v>
                </c:pt>
                <c:pt idx="937">
                  <c:v>3.96</c:v>
                </c:pt>
                <c:pt idx="938">
                  <c:v>3.99</c:v>
                </c:pt>
                <c:pt idx="939">
                  <c:v>4.12</c:v>
                </c:pt>
                <c:pt idx="940">
                  <c:v>4.3099999999999996</c:v>
                </c:pt>
                <c:pt idx="941">
                  <c:v>4.34</c:v>
                </c:pt>
                <c:pt idx="942">
                  <c:v>4.4000000000000004</c:v>
                </c:pt>
                <c:pt idx="943">
                  <c:v>4.43</c:v>
                </c:pt>
                <c:pt idx="944">
                  <c:v>4.68</c:v>
                </c:pt>
                <c:pt idx="945">
                  <c:v>4.53</c:v>
                </c:pt>
                <c:pt idx="946">
                  <c:v>4.53</c:v>
                </c:pt>
                <c:pt idx="947">
                  <c:v>4.6900000000000004</c:v>
                </c:pt>
                <c:pt idx="948">
                  <c:v>4.72</c:v>
                </c:pt>
                <c:pt idx="949">
                  <c:v>4.49</c:v>
                </c:pt>
                <c:pt idx="950">
                  <c:v>4.25</c:v>
                </c:pt>
                <c:pt idx="951">
                  <c:v>4.28</c:v>
                </c:pt>
                <c:pt idx="952">
                  <c:v>4.3499999999999996</c:v>
                </c:pt>
                <c:pt idx="953">
                  <c:v>4.1500000000000004</c:v>
                </c:pt>
                <c:pt idx="954">
                  <c:v>3.9</c:v>
                </c:pt>
                <c:pt idx="955">
                  <c:v>3.8</c:v>
                </c:pt>
                <c:pt idx="956">
                  <c:v>3.8</c:v>
                </c:pt>
                <c:pt idx="957">
                  <c:v>3.89</c:v>
                </c:pt>
                <c:pt idx="958">
                  <c:v>3.93</c:v>
                </c:pt>
                <c:pt idx="959">
                  <c:v>3.84</c:v>
                </c:pt>
                <c:pt idx="960">
                  <c:v>3.84</c:v>
                </c:pt>
                <c:pt idx="961">
                  <c:v>3.78</c:v>
                </c:pt>
                <c:pt idx="962">
                  <c:v>3.74</c:v>
                </c:pt>
                <c:pt idx="963">
                  <c:v>3.78</c:v>
                </c:pt>
                <c:pt idx="964">
                  <c:v>3.71</c:v>
                </c:pt>
                <c:pt idx="965">
                  <c:v>3.88</c:v>
                </c:pt>
                <c:pt idx="966">
                  <c:v>3.92</c:v>
                </c:pt>
                <c:pt idx="967">
                  <c:v>4.04</c:v>
                </c:pt>
                <c:pt idx="968">
                  <c:v>3.98</c:v>
                </c:pt>
                <c:pt idx="969">
                  <c:v>3.92</c:v>
                </c:pt>
                <c:pt idx="970">
                  <c:v>3.94</c:v>
                </c:pt>
                <c:pt idx="971">
                  <c:v>4.0599999999999996</c:v>
                </c:pt>
                <c:pt idx="972">
                  <c:v>4.08</c:v>
                </c:pt>
                <c:pt idx="973">
                  <c:v>4.04</c:v>
                </c:pt>
                <c:pt idx="974">
                  <c:v>3.93</c:v>
                </c:pt>
                <c:pt idx="975">
                  <c:v>3.84</c:v>
                </c:pt>
                <c:pt idx="976">
                  <c:v>3.87</c:v>
                </c:pt>
                <c:pt idx="977">
                  <c:v>3.91</c:v>
                </c:pt>
                <c:pt idx="978">
                  <c:v>4.01</c:v>
                </c:pt>
                <c:pt idx="979">
                  <c:v>3.98</c:v>
                </c:pt>
                <c:pt idx="980">
                  <c:v>3.98</c:v>
                </c:pt>
                <c:pt idx="981">
                  <c:v>3.93</c:v>
                </c:pt>
                <c:pt idx="982">
                  <c:v>3.92</c:v>
                </c:pt>
                <c:pt idx="983">
                  <c:v>3.86</c:v>
                </c:pt>
                <c:pt idx="984">
                  <c:v>3.83</c:v>
                </c:pt>
                <c:pt idx="985">
                  <c:v>3.92</c:v>
                </c:pt>
                <c:pt idx="986">
                  <c:v>3.93</c:v>
                </c:pt>
                <c:pt idx="987">
                  <c:v>3.97</c:v>
                </c:pt>
                <c:pt idx="988">
                  <c:v>3.93</c:v>
                </c:pt>
                <c:pt idx="989">
                  <c:v>3.99</c:v>
                </c:pt>
                <c:pt idx="990">
                  <c:v>4.0199999999999996</c:v>
                </c:pt>
                <c:pt idx="991">
                  <c:v>4</c:v>
                </c:pt>
                <c:pt idx="992">
                  <c:v>4.08</c:v>
                </c:pt>
                <c:pt idx="993">
                  <c:v>4.1100000000000003</c:v>
                </c:pt>
                <c:pt idx="994">
                  <c:v>4.12</c:v>
                </c:pt>
                <c:pt idx="995">
                  <c:v>4.13</c:v>
                </c:pt>
                <c:pt idx="996">
                  <c:v>4.17</c:v>
                </c:pt>
                <c:pt idx="997">
                  <c:v>4.1500000000000004</c:v>
                </c:pt>
                <c:pt idx="998">
                  <c:v>4.22</c:v>
                </c:pt>
                <c:pt idx="999">
                  <c:v>4.2300000000000004</c:v>
                </c:pt>
                <c:pt idx="1000">
                  <c:v>4.2</c:v>
                </c:pt>
                <c:pt idx="1001">
                  <c:v>4.17</c:v>
                </c:pt>
                <c:pt idx="1002">
                  <c:v>4.1900000000000004</c:v>
                </c:pt>
                <c:pt idx="1003">
                  <c:v>4.1900000000000004</c:v>
                </c:pt>
                <c:pt idx="1004">
                  <c:v>4.2</c:v>
                </c:pt>
                <c:pt idx="1005">
                  <c:v>4.1900000000000004</c:v>
                </c:pt>
                <c:pt idx="1006">
                  <c:v>4.1500000000000004</c:v>
                </c:pt>
                <c:pt idx="1007">
                  <c:v>4.18</c:v>
                </c:pt>
                <c:pt idx="1008">
                  <c:v>4.1900000000000004</c:v>
                </c:pt>
                <c:pt idx="1009">
                  <c:v>4.21</c:v>
                </c:pt>
                <c:pt idx="1010">
                  <c:v>4.21</c:v>
                </c:pt>
                <c:pt idx="1011">
                  <c:v>4.2</c:v>
                </c:pt>
                <c:pt idx="1012">
                  <c:v>4.21</c:v>
                </c:pt>
                <c:pt idx="1013">
                  <c:v>4.21</c:v>
                </c:pt>
                <c:pt idx="1014">
                  <c:v>4.2</c:v>
                </c:pt>
                <c:pt idx="1015">
                  <c:v>4.25</c:v>
                </c:pt>
                <c:pt idx="1016">
                  <c:v>4.29</c:v>
                </c:pt>
                <c:pt idx="1017">
                  <c:v>4.3499999999999996</c:v>
                </c:pt>
                <c:pt idx="1018">
                  <c:v>4.45</c:v>
                </c:pt>
                <c:pt idx="1019">
                  <c:v>4.62</c:v>
                </c:pt>
                <c:pt idx="1020">
                  <c:v>4.6100000000000003</c:v>
                </c:pt>
                <c:pt idx="1021">
                  <c:v>4.83</c:v>
                </c:pt>
                <c:pt idx="1022">
                  <c:v>4.87</c:v>
                </c:pt>
                <c:pt idx="1023">
                  <c:v>4.75</c:v>
                </c:pt>
                <c:pt idx="1024">
                  <c:v>4.78</c:v>
                </c:pt>
                <c:pt idx="1025">
                  <c:v>4.8099999999999996</c:v>
                </c:pt>
                <c:pt idx="1026">
                  <c:v>5.0199999999999996</c:v>
                </c:pt>
                <c:pt idx="1027">
                  <c:v>5.22</c:v>
                </c:pt>
                <c:pt idx="1028">
                  <c:v>5.18</c:v>
                </c:pt>
                <c:pt idx="1029">
                  <c:v>5.01</c:v>
                </c:pt>
                <c:pt idx="1030">
                  <c:v>5.16</c:v>
                </c:pt>
                <c:pt idx="1031">
                  <c:v>4.84</c:v>
                </c:pt>
                <c:pt idx="1032">
                  <c:v>4.58</c:v>
                </c:pt>
                <c:pt idx="1033">
                  <c:v>4.63</c:v>
                </c:pt>
                <c:pt idx="1034">
                  <c:v>4.54</c:v>
                </c:pt>
                <c:pt idx="1035">
                  <c:v>4.59</c:v>
                </c:pt>
                <c:pt idx="1036">
                  <c:v>4.8499999999999996</c:v>
                </c:pt>
                <c:pt idx="1037">
                  <c:v>5.0199999999999996</c:v>
                </c:pt>
                <c:pt idx="1038">
                  <c:v>5.16</c:v>
                </c:pt>
                <c:pt idx="1039">
                  <c:v>5.28</c:v>
                </c:pt>
                <c:pt idx="1040">
                  <c:v>5.3</c:v>
                </c:pt>
                <c:pt idx="1041">
                  <c:v>5.48</c:v>
                </c:pt>
                <c:pt idx="1042">
                  <c:v>5.75</c:v>
                </c:pt>
                <c:pt idx="1043">
                  <c:v>5.7</c:v>
                </c:pt>
                <c:pt idx="1044">
                  <c:v>5.53</c:v>
                </c:pt>
                <c:pt idx="1045">
                  <c:v>5.56</c:v>
                </c:pt>
                <c:pt idx="1046">
                  <c:v>5.74</c:v>
                </c:pt>
                <c:pt idx="1047">
                  <c:v>5.64</c:v>
                </c:pt>
                <c:pt idx="1048">
                  <c:v>5.87</c:v>
                </c:pt>
                <c:pt idx="1049">
                  <c:v>5.72</c:v>
                </c:pt>
                <c:pt idx="1050">
                  <c:v>5.5</c:v>
                </c:pt>
                <c:pt idx="1051">
                  <c:v>5.42</c:v>
                </c:pt>
                <c:pt idx="1052">
                  <c:v>5.46</c:v>
                </c:pt>
                <c:pt idx="1053">
                  <c:v>5.58</c:v>
                </c:pt>
                <c:pt idx="1054">
                  <c:v>5.7</c:v>
                </c:pt>
                <c:pt idx="1055">
                  <c:v>6.03</c:v>
                </c:pt>
                <c:pt idx="1056">
                  <c:v>6.04</c:v>
                </c:pt>
                <c:pt idx="1057">
                  <c:v>6.19</c:v>
                </c:pt>
                <c:pt idx="1058">
                  <c:v>6.3</c:v>
                </c:pt>
                <c:pt idx="1059">
                  <c:v>6.17</c:v>
                </c:pt>
                <c:pt idx="1060">
                  <c:v>6.32</c:v>
                </c:pt>
                <c:pt idx="1061">
                  <c:v>6.57</c:v>
                </c:pt>
                <c:pt idx="1062">
                  <c:v>6.72</c:v>
                </c:pt>
                <c:pt idx="1063">
                  <c:v>6.69</c:v>
                </c:pt>
                <c:pt idx="1064">
                  <c:v>7.16</c:v>
                </c:pt>
                <c:pt idx="1065">
                  <c:v>7.1</c:v>
                </c:pt>
                <c:pt idx="1066">
                  <c:v>7.14</c:v>
                </c:pt>
                <c:pt idx="1067">
                  <c:v>7.65</c:v>
                </c:pt>
                <c:pt idx="1068">
                  <c:v>7.79</c:v>
                </c:pt>
                <c:pt idx="1069">
                  <c:v>7.24</c:v>
                </c:pt>
                <c:pt idx="1070">
                  <c:v>7.07</c:v>
                </c:pt>
                <c:pt idx="1071">
                  <c:v>7.39</c:v>
                </c:pt>
                <c:pt idx="1072">
                  <c:v>7.91</c:v>
                </c:pt>
                <c:pt idx="1073">
                  <c:v>7.84</c:v>
                </c:pt>
                <c:pt idx="1074">
                  <c:v>7.46</c:v>
                </c:pt>
                <c:pt idx="1075">
                  <c:v>7.53</c:v>
                </c:pt>
                <c:pt idx="1076">
                  <c:v>7.39</c:v>
                </c:pt>
                <c:pt idx="1077">
                  <c:v>7.33</c:v>
                </c:pt>
                <c:pt idx="1078">
                  <c:v>6.84</c:v>
                </c:pt>
                <c:pt idx="1079">
                  <c:v>6.39</c:v>
                </c:pt>
                <c:pt idx="1080">
                  <c:v>6.24</c:v>
                </c:pt>
                <c:pt idx="1081">
                  <c:v>6.11</c:v>
                </c:pt>
                <c:pt idx="1082">
                  <c:v>5.7</c:v>
                </c:pt>
                <c:pt idx="1083">
                  <c:v>5.83</c:v>
                </c:pt>
                <c:pt idx="1084">
                  <c:v>6.39</c:v>
                </c:pt>
                <c:pt idx="1085">
                  <c:v>6.52</c:v>
                </c:pt>
                <c:pt idx="1086">
                  <c:v>6.73</c:v>
                </c:pt>
                <c:pt idx="1087">
                  <c:v>6.58</c:v>
                </c:pt>
                <c:pt idx="1088">
                  <c:v>6.14</c:v>
                </c:pt>
                <c:pt idx="1089">
                  <c:v>5.93</c:v>
                </c:pt>
                <c:pt idx="1090">
                  <c:v>5.81</c:v>
                </c:pt>
                <c:pt idx="1091">
                  <c:v>5.93</c:v>
                </c:pt>
                <c:pt idx="1092">
                  <c:v>5.95</c:v>
                </c:pt>
                <c:pt idx="1093">
                  <c:v>6.08</c:v>
                </c:pt>
                <c:pt idx="1094">
                  <c:v>6.07</c:v>
                </c:pt>
                <c:pt idx="1095">
                  <c:v>6.19</c:v>
                </c:pt>
                <c:pt idx="1096">
                  <c:v>6.13</c:v>
                </c:pt>
                <c:pt idx="1097">
                  <c:v>6.11</c:v>
                </c:pt>
                <c:pt idx="1098">
                  <c:v>6.11</c:v>
                </c:pt>
                <c:pt idx="1099">
                  <c:v>6.21</c:v>
                </c:pt>
                <c:pt idx="1100">
                  <c:v>6.55</c:v>
                </c:pt>
                <c:pt idx="1101">
                  <c:v>6.48</c:v>
                </c:pt>
                <c:pt idx="1102">
                  <c:v>6.28</c:v>
                </c:pt>
                <c:pt idx="1103">
                  <c:v>6.36</c:v>
                </c:pt>
                <c:pt idx="1104">
                  <c:v>6.46</c:v>
                </c:pt>
                <c:pt idx="1105">
                  <c:v>6.64</c:v>
                </c:pt>
                <c:pt idx="1106">
                  <c:v>6.71</c:v>
                </c:pt>
                <c:pt idx="1107">
                  <c:v>6.67</c:v>
                </c:pt>
                <c:pt idx="1108">
                  <c:v>6.85</c:v>
                </c:pt>
                <c:pt idx="1109">
                  <c:v>6.9</c:v>
                </c:pt>
                <c:pt idx="1110">
                  <c:v>7.13</c:v>
                </c:pt>
                <c:pt idx="1111">
                  <c:v>7.4</c:v>
                </c:pt>
                <c:pt idx="1112">
                  <c:v>7.09</c:v>
                </c:pt>
                <c:pt idx="1113">
                  <c:v>6.79</c:v>
                </c:pt>
                <c:pt idx="1114">
                  <c:v>6.73</c:v>
                </c:pt>
                <c:pt idx="1115">
                  <c:v>6.74</c:v>
                </c:pt>
                <c:pt idx="1116">
                  <c:v>6.99</c:v>
                </c:pt>
                <c:pt idx="1117">
                  <c:v>6.96</c:v>
                </c:pt>
                <c:pt idx="1118">
                  <c:v>7.21</c:v>
                </c:pt>
                <c:pt idx="1119">
                  <c:v>7.51</c:v>
                </c:pt>
                <c:pt idx="1120">
                  <c:v>7.58</c:v>
                </c:pt>
                <c:pt idx="1121">
                  <c:v>7.54</c:v>
                </c:pt>
                <c:pt idx="1122">
                  <c:v>7.81</c:v>
                </c:pt>
                <c:pt idx="1123">
                  <c:v>8.0399999999999991</c:v>
                </c:pt>
                <c:pt idx="1124">
                  <c:v>8.0399999999999991</c:v>
                </c:pt>
                <c:pt idx="1125">
                  <c:v>7.9</c:v>
                </c:pt>
                <c:pt idx="1126">
                  <c:v>7.68</c:v>
                </c:pt>
                <c:pt idx="1127">
                  <c:v>7.43</c:v>
                </c:pt>
                <c:pt idx="1128">
                  <c:v>7.5</c:v>
                </c:pt>
                <c:pt idx="1129">
                  <c:v>7.39</c:v>
                </c:pt>
                <c:pt idx="1130">
                  <c:v>7.73</c:v>
                </c:pt>
                <c:pt idx="1131">
                  <c:v>8.23</c:v>
                </c:pt>
                <c:pt idx="1132">
                  <c:v>8.06</c:v>
                </c:pt>
                <c:pt idx="1133">
                  <c:v>7.86</c:v>
                </c:pt>
                <c:pt idx="1134">
                  <c:v>8.06</c:v>
                </c:pt>
                <c:pt idx="1135">
                  <c:v>8.4</c:v>
                </c:pt>
                <c:pt idx="1136">
                  <c:v>8.43</c:v>
                </c:pt>
                <c:pt idx="1137">
                  <c:v>8.14</c:v>
                </c:pt>
                <c:pt idx="1138">
                  <c:v>8.0500000000000007</c:v>
                </c:pt>
                <c:pt idx="1139">
                  <c:v>8</c:v>
                </c:pt>
                <c:pt idx="1140">
                  <c:v>7.74</c:v>
                </c:pt>
                <c:pt idx="1141">
                  <c:v>7.79</c:v>
                </c:pt>
                <c:pt idx="1142">
                  <c:v>7.73</c:v>
                </c:pt>
                <c:pt idx="1143">
                  <c:v>7.56</c:v>
                </c:pt>
                <c:pt idx="1144">
                  <c:v>7.9</c:v>
                </c:pt>
                <c:pt idx="1145">
                  <c:v>7.86</c:v>
                </c:pt>
                <c:pt idx="1146">
                  <c:v>7.83</c:v>
                </c:pt>
                <c:pt idx="1147">
                  <c:v>7.77</c:v>
                </c:pt>
                <c:pt idx="1148">
                  <c:v>7.59</c:v>
                </c:pt>
                <c:pt idx="1149">
                  <c:v>7.41</c:v>
                </c:pt>
                <c:pt idx="1150">
                  <c:v>7.29</c:v>
                </c:pt>
                <c:pt idx="1151">
                  <c:v>6.87</c:v>
                </c:pt>
                <c:pt idx="1152">
                  <c:v>7.21</c:v>
                </c:pt>
                <c:pt idx="1153">
                  <c:v>7.39</c:v>
                </c:pt>
                <c:pt idx="1154">
                  <c:v>7.46</c:v>
                </c:pt>
                <c:pt idx="1155">
                  <c:v>7.37</c:v>
                </c:pt>
                <c:pt idx="1156">
                  <c:v>7.46</c:v>
                </c:pt>
                <c:pt idx="1157">
                  <c:v>7.28</c:v>
                </c:pt>
                <c:pt idx="1158">
                  <c:v>7.33</c:v>
                </c:pt>
                <c:pt idx="1159">
                  <c:v>7.4</c:v>
                </c:pt>
                <c:pt idx="1160">
                  <c:v>7.34</c:v>
                </c:pt>
                <c:pt idx="1161">
                  <c:v>7.52</c:v>
                </c:pt>
                <c:pt idx="1162">
                  <c:v>7.58</c:v>
                </c:pt>
                <c:pt idx="1163">
                  <c:v>7.69</c:v>
                </c:pt>
                <c:pt idx="1164">
                  <c:v>7.96</c:v>
                </c:pt>
                <c:pt idx="1165">
                  <c:v>8.0299999999999994</c:v>
                </c:pt>
                <c:pt idx="1166">
                  <c:v>8.0399999999999991</c:v>
                </c:pt>
                <c:pt idx="1167">
                  <c:v>8.15</c:v>
                </c:pt>
                <c:pt idx="1168">
                  <c:v>8.35</c:v>
                </c:pt>
                <c:pt idx="1169">
                  <c:v>8.4600000000000009</c:v>
                </c:pt>
                <c:pt idx="1170">
                  <c:v>8.64</c:v>
                </c:pt>
                <c:pt idx="1171">
                  <c:v>8.41</c:v>
                </c:pt>
                <c:pt idx="1172">
                  <c:v>8.42</c:v>
                </c:pt>
                <c:pt idx="1173">
                  <c:v>8.64</c:v>
                </c:pt>
                <c:pt idx="1174">
                  <c:v>8.81</c:v>
                </c:pt>
                <c:pt idx="1175">
                  <c:v>9.01</c:v>
                </c:pt>
                <c:pt idx="1176">
                  <c:v>9.1</c:v>
                </c:pt>
                <c:pt idx="1177">
                  <c:v>9.1</c:v>
                </c:pt>
                <c:pt idx="1178">
                  <c:v>9.1199999999999992</c:v>
                </c:pt>
                <c:pt idx="1179">
                  <c:v>9.18</c:v>
                </c:pt>
                <c:pt idx="1180">
                  <c:v>9.25</c:v>
                </c:pt>
                <c:pt idx="1181">
                  <c:v>8.91</c:v>
                </c:pt>
                <c:pt idx="1182">
                  <c:v>8.9499999999999993</c:v>
                </c:pt>
                <c:pt idx="1183">
                  <c:v>9.0299999999999994</c:v>
                </c:pt>
                <c:pt idx="1184">
                  <c:v>9.33</c:v>
                </c:pt>
                <c:pt idx="1185">
                  <c:v>10.3</c:v>
                </c:pt>
                <c:pt idx="1186">
                  <c:v>10.65</c:v>
                </c:pt>
                <c:pt idx="1187">
                  <c:v>10.39</c:v>
                </c:pt>
                <c:pt idx="1188">
                  <c:v>10.8</c:v>
                </c:pt>
                <c:pt idx="1189">
                  <c:v>12.41</c:v>
                </c:pt>
                <c:pt idx="1190">
                  <c:v>12.75</c:v>
                </c:pt>
                <c:pt idx="1191">
                  <c:v>11.47</c:v>
                </c:pt>
                <c:pt idx="1192">
                  <c:v>10.18</c:v>
                </c:pt>
                <c:pt idx="1193">
                  <c:v>9.7799999999999994</c:v>
                </c:pt>
                <c:pt idx="1194">
                  <c:v>10.25</c:v>
                </c:pt>
                <c:pt idx="1195">
                  <c:v>11.1</c:v>
                </c:pt>
                <c:pt idx="1196">
                  <c:v>11.51</c:v>
                </c:pt>
                <c:pt idx="1197">
                  <c:v>11.75</c:v>
                </c:pt>
                <c:pt idx="1198">
                  <c:v>12.68</c:v>
                </c:pt>
                <c:pt idx="1199">
                  <c:v>12.84</c:v>
                </c:pt>
                <c:pt idx="1200">
                  <c:v>12.57</c:v>
                </c:pt>
                <c:pt idx="1201">
                  <c:v>13.19</c:v>
                </c:pt>
                <c:pt idx="1202">
                  <c:v>13.12</c:v>
                </c:pt>
                <c:pt idx="1203">
                  <c:v>13.68</c:v>
                </c:pt>
                <c:pt idx="1204">
                  <c:v>14.1</c:v>
                </c:pt>
                <c:pt idx="1205">
                  <c:v>13.47</c:v>
                </c:pt>
                <c:pt idx="1206">
                  <c:v>14.28</c:v>
                </c:pt>
                <c:pt idx="1207">
                  <c:v>14.94</c:v>
                </c:pt>
                <c:pt idx="1208">
                  <c:v>15.32</c:v>
                </c:pt>
                <c:pt idx="1209">
                  <c:v>15.15</c:v>
                </c:pt>
                <c:pt idx="1210">
                  <c:v>13.39</c:v>
                </c:pt>
                <c:pt idx="1211">
                  <c:v>13.72</c:v>
                </c:pt>
                <c:pt idx="1212">
                  <c:v>14.59</c:v>
                </c:pt>
                <c:pt idx="1213">
                  <c:v>14.43</c:v>
                </c:pt>
                <c:pt idx="1214">
                  <c:v>13.86</c:v>
                </c:pt>
                <c:pt idx="1215">
                  <c:v>13.87</c:v>
                </c:pt>
                <c:pt idx="1216">
                  <c:v>13.62</c:v>
                </c:pt>
                <c:pt idx="1217">
                  <c:v>14.3</c:v>
                </c:pt>
                <c:pt idx="1218">
                  <c:v>13.95</c:v>
                </c:pt>
                <c:pt idx="1219">
                  <c:v>13.06</c:v>
                </c:pt>
                <c:pt idx="1220">
                  <c:v>12.34</c:v>
                </c:pt>
                <c:pt idx="1221">
                  <c:v>10.91</c:v>
                </c:pt>
                <c:pt idx="1222">
                  <c:v>10.55</c:v>
                </c:pt>
                <c:pt idx="1223">
                  <c:v>10.54</c:v>
                </c:pt>
                <c:pt idx="1224">
                  <c:v>10.46</c:v>
                </c:pt>
                <c:pt idx="1225">
                  <c:v>10.72</c:v>
                </c:pt>
                <c:pt idx="1226">
                  <c:v>10.51</c:v>
                </c:pt>
                <c:pt idx="1227">
                  <c:v>10.4</c:v>
                </c:pt>
                <c:pt idx="1228">
                  <c:v>10.38</c:v>
                </c:pt>
                <c:pt idx="1229">
                  <c:v>10.85</c:v>
                </c:pt>
                <c:pt idx="1230">
                  <c:v>11.38</c:v>
                </c:pt>
                <c:pt idx="1231">
                  <c:v>11.85</c:v>
                </c:pt>
                <c:pt idx="1232">
                  <c:v>11.65</c:v>
                </c:pt>
                <c:pt idx="1233">
                  <c:v>11.54</c:v>
                </c:pt>
                <c:pt idx="1234">
                  <c:v>11.69</c:v>
                </c:pt>
                <c:pt idx="1235">
                  <c:v>11.83</c:v>
                </c:pt>
                <c:pt idx="1236">
                  <c:v>11.67</c:v>
                </c:pt>
                <c:pt idx="1237">
                  <c:v>11.84</c:v>
                </c:pt>
                <c:pt idx="1238">
                  <c:v>12.32</c:v>
                </c:pt>
                <c:pt idx="1239">
                  <c:v>12.63</c:v>
                </c:pt>
                <c:pt idx="1240">
                  <c:v>13.41</c:v>
                </c:pt>
                <c:pt idx="1241">
                  <c:v>13.56</c:v>
                </c:pt>
                <c:pt idx="1242">
                  <c:v>13.36</c:v>
                </c:pt>
                <c:pt idx="1243">
                  <c:v>12.72</c:v>
                </c:pt>
                <c:pt idx="1244">
                  <c:v>12.52</c:v>
                </c:pt>
                <c:pt idx="1245">
                  <c:v>12.16</c:v>
                </c:pt>
                <c:pt idx="1246">
                  <c:v>11.57</c:v>
                </c:pt>
                <c:pt idx="1247">
                  <c:v>11.5</c:v>
                </c:pt>
                <c:pt idx="1248">
                  <c:v>11.38</c:v>
                </c:pt>
                <c:pt idx="1249">
                  <c:v>11.51</c:v>
                </c:pt>
                <c:pt idx="1250">
                  <c:v>11.86</c:v>
                </c:pt>
                <c:pt idx="1251">
                  <c:v>11.43</c:v>
                </c:pt>
                <c:pt idx="1252">
                  <c:v>10.85</c:v>
                </c:pt>
                <c:pt idx="1253">
                  <c:v>10.16</c:v>
                </c:pt>
                <c:pt idx="1254">
                  <c:v>10.31</c:v>
                </c:pt>
                <c:pt idx="1255">
                  <c:v>10.33</c:v>
                </c:pt>
                <c:pt idx="1256">
                  <c:v>10.37</c:v>
                </c:pt>
                <c:pt idx="1257">
                  <c:v>10.24</c:v>
                </c:pt>
                <c:pt idx="1258">
                  <c:v>9.7799999999999994</c:v>
                </c:pt>
                <c:pt idx="1259">
                  <c:v>9.26</c:v>
                </c:pt>
                <c:pt idx="1260">
                  <c:v>9.19</c:v>
                </c:pt>
                <c:pt idx="1261">
                  <c:v>8.6999999999999993</c:v>
                </c:pt>
                <c:pt idx="1262">
                  <c:v>7.78</c:v>
                </c:pt>
                <c:pt idx="1263">
                  <c:v>7.3</c:v>
                </c:pt>
                <c:pt idx="1264">
                  <c:v>7.71</c:v>
                </c:pt>
                <c:pt idx="1265">
                  <c:v>7.8</c:v>
                </c:pt>
                <c:pt idx="1266">
                  <c:v>7.3</c:v>
                </c:pt>
                <c:pt idx="1267">
                  <c:v>7.17</c:v>
                </c:pt>
                <c:pt idx="1268">
                  <c:v>7.45</c:v>
                </c:pt>
                <c:pt idx="1269">
                  <c:v>7.43</c:v>
                </c:pt>
                <c:pt idx="1270">
                  <c:v>7.25</c:v>
                </c:pt>
                <c:pt idx="1271">
                  <c:v>7.11</c:v>
                </c:pt>
                <c:pt idx="1272">
                  <c:v>7.08</c:v>
                </c:pt>
                <c:pt idx="1273">
                  <c:v>7.25</c:v>
                </c:pt>
                <c:pt idx="1274">
                  <c:v>7.25</c:v>
                </c:pt>
                <c:pt idx="1275">
                  <c:v>8.02</c:v>
                </c:pt>
                <c:pt idx="1276">
                  <c:v>8.61</c:v>
                </c:pt>
                <c:pt idx="1277">
                  <c:v>8.4</c:v>
                </c:pt>
                <c:pt idx="1278">
                  <c:v>8.4499999999999993</c:v>
                </c:pt>
                <c:pt idx="1279">
                  <c:v>8.76</c:v>
                </c:pt>
                <c:pt idx="1280">
                  <c:v>9.42</c:v>
                </c:pt>
                <c:pt idx="1281">
                  <c:v>9.52</c:v>
                </c:pt>
                <c:pt idx="1282">
                  <c:v>8.86</c:v>
                </c:pt>
                <c:pt idx="1283">
                  <c:v>8.99</c:v>
                </c:pt>
                <c:pt idx="1284">
                  <c:v>8.67</c:v>
                </c:pt>
                <c:pt idx="1285">
                  <c:v>8.2100000000000009</c:v>
                </c:pt>
                <c:pt idx="1286">
                  <c:v>8.3699999999999992</c:v>
                </c:pt>
                <c:pt idx="1287">
                  <c:v>8.7200000000000006</c:v>
                </c:pt>
                <c:pt idx="1288">
                  <c:v>9.09</c:v>
                </c:pt>
                <c:pt idx="1289">
                  <c:v>8.92</c:v>
                </c:pt>
                <c:pt idx="1290">
                  <c:v>9.06</c:v>
                </c:pt>
                <c:pt idx="1291">
                  <c:v>9.26</c:v>
                </c:pt>
                <c:pt idx="1292">
                  <c:v>8.98</c:v>
                </c:pt>
                <c:pt idx="1293">
                  <c:v>8.8000000000000007</c:v>
                </c:pt>
                <c:pt idx="1294">
                  <c:v>8.9600000000000009</c:v>
                </c:pt>
                <c:pt idx="1295">
                  <c:v>9.11</c:v>
                </c:pt>
                <c:pt idx="1296">
                  <c:v>9.09</c:v>
                </c:pt>
                <c:pt idx="1297">
                  <c:v>9.17</c:v>
                </c:pt>
                <c:pt idx="1298">
                  <c:v>9.36</c:v>
                </c:pt>
                <c:pt idx="1299">
                  <c:v>9.18</c:v>
                </c:pt>
                <c:pt idx="1300">
                  <c:v>8.86</c:v>
                </c:pt>
                <c:pt idx="1301">
                  <c:v>8.2799999999999994</c:v>
                </c:pt>
                <c:pt idx="1302">
                  <c:v>8.02</c:v>
                </c:pt>
                <c:pt idx="1303">
                  <c:v>8.11</c:v>
                </c:pt>
                <c:pt idx="1304">
                  <c:v>8.19</c:v>
                </c:pt>
                <c:pt idx="1305">
                  <c:v>8.01</c:v>
                </c:pt>
                <c:pt idx="1306">
                  <c:v>7.87</c:v>
                </c:pt>
                <c:pt idx="1307">
                  <c:v>7.84</c:v>
                </c:pt>
                <c:pt idx="1308">
                  <c:v>8.2100000000000009</c:v>
                </c:pt>
                <c:pt idx="1309">
                  <c:v>8.4700000000000006</c:v>
                </c:pt>
                <c:pt idx="1310">
                  <c:v>8.59</c:v>
                </c:pt>
                <c:pt idx="1311">
                  <c:v>8.7899999999999991</c:v>
                </c:pt>
                <c:pt idx="1312">
                  <c:v>8.76</c:v>
                </c:pt>
                <c:pt idx="1313">
                  <c:v>8.48</c:v>
                </c:pt>
                <c:pt idx="1314">
                  <c:v>8.4700000000000006</c:v>
                </c:pt>
                <c:pt idx="1315">
                  <c:v>8.75</c:v>
                </c:pt>
                <c:pt idx="1316">
                  <c:v>8.89</c:v>
                </c:pt>
                <c:pt idx="1317">
                  <c:v>8.7200000000000006</c:v>
                </c:pt>
                <c:pt idx="1318">
                  <c:v>8.39</c:v>
                </c:pt>
                <c:pt idx="1319">
                  <c:v>8.08</c:v>
                </c:pt>
                <c:pt idx="1320">
                  <c:v>8.09</c:v>
                </c:pt>
                <c:pt idx="1321">
                  <c:v>7.85</c:v>
                </c:pt>
                <c:pt idx="1322">
                  <c:v>8.11</c:v>
                </c:pt>
                <c:pt idx="1323">
                  <c:v>8.0399999999999991</c:v>
                </c:pt>
                <c:pt idx="1324">
                  <c:v>8.07</c:v>
                </c:pt>
                <c:pt idx="1325">
                  <c:v>8.2799999999999994</c:v>
                </c:pt>
                <c:pt idx="1326">
                  <c:v>8.27</c:v>
                </c:pt>
                <c:pt idx="1327">
                  <c:v>7.9</c:v>
                </c:pt>
                <c:pt idx="1328">
                  <c:v>7.65</c:v>
                </c:pt>
                <c:pt idx="1329">
                  <c:v>7.53</c:v>
                </c:pt>
                <c:pt idx="1330">
                  <c:v>7.42</c:v>
                </c:pt>
                <c:pt idx="1331">
                  <c:v>7.09</c:v>
                </c:pt>
                <c:pt idx="1332">
                  <c:v>7.03</c:v>
                </c:pt>
                <c:pt idx="1333">
                  <c:v>7.34</c:v>
                </c:pt>
                <c:pt idx="1334">
                  <c:v>7.54</c:v>
                </c:pt>
                <c:pt idx="1335">
                  <c:v>7.48</c:v>
                </c:pt>
                <c:pt idx="1336">
                  <c:v>7.39</c:v>
                </c:pt>
                <c:pt idx="1337">
                  <c:v>7.26</c:v>
                </c:pt>
                <c:pt idx="1338">
                  <c:v>6.84</c:v>
                </c:pt>
                <c:pt idx="1339">
                  <c:v>6.59</c:v>
                </c:pt>
                <c:pt idx="1340">
                  <c:v>6.42</c:v>
                </c:pt>
                <c:pt idx="1341">
                  <c:v>6.59</c:v>
                </c:pt>
                <c:pt idx="1342">
                  <c:v>6.87</c:v>
                </c:pt>
                <c:pt idx="1343">
                  <c:v>6.77</c:v>
                </c:pt>
                <c:pt idx="1344">
                  <c:v>6.6</c:v>
                </c:pt>
                <c:pt idx="1345">
                  <c:v>6.26</c:v>
                </c:pt>
                <c:pt idx="1346">
                  <c:v>5.98</c:v>
                </c:pt>
                <c:pt idx="1347">
                  <c:v>5.97</c:v>
                </c:pt>
                <c:pt idx="1348">
                  <c:v>6.04</c:v>
                </c:pt>
                <c:pt idx="1349">
                  <c:v>5.96</c:v>
                </c:pt>
                <c:pt idx="1350">
                  <c:v>5.81</c:v>
                </c:pt>
                <c:pt idx="1351">
                  <c:v>5.68</c:v>
                </c:pt>
                <c:pt idx="1352">
                  <c:v>5.36</c:v>
                </c:pt>
                <c:pt idx="1353">
                  <c:v>5.33</c:v>
                </c:pt>
                <c:pt idx="1354">
                  <c:v>5.72</c:v>
                </c:pt>
                <c:pt idx="1355">
                  <c:v>5.77</c:v>
                </c:pt>
                <c:pt idx="1356">
                  <c:v>5.75</c:v>
                </c:pt>
                <c:pt idx="1357">
                  <c:v>5.97</c:v>
                </c:pt>
                <c:pt idx="1358">
                  <c:v>6.48</c:v>
                </c:pt>
                <c:pt idx="1359">
                  <c:v>6.97</c:v>
                </c:pt>
                <c:pt idx="1360">
                  <c:v>7.18</c:v>
                </c:pt>
                <c:pt idx="1361">
                  <c:v>7.1</c:v>
                </c:pt>
                <c:pt idx="1362">
                  <c:v>7.3</c:v>
                </c:pt>
                <c:pt idx="1363">
                  <c:v>7.24</c:v>
                </c:pt>
                <c:pt idx="1364">
                  <c:v>7.46</c:v>
                </c:pt>
                <c:pt idx="1365">
                  <c:v>7.74</c:v>
                </c:pt>
                <c:pt idx="1366">
                  <c:v>7.96</c:v>
                </c:pt>
                <c:pt idx="1367">
                  <c:v>7.81</c:v>
                </c:pt>
                <c:pt idx="1368">
                  <c:v>7.78</c:v>
                </c:pt>
                <c:pt idx="1369">
                  <c:v>7.47</c:v>
                </c:pt>
                <c:pt idx="1370">
                  <c:v>7.2</c:v>
                </c:pt>
                <c:pt idx="1371">
                  <c:v>7.06</c:v>
                </c:pt>
                <c:pt idx="1372">
                  <c:v>6.63</c:v>
                </c:pt>
                <c:pt idx="1373">
                  <c:v>6.17</c:v>
                </c:pt>
                <c:pt idx="1374">
                  <c:v>6.28</c:v>
                </c:pt>
                <c:pt idx="1375">
                  <c:v>6.49</c:v>
                </c:pt>
                <c:pt idx="1376">
                  <c:v>6.2</c:v>
                </c:pt>
                <c:pt idx="1377">
                  <c:v>6.04</c:v>
                </c:pt>
                <c:pt idx="1378">
                  <c:v>5.93</c:v>
                </c:pt>
                <c:pt idx="1379">
                  <c:v>5.71</c:v>
                </c:pt>
                <c:pt idx="1380">
                  <c:v>5.65</c:v>
                </c:pt>
                <c:pt idx="1381">
                  <c:v>5.81</c:v>
                </c:pt>
                <c:pt idx="1382">
                  <c:v>6.27</c:v>
                </c:pt>
                <c:pt idx="1383">
                  <c:v>6.51</c:v>
                </c:pt>
                <c:pt idx="1384">
                  <c:v>6.74</c:v>
                </c:pt>
                <c:pt idx="1385">
                  <c:v>6.91</c:v>
                </c:pt>
                <c:pt idx="1386">
                  <c:v>6.87</c:v>
                </c:pt>
                <c:pt idx="1387">
                  <c:v>6.64</c:v>
                </c:pt>
                <c:pt idx="1388">
                  <c:v>6.83</c:v>
                </c:pt>
                <c:pt idx="1389">
                  <c:v>6.53</c:v>
                </c:pt>
                <c:pt idx="1390">
                  <c:v>6.2</c:v>
                </c:pt>
                <c:pt idx="1391">
                  <c:v>6.3</c:v>
                </c:pt>
                <c:pt idx="1392">
                  <c:v>6.58</c:v>
                </c:pt>
                <c:pt idx="1393">
                  <c:v>6.42</c:v>
                </c:pt>
                <c:pt idx="1394">
                  <c:v>6.69</c:v>
                </c:pt>
                <c:pt idx="1395">
                  <c:v>6.89</c:v>
                </c:pt>
                <c:pt idx="1396">
                  <c:v>6.71</c:v>
                </c:pt>
                <c:pt idx="1397">
                  <c:v>6.49</c:v>
                </c:pt>
                <c:pt idx="1398">
                  <c:v>6.22</c:v>
                </c:pt>
                <c:pt idx="1399">
                  <c:v>6.3</c:v>
                </c:pt>
                <c:pt idx="1400">
                  <c:v>6.21</c:v>
                </c:pt>
                <c:pt idx="1401">
                  <c:v>6.03</c:v>
                </c:pt>
                <c:pt idx="1402">
                  <c:v>5.88</c:v>
                </c:pt>
                <c:pt idx="1403">
                  <c:v>5.81</c:v>
                </c:pt>
                <c:pt idx="1404">
                  <c:v>5.54</c:v>
                </c:pt>
                <c:pt idx="1405">
                  <c:v>5.57</c:v>
                </c:pt>
                <c:pt idx="1406">
                  <c:v>5.65</c:v>
                </c:pt>
                <c:pt idx="1407">
                  <c:v>5.64</c:v>
                </c:pt>
                <c:pt idx="1408">
                  <c:v>5.65</c:v>
                </c:pt>
                <c:pt idx="1409">
                  <c:v>5.5</c:v>
                </c:pt>
                <c:pt idx="1410">
                  <c:v>5.46</c:v>
                </c:pt>
                <c:pt idx="1411">
                  <c:v>5.34</c:v>
                </c:pt>
                <c:pt idx="1412">
                  <c:v>4.8099999999999996</c:v>
                </c:pt>
                <c:pt idx="1413">
                  <c:v>4.53</c:v>
                </c:pt>
                <c:pt idx="1414">
                  <c:v>4.83</c:v>
                </c:pt>
                <c:pt idx="1415">
                  <c:v>4.6500000000000004</c:v>
                </c:pt>
                <c:pt idx="1416">
                  <c:v>4.72</c:v>
                </c:pt>
                <c:pt idx="1417">
                  <c:v>5</c:v>
                </c:pt>
                <c:pt idx="1418">
                  <c:v>5.23</c:v>
                </c:pt>
                <c:pt idx="1419">
                  <c:v>5.18</c:v>
                </c:pt>
                <c:pt idx="1420">
                  <c:v>5.54</c:v>
                </c:pt>
                <c:pt idx="1421">
                  <c:v>5.9</c:v>
                </c:pt>
                <c:pt idx="1422">
                  <c:v>5.79</c:v>
                </c:pt>
                <c:pt idx="1423">
                  <c:v>5.94</c:v>
                </c:pt>
                <c:pt idx="1424">
                  <c:v>5.92</c:v>
                </c:pt>
                <c:pt idx="1425">
                  <c:v>6.11</c:v>
                </c:pt>
                <c:pt idx="1426">
                  <c:v>6.03</c:v>
                </c:pt>
                <c:pt idx="1427">
                  <c:v>6.28</c:v>
                </c:pt>
                <c:pt idx="1428">
                  <c:v>6.66</c:v>
                </c:pt>
                <c:pt idx="1429">
                  <c:v>6.52</c:v>
                </c:pt>
                <c:pt idx="1430">
                  <c:v>6.26</c:v>
                </c:pt>
                <c:pt idx="1431">
                  <c:v>5.99</c:v>
                </c:pt>
                <c:pt idx="1432">
                  <c:v>6.44</c:v>
                </c:pt>
                <c:pt idx="1433">
                  <c:v>6.1</c:v>
                </c:pt>
                <c:pt idx="1434">
                  <c:v>6.05</c:v>
                </c:pt>
                <c:pt idx="1435">
                  <c:v>5.83</c:v>
                </c:pt>
                <c:pt idx="1436">
                  <c:v>5.8</c:v>
                </c:pt>
                <c:pt idx="1437">
                  <c:v>5.74</c:v>
                </c:pt>
                <c:pt idx="1438">
                  <c:v>5.72</c:v>
                </c:pt>
                <c:pt idx="1439">
                  <c:v>5.24</c:v>
                </c:pt>
                <c:pt idx="1440">
                  <c:v>5.16</c:v>
                </c:pt>
                <c:pt idx="1441">
                  <c:v>5.0999999999999996</c:v>
                </c:pt>
                <c:pt idx="1442">
                  <c:v>4.8899999999999997</c:v>
                </c:pt>
                <c:pt idx="1443">
                  <c:v>5.14</c:v>
                </c:pt>
                <c:pt idx="1444">
                  <c:v>5.39</c:v>
                </c:pt>
                <c:pt idx="1445">
                  <c:v>5.28</c:v>
                </c:pt>
                <c:pt idx="1446">
                  <c:v>5.24</c:v>
                </c:pt>
                <c:pt idx="1447">
                  <c:v>4.97</c:v>
                </c:pt>
                <c:pt idx="1448">
                  <c:v>4.7300000000000004</c:v>
                </c:pt>
                <c:pt idx="1449">
                  <c:v>4.57</c:v>
                </c:pt>
                <c:pt idx="1450">
                  <c:v>4.6500000000000004</c:v>
                </c:pt>
                <c:pt idx="1451">
                  <c:v>5.09</c:v>
                </c:pt>
                <c:pt idx="1452">
                  <c:v>5.04</c:v>
                </c:pt>
                <c:pt idx="1453">
                  <c:v>4.91</c:v>
                </c:pt>
                <c:pt idx="1454">
                  <c:v>5.28</c:v>
                </c:pt>
                <c:pt idx="1455">
                  <c:v>5.21</c:v>
                </c:pt>
                <c:pt idx="1456">
                  <c:v>5.16</c:v>
                </c:pt>
                <c:pt idx="1457">
                  <c:v>4.93</c:v>
                </c:pt>
                <c:pt idx="1458">
                  <c:v>4.6500000000000004</c:v>
                </c:pt>
                <c:pt idx="1459">
                  <c:v>4.26</c:v>
                </c:pt>
                <c:pt idx="1460">
                  <c:v>3.87</c:v>
                </c:pt>
                <c:pt idx="1461">
                  <c:v>3.94</c:v>
                </c:pt>
                <c:pt idx="1462">
                  <c:v>4.05</c:v>
                </c:pt>
                <c:pt idx="1463">
                  <c:v>4.03</c:v>
                </c:pt>
                <c:pt idx="1464">
                  <c:v>4.05</c:v>
                </c:pt>
                <c:pt idx="1465">
                  <c:v>3.9</c:v>
                </c:pt>
                <c:pt idx="1466">
                  <c:v>3.81</c:v>
                </c:pt>
                <c:pt idx="1467">
                  <c:v>3.96</c:v>
                </c:pt>
                <c:pt idx="1468">
                  <c:v>3.57</c:v>
                </c:pt>
                <c:pt idx="1469">
                  <c:v>3.33</c:v>
                </c:pt>
                <c:pt idx="1470">
                  <c:v>3.98</c:v>
                </c:pt>
                <c:pt idx="1471">
                  <c:v>4.45</c:v>
                </c:pt>
                <c:pt idx="1472">
                  <c:v>4.2699999999999996</c:v>
                </c:pt>
                <c:pt idx="1473">
                  <c:v>4.29</c:v>
                </c:pt>
                <c:pt idx="1474">
                  <c:v>4.3</c:v>
                </c:pt>
                <c:pt idx="1475">
                  <c:v>4.2699999999999996</c:v>
                </c:pt>
                <c:pt idx="1476">
                  <c:v>4.1500000000000004</c:v>
                </c:pt>
                <c:pt idx="1477">
                  <c:v>4.08</c:v>
                </c:pt>
                <c:pt idx="1478">
                  <c:v>3.83</c:v>
                </c:pt>
                <c:pt idx="1479">
                  <c:v>4.3499999999999996</c:v>
                </c:pt>
                <c:pt idx="1480">
                  <c:v>4.72</c:v>
                </c:pt>
                <c:pt idx="1481">
                  <c:v>4.7300000000000004</c:v>
                </c:pt>
                <c:pt idx="1482">
                  <c:v>4.5</c:v>
                </c:pt>
                <c:pt idx="1483">
                  <c:v>4.28</c:v>
                </c:pt>
                <c:pt idx="1484">
                  <c:v>4.13</c:v>
                </c:pt>
                <c:pt idx="1485">
                  <c:v>4.0999999999999996</c:v>
                </c:pt>
                <c:pt idx="1486">
                  <c:v>4.1900000000000004</c:v>
                </c:pt>
                <c:pt idx="1487">
                  <c:v>4.2300000000000004</c:v>
                </c:pt>
                <c:pt idx="1488">
                  <c:v>4.22</c:v>
                </c:pt>
                <c:pt idx="1489">
                  <c:v>4.17</c:v>
                </c:pt>
                <c:pt idx="1490">
                  <c:v>4.5</c:v>
                </c:pt>
                <c:pt idx="1491">
                  <c:v>4.34</c:v>
                </c:pt>
                <c:pt idx="1492">
                  <c:v>4.1399999999999997</c:v>
                </c:pt>
                <c:pt idx="1493">
                  <c:v>4</c:v>
                </c:pt>
                <c:pt idx="1494">
                  <c:v>4.18</c:v>
                </c:pt>
                <c:pt idx="1495">
                  <c:v>4.26</c:v>
                </c:pt>
                <c:pt idx="1496">
                  <c:v>4.2</c:v>
                </c:pt>
                <c:pt idx="1497">
                  <c:v>4.46</c:v>
                </c:pt>
                <c:pt idx="1498">
                  <c:v>4.54</c:v>
                </c:pt>
                <c:pt idx="1499">
                  <c:v>4.47</c:v>
                </c:pt>
                <c:pt idx="1500">
                  <c:v>4.42</c:v>
                </c:pt>
                <c:pt idx="1501">
                  <c:v>4.57</c:v>
                </c:pt>
                <c:pt idx="1502">
                  <c:v>4.72</c:v>
                </c:pt>
                <c:pt idx="1503">
                  <c:v>4.99</c:v>
                </c:pt>
                <c:pt idx="1504">
                  <c:v>5.1100000000000003</c:v>
                </c:pt>
                <c:pt idx="1505">
                  <c:v>5.1100000000000003</c:v>
                </c:pt>
                <c:pt idx="1506">
                  <c:v>5.09</c:v>
                </c:pt>
                <c:pt idx="1507">
                  <c:v>4.88</c:v>
                </c:pt>
                <c:pt idx="1508">
                  <c:v>4.72</c:v>
                </c:pt>
                <c:pt idx="1509">
                  <c:v>4.7300000000000004</c:v>
                </c:pt>
                <c:pt idx="1510">
                  <c:v>4.5999999999999996</c:v>
                </c:pt>
                <c:pt idx="1511">
                  <c:v>4.5599999999999996</c:v>
                </c:pt>
                <c:pt idx="1512">
                  <c:v>4.76</c:v>
                </c:pt>
                <c:pt idx="1513">
                  <c:v>4.72</c:v>
                </c:pt>
                <c:pt idx="1514">
                  <c:v>4.5599999999999996</c:v>
                </c:pt>
                <c:pt idx="1515">
                  <c:v>4.6900000000000004</c:v>
                </c:pt>
                <c:pt idx="1516">
                  <c:v>4.75</c:v>
                </c:pt>
                <c:pt idx="1517">
                  <c:v>5.0999999999999996</c:v>
                </c:pt>
                <c:pt idx="1518">
                  <c:v>5</c:v>
                </c:pt>
                <c:pt idx="1519">
                  <c:v>4.67</c:v>
                </c:pt>
                <c:pt idx="1520">
                  <c:v>4.5199999999999996</c:v>
                </c:pt>
                <c:pt idx="1521">
                  <c:v>4.53</c:v>
                </c:pt>
                <c:pt idx="1522">
                  <c:v>4.1500000000000004</c:v>
                </c:pt>
                <c:pt idx="1523">
                  <c:v>4.0999999999999996</c:v>
                </c:pt>
                <c:pt idx="1524">
                  <c:v>3.74</c:v>
                </c:pt>
                <c:pt idx="1525">
                  <c:v>3.74</c:v>
                </c:pt>
                <c:pt idx="1526">
                  <c:v>3.51</c:v>
                </c:pt>
                <c:pt idx="1527">
                  <c:v>3.68</c:v>
                </c:pt>
                <c:pt idx="1528">
                  <c:v>3.88</c:v>
                </c:pt>
                <c:pt idx="1529">
                  <c:v>4.0999999999999996</c:v>
                </c:pt>
                <c:pt idx="1530">
                  <c:v>4.01</c:v>
                </c:pt>
                <c:pt idx="1531">
                  <c:v>3.89</c:v>
                </c:pt>
                <c:pt idx="1532">
                  <c:v>3.69</c:v>
                </c:pt>
                <c:pt idx="1533">
                  <c:v>3.81</c:v>
                </c:pt>
                <c:pt idx="1534">
                  <c:v>3.53</c:v>
                </c:pt>
                <c:pt idx="1535">
                  <c:v>2.42</c:v>
                </c:pt>
                <c:pt idx="1536">
                  <c:v>2.52</c:v>
                </c:pt>
                <c:pt idx="1537">
                  <c:v>2.87</c:v>
                </c:pt>
                <c:pt idx="1538">
                  <c:v>2.82</c:v>
                </c:pt>
                <c:pt idx="1539">
                  <c:v>2.93</c:v>
                </c:pt>
                <c:pt idx="1540">
                  <c:v>3.29</c:v>
                </c:pt>
                <c:pt idx="1541">
                  <c:v>3.72</c:v>
                </c:pt>
                <c:pt idx="1542">
                  <c:v>3.56</c:v>
                </c:pt>
                <c:pt idx="1543">
                  <c:v>3.59</c:v>
                </c:pt>
                <c:pt idx="1544">
                  <c:v>3.4</c:v>
                </c:pt>
                <c:pt idx="1545">
                  <c:v>3.39</c:v>
                </c:pt>
                <c:pt idx="1546">
                  <c:v>3.4</c:v>
                </c:pt>
                <c:pt idx="1547">
                  <c:v>3.59</c:v>
                </c:pt>
                <c:pt idx="1548">
                  <c:v>3.73</c:v>
                </c:pt>
                <c:pt idx="1549">
                  <c:v>3.69</c:v>
                </c:pt>
                <c:pt idx="1550">
                  <c:v>3.73</c:v>
                </c:pt>
                <c:pt idx="1551">
                  <c:v>3.85</c:v>
                </c:pt>
                <c:pt idx="1552">
                  <c:v>3.42</c:v>
                </c:pt>
                <c:pt idx="1553">
                  <c:v>3.2</c:v>
                </c:pt>
                <c:pt idx="1554">
                  <c:v>3.01</c:v>
                </c:pt>
                <c:pt idx="1555">
                  <c:v>2.7</c:v>
                </c:pt>
                <c:pt idx="1556">
                  <c:v>2.65</c:v>
                </c:pt>
                <c:pt idx="1557">
                  <c:v>2.54</c:v>
                </c:pt>
                <c:pt idx="1558">
                  <c:v>2.76</c:v>
                </c:pt>
                <c:pt idx="1559">
                  <c:v>3.29</c:v>
                </c:pt>
                <c:pt idx="1560">
                  <c:v>3.39</c:v>
                </c:pt>
                <c:pt idx="1561">
                  <c:v>3.58</c:v>
                </c:pt>
                <c:pt idx="1562">
                  <c:v>3.41</c:v>
                </c:pt>
                <c:pt idx="1563">
                  <c:v>3.46</c:v>
                </c:pt>
                <c:pt idx="1564">
                  <c:v>3.17</c:v>
                </c:pt>
                <c:pt idx="1565">
                  <c:v>3</c:v>
                </c:pt>
                <c:pt idx="1566">
                  <c:v>3</c:v>
                </c:pt>
                <c:pt idx="1567">
                  <c:v>2.2999999999999998</c:v>
                </c:pt>
                <c:pt idx="1568">
                  <c:v>1.98</c:v>
                </c:pt>
                <c:pt idx="1569">
                  <c:v>2.15</c:v>
                </c:pt>
                <c:pt idx="1570">
                  <c:v>2.0099999999999998</c:v>
                </c:pt>
                <c:pt idx="1571">
                  <c:v>1.98</c:v>
                </c:pt>
                <c:pt idx="1572">
                  <c:v>1.97</c:v>
                </c:pt>
                <c:pt idx="1573">
                  <c:v>1.97</c:v>
                </c:pt>
                <c:pt idx="1574">
                  <c:v>2.17</c:v>
                </c:pt>
                <c:pt idx="1575">
                  <c:v>2.0499999999999998</c:v>
                </c:pt>
                <c:pt idx="1576">
                  <c:v>1.8</c:v>
                </c:pt>
                <c:pt idx="1577">
                  <c:v>1.62</c:v>
                </c:pt>
                <c:pt idx="1578">
                  <c:v>1.53</c:v>
                </c:pt>
                <c:pt idx="1579">
                  <c:v>1.68</c:v>
                </c:pt>
                <c:pt idx="1580">
                  <c:v>1.72</c:v>
                </c:pt>
                <c:pt idx="1581">
                  <c:v>1.75</c:v>
                </c:pt>
                <c:pt idx="1582">
                  <c:v>1.65</c:v>
                </c:pt>
                <c:pt idx="1583">
                  <c:v>1.72</c:v>
                </c:pt>
                <c:pt idx="1584">
                  <c:v>1.91</c:v>
                </c:pt>
                <c:pt idx="1585">
                  <c:v>1.98</c:v>
                </c:pt>
                <c:pt idx="1586">
                  <c:v>1.96</c:v>
                </c:pt>
                <c:pt idx="1587">
                  <c:v>1.76</c:v>
                </c:pt>
                <c:pt idx="1588">
                  <c:v>1.93</c:v>
                </c:pt>
                <c:pt idx="1589">
                  <c:v>2.2999999999999998</c:v>
                </c:pt>
                <c:pt idx="1590">
                  <c:v>2.58</c:v>
                </c:pt>
                <c:pt idx="1591">
                  <c:v>2.74</c:v>
                </c:pt>
                <c:pt idx="1592">
                  <c:v>2.81</c:v>
                </c:pt>
                <c:pt idx="1593">
                  <c:v>2.62</c:v>
                </c:pt>
                <c:pt idx="1594">
                  <c:v>2.72</c:v>
                </c:pt>
                <c:pt idx="1595">
                  <c:v>2.9</c:v>
                </c:pt>
                <c:pt idx="1596">
                  <c:v>2.86</c:v>
                </c:pt>
                <c:pt idx="1597">
                  <c:v>2.71</c:v>
                </c:pt>
                <c:pt idx="1598">
                  <c:v>2.72</c:v>
                </c:pt>
                <c:pt idx="1599">
                  <c:v>2.71</c:v>
                </c:pt>
                <c:pt idx="1600">
                  <c:v>2.56</c:v>
                </c:pt>
                <c:pt idx="1601">
                  <c:v>2.6</c:v>
                </c:pt>
                <c:pt idx="1602">
                  <c:v>2.54</c:v>
                </c:pt>
                <c:pt idx="1603">
                  <c:v>2.42</c:v>
                </c:pt>
                <c:pt idx="1604">
                  <c:v>2.5299999999999998</c:v>
                </c:pt>
                <c:pt idx="1605">
                  <c:v>2.2999999999999998</c:v>
                </c:pt>
                <c:pt idx="1606">
                  <c:v>2.33</c:v>
                </c:pt>
                <c:pt idx="1607">
                  <c:v>2.21</c:v>
                </c:pt>
                <c:pt idx="1608">
                  <c:v>1.88</c:v>
                </c:pt>
                <c:pt idx="1609">
                  <c:v>1.98</c:v>
                </c:pt>
                <c:pt idx="1610">
                  <c:v>2.04</c:v>
                </c:pt>
                <c:pt idx="1611">
                  <c:v>1.94</c:v>
                </c:pt>
                <c:pt idx="1612">
                  <c:v>2.2000000000000002</c:v>
                </c:pt>
                <c:pt idx="1613">
                  <c:v>2.36</c:v>
                </c:pt>
                <c:pt idx="1614">
                  <c:v>2.3199999999999998</c:v>
                </c:pt>
                <c:pt idx="1615">
                  <c:v>2.17</c:v>
                </c:pt>
                <c:pt idx="1616">
                  <c:v>2.17</c:v>
                </c:pt>
                <c:pt idx="1617">
                  <c:v>2.0699999999999998</c:v>
                </c:pt>
                <c:pt idx="1618">
                  <c:v>2.2599999999999998</c:v>
                </c:pt>
                <c:pt idx="1619">
                  <c:v>2.2400000000000002</c:v>
                </c:pt>
                <c:pt idx="1620">
                  <c:v>2.09</c:v>
                </c:pt>
                <c:pt idx="1621">
                  <c:v>1.78</c:v>
                </c:pt>
                <c:pt idx="1622">
                  <c:v>1.89</c:v>
                </c:pt>
                <c:pt idx="1623">
                  <c:v>1.81</c:v>
                </c:pt>
                <c:pt idx="1624">
                  <c:v>1.81</c:v>
                </c:pt>
                <c:pt idx="1625">
                  <c:v>1.64</c:v>
                </c:pt>
                <c:pt idx="1626">
                  <c:v>1.5</c:v>
                </c:pt>
                <c:pt idx="1627">
                  <c:v>1.56</c:v>
                </c:pt>
                <c:pt idx="1628">
                  <c:v>1.63</c:v>
                </c:pt>
                <c:pt idx="1629">
                  <c:v>1.76</c:v>
                </c:pt>
                <c:pt idx="1630">
                  <c:v>2.14</c:v>
                </c:pt>
                <c:pt idx="1631">
                  <c:v>2.4900000000000002</c:v>
                </c:pt>
                <c:pt idx="1632">
                  <c:v>2.4300000000000002</c:v>
                </c:pt>
                <c:pt idx="1633">
                  <c:v>2.42</c:v>
                </c:pt>
                <c:pt idx="1634">
                  <c:v>2.48</c:v>
                </c:pt>
                <c:pt idx="1635">
                  <c:v>2.2999999999999998</c:v>
                </c:pt>
                <c:pt idx="1636">
                  <c:v>2.2999999999999998</c:v>
                </c:pt>
                <c:pt idx="1637">
                  <c:v>2.19</c:v>
                </c:pt>
                <c:pt idx="1638">
                  <c:v>2.3199999999999998</c:v>
                </c:pt>
                <c:pt idx="1639">
                  <c:v>2.21</c:v>
                </c:pt>
                <c:pt idx="1640">
                  <c:v>2.2000000000000002</c:v>
                </c:pt>
                <c:pt idx="1641">
                  <c:v>2.36</c:v>
                </c:pt>
                <c:pt idx="1642">
                  <c:v>2.35</c:v>
                </c:pt>
                <c:pt idx="1643">
                  <c:v>2.4</c:v>
                </c:pt>
                <c:pt idx="1644">
                  <c:v>2.58</c:v>
                </c:pt>
                <c:pt idx="1645">
                  <c:v>2.86</c:v>
                </c:pt>
                <c:pt idx="1646">
                  <c:v>2.84</c:v>
                </c:pt>
                <c:pt idx="1647">
                  <c:v>2.87</c:v>
                </c:pt>
                <c:pt idx="1648">
                  <c:v>2.976</c:v>
                </c:pt>
                <c:pt idx="1649">
                  <c:v>2.91</c:v>
                </c:pt>
                <c:pt idx="1650">
                  <c:v>2.89</c:v>
                </c:pt>
                <c:pt idx="1651">
                  <c:v>2.89</c:v>
                </c:pt>
                <c:pt idx="1652">
                  <c:v>3</c:v>
                </c:pt>
                <c:pt idx="1653">
                  <c:v>3.15</c:v>
                </c:pt>
                <c:pt idx="1654">
                  <c:v>3.12</c:v>
                </c:pt>
                <c:pt idx="1655">
                  <c:v>2.83</c:v>
                </c:pt>
                <c:pt idx="1656">
                  <c:v>2.71</c:v>
                </c:pt>
                <c:pt idx="1657">
                  <c:v>2.68</c:v>
                </c:pt>
                <c:pt idx="1658">
                  <c:v>2.57</c:v>
                </c:pt>
                <c:pt idx="1659">
                  <c:v>2.5299999999999998</c:v>
                </c:pt>
                <c:pt idx="1660">
                  <c:v>2.4</c:v>
                </c:pt>
                <c:pt idx="1661">
                  <c:v>2.06</c:v>
                </c:pt>
                <c:pt idx="1662">
                  <c:v>1.63</c:v>
                </c:pt>
                <c:pt idx="1663">
                  <c:v>1.63</c:v>
                </c:pt>
                <c:pt idx="1664">
                  <c:v>1.7</c:v>
                </c:pt>
                <c:pt idx="1665">
                  <c:v>1.71</c:v>
                </c:pt>
                <c:pt idx="1666">
                  <c:v>1.81</c:v>
                </c:pt>
                <c:pt idx="1667">
                  <c:v>1.86</c:v>
                </c:pt>
                <c:pt idx="1668">
                  <c:v>1.76</c:v>
                </c:pt>
                <c:pt idx="1669">
                  <c:v>1.5</c:v>
                </c:pt>
                <c:pt idx="1670">
                  <c:v>0.87</c:v>
                </c:pt>
                <c:pt idx="1671">
                  <c:v>0.66</c:v>
                </c:pt>
                <c:pt idx="1672">
                  <c:v>0.67</c:v>
                </c:pt>
                <c:pt idx="1673">
                  <c:v>0.73</c:v>
                </c:pt>
                <c:pt idx="1674">
                  <c:v>0.62</c:v>
                </c:pt>
                <c:pt idx="1675">
                  <c:v>0.65</c:v>
                </c:pt>
                <c:pt idx="1676">
                  <c:v>0.68</c:v>
                </c:pt>
                <c:pt idx="1677">
                  <c:v>0.79</c:v>
                </c:pt>
                <c:pt idx="1678">
                  <c:v>0.87</c:v>
                </c:pt>
                <c:pt idx="1679">
                  <c:v>0.93</c:v>
                </c:pt>
                <c:pt idx="1680">
                  <c:v>1.08</c:v>
                </c:pt>
                <c:pt idx="1681">
                  <c:v>1.26</c:v>
                </c:pt>
                <c:pt idx="1682">
                  <c:v>1.61</c:v>
                </c:pt>
                <c:pt idx="1683">
                  <c:v>1.64</c:v>
                </c:pt>
                <c:pt idx="1684">
                  <c:v>1.62</c:v>
                </c:pt>
                <c:pt idx="1685">
                  <c:v>1.52</c:v>
                </c:pt>
                <c:pt idx="1686">
                  <c:v>1.32</c:v>
                </c:pt>
                <c:pt idx="1687">
                  <c:v>1.28</c:v>
                </c:pt>
                <c:pt idx="1688">
                  <c:v>1.37</c:v>
                </c:pt>
                <c:pt idx="1689">
                  <c:v>1.58</c:v>
                </c:pt>
                <c:pt idx="1690">
                  <c:v>1.56</c:v>
                </c:pt>
                <c:pt idx="1691">
                  <c:v>1.47</c:v>
                </c:pt>
                <c:pt idx="1692">
                  <c:v>1.76</c:v>
                </c:pt>
                <c:pt idx="1693">
                  <c:v>1.93</c:v>
                </c:pt>
                <c:pt idx="1694">
                  <c:v>2.13</c:v>
                </c:pt>
                <c:pt idx="1695">
                  <c:v>2.75</c:v>
                </c:pt>
                <c:pt idx="1696">
                  <c:v>2.9</c:v>
                </c:pt>
                <c:pt idx="1697">
                  <c:v>3.14</c:v>
                </c:pt>
                <c:pt idx="1698">
                  <c:v>2.9</c:v>
                </c:pt>
                <c:pt idx="1699">
                  <c:v>2.9</c:v>
                </c:pt>
                <c:pt idx="1700">
                  <c:v>3.52</c:v>
                </c:pt>
                <c:pt idx="1701">
                  <c:v>3.98</c:v>
                </c:pt>
                <c:pt idx="1702">
                  <c:v>3.89</c:v>
                </c:pt>
                <c:pt idx="1703">
                  <c:v>3.62</c:v>
                </c:pt>
                <c:pt idx="1704">
                  <c:v>3.53</c:v>
                </c:pt>
                <c:pt idx="1705">
                  <c:v>3.75</c:v>
                </c:pt>
                <c:pt idx="1706">
                  <c:v>3.66</c:v>
                </c:pt>
                <c:pt idx="1707">
                  <c:v>3.46</c:v>
                </c:pt>
                <c:pt idx="1708">
                  <c:v>3.57</c:v>
                </c:pt>
                <c:pt idx="1709">
                  <c:v>3.75</c:v>
                </c:pt>
                <c:pt idx="1710">
                  <c:v>3.9</c:v>
                </c:pt>
                <c:pt idx="1711">
                  <c:v>4.17</c:v>
                </c:pt>
                <c:pt idx="1712">
                  <c:v>4.38</c:v>
                </c:pt>
                <c:pt idx="1713">
                  <c:v>4.8</c:v>
                </c:pt>
                <c:pt idx="1714">
                  <c:v>4.5</c:v>
                </c:pt>
                <c:pt idx="1715">
                  <c:v>4.0199999999999996</c:v>
                </c:pt>
                <c:pt idx="1716">
                  <c:v>4.0599999999999996</c:v>
                </c:pt>
                <c:pt idx="1717">
                  <c:v>4.21</c:v>
                </c:pt>
                <c:pt idx="1718">
                  <c:v>4.21</c:v>
                </c:pt>
                <c:pt idx="1719">
                  <c:v>4.54</c:v>
                </c:pt>
                <c:pt idx="1720">
                  <c:v>4.4800000000000004</c:v>
                </c:pt>
                <c:pt idx="1721">
                  <c:v>4.3099999999999996</c:v>
                </c:pt>
                <c:pt idx="1722">
                  <c:v>4.25</c:v>
                </c:pt>
                <c:pt idx="1723">
                  <c:v>3.87</c:v>
                </c:pt>
                <c:pt idx="1724">
                  <c:v>3.72</c:v>
                </c:pt>
                <c:pt idx="1725">
                  <c:v>4.0999999999999996</c:v>
                </c:pt>
                <c:pt idx="1726">
                  <c:v>4.3600000000000003</c:v>
                </c:pt>
                <c:pt idx="1727">
                  <c:v>4.3899999999999997</c:v>
                </c:pt>
                <c:pt idx="1728">
                  <c:v>4.63</c:v>
                </c:pt>
                <c:pt idx="1729">
                  <c:v>4.45</c:v>
                </c:pt>
                <c:pt idx="1730">
                  <c:v>4.28</c:v>
                </c:pt>
                <c:pt idx="1731">
                  <c:v>4.28</c:v>
                </c:pt>
                <c:pt idx="1732">
                  <c:v>4.42</c:v>
                </c:pt>
                <c:pt idx="1733">
                  <c:v>4.38</c:v>
                </c:pt>
                <c:pt idx="1734">
                  <c:v>4.3899999999999997</c:v>
                </c:pt>
                <c:pt idx="1735">
                  <c:v>4.26</c:v>
                </c:pt>
                <c:pt idx="1736">
                  <c:v>4.12</c:v>
                </c:pt>
                <c:pt idx="1737">
                  <c:v>4.12</c:v>
                </c:pt>
                <c:pt idx="1738">
                  <c:v>0</c:v>
                </c:pt>
              </c:numCache>
            </c:numRef>
          </c:yVal>
          <c:smooth val="0"/>
          <c:extLst>
            <c:ext xmlns:c16="http://schemas.microsoft.com/office/drawing/2014/chart" uri="{C3380CC4-5D6E-409C-BE32-E72D297353CC}">
              <c16:uniqueId val="{00000001-F136-B046-A8BE-03B8E6C22435}"/>
            </c:ext>
          </c:extLst>
        </c:ser>
        <c:dLbls>
          <c:showLegendKey val="0"/>
          <c:showVal val="0"/>
          <c:showCatName val="0"/>
          <c:showSerName val="0"/>
          <c:showPercent val="0"/>
          <c:showBubbleSize val="0"/>
        </c:dLbls>
        <c:axId val="3"/>
        <c:axId val="4"/>
      </c:scatterChart>
      <c:valAx>
        <c:axId val="2119458640"/>
        <c:scaling>
          <c:orientation val="minMax"/>
        </c:scaling>
        <c:delete val="0"/>
        <c:axPos val="b"/>
        <c:numFmt formatCode="0" sourceLinked="0"/>
        <c:majorTickMark val="out"/>
        <c:minorTickMark val="none"/>
        <c:tickLblPos val="nextTo"/>
        <c:txPr>
          <a:bodyPr rot="0" vert="horz"/>
          <a:lstStyle/>
          <a:p>
            <a:pPr>
              <a:defRPr sz="1600" b="0" i="0" u="none" strike="noStrike" baseline="0">
                <a:solidFill>
                  <a:srgbClr val="000000"/>
                </a:solidFill>
                <a:latin typeface="Calibri"/>
                <a:ea typeface="Calibri"/>
                <a:cs typeface="Calibri"/>
              </a:defRPr>
            </a:pPr>
            <a:endParaRPr lang="en-US"/>
          </a:p>
        </c:txPr>
        <c:crossAx val="1"/>
        <c:crosses val="autoZero"/>
        <c:crossBetween val="midCat"/>
      </c:valAx>
      <c:valAx>
        <c:axId val="1"/>
        <c:scaling>
          <c:orientation val="minMax"/>
        </c:scaling>
        <c:delete val="0"/>
        <c:axPos val="l"/>
        <c:majorGridlines/>
        <c:title>
          <c:tx>
            <c:rich>
              <a:bodyPr/>
              <a:lstStyle/>
              <a:p>
                <a:pPr>
                  <a:defRPr sz="1600" b="1" i="0" u="none" strike="noStrike" baseline="0">
                    <a:solidFill>
                      <a:srgbClr val="333399"/>
                    </a:solidFill>
                    <a:latin typeface="Calibri"/>
                    <a:ea typeface="Calibri"/>
                    <a:cs typeface="Calibri"/>
                  </a:defRPr>
                </a:pPr>
                <a:r>
                  <a:rPr lang="en-US"/>
                  <a:t>Price-Earnings Ratio (CAPE, P/E10)</a:t>
                </a:r>
              </a:p>
            </c:rich>
          </c:tx>
          <c:layout>
            <c:manualLayout>
              <c:xMode val="edge"/>
              <c:yMode val="edge"/>
              <c:x val="5.8638833647539365E-3"/>
              <c:y val="0.25348621981152886"/>
            </c:manualLayout>
          </c:layout>
          <c:overlay val="0"/>
        </c:title>
        <c:numFmt formatCode="0" sourceLinked="0"/>
        <c:majorTickMark val="out"/>
        <c:minorTickMark val="none"/>
        <c:tickLblPos val="nextTo"/>
        <c:txPr>
          <a:bodyPr rot="0" vert="horz"/>
          <a:lstStyle/>
          <a:p>
            <a:pPr>
              <a:defRPr sz="1600" b="0" i="0" u="none" strike="noStrike" baseline="0">
                <a:solidFill>
                  <a:srgbClr val="333399"/>
                </a:solidFill>
                <a:latin typeface="Calibri"/>
                <a:ea typeface="Calibri"/>
                <a:cs typeface="Calibri"/>
              </a:defRPr>
            </a:pPr>
            <a:endParaRPr lang="en-US"/>
          </a:p>
        </c:txPr>
        <c:crossAx val="2119458640"/>
        <c:crosses val="autoZero"/>
        <c:crossBetween val="midCat"/>
      </c:valAx>
      <c:valAx>
        <c:axId val="3"/>
        <c:scaling>
          <c:orientation val="minMax"/>
        </c:scaling>
        <c:delete val="1"/>
        <c:axPos val="b"/>
        <c:numFmt formatCode="0.00" sourceLinked="1"/>
        <c:majorTickMark val="out"/>
        <c:minorTickMark val="none"/>
        <c:tickLblPos val="nextTo"/>
        <c:crossAx val="4"/>
        <c:crosses val="autoZero"/>
        <c:crossBetween val="midCat"/>
      </c:valAx>
      <c:valAx>
        <c:axId val="4"/>
        <c:scaling>
          <c:orientation val="minMax"/>
        </c:scaling>
        <c:delete val="0"/>
        <c:axPos val="r"/>
        <c:title>
          <c:tx>
            <c:rich>
              <a:bodyPr/>
              <a:lstStyle/>
              <a:p>
                <a:pPr>
                  <a:defRPr sz="1600" b="1" i="0" u="none" strike="noStrike" baseline="0">
                    <a:solidFill>
                      <a:srgbClr val="FF0000"/>
                    </a:solidFill>
                    <a:latin typeface="Calibri"/>
                    <a:ea typeface="Calibri"/>
                    <a:cs typeface="Calibri"/>
                  </a:defRPr>
                </a:pPr>
                <a:r>
                  <a:rPr lang="en-US"/>
                  <a:t>Long-Term Interest Rates</a:t>
                </a:r>
              </a:p>
            </c:rich>
          </c:tx>
          <c:overlay val="0"/>
        </c:title>
        <c:numFmt formatCode="0" sourceLinked="0"/>
        <c:majorTickMark val="out"/>
        <c:minorTickMark val="none"/>
        <c:tickLblPos val="nextTo"/>
        <c:txPr>
          <a:bodyPr rot="0" vert="horz"/>
          <a:lstStyle/>
          <a:p>
            <a:pPr>
              <a:defRPr sz="1600" b="0" i="0" u="none" strike="noStrike" baseline="0">
                <a:solidFill>
                  <a:srgbClr val="FF0000"/>
                </a:solidFill>
                <a:latin typeface="Calibri"/>
                <a:ea typeface="Calibri"/>
                <a:cs typeface="Calibri"/>
              </a:defRPr>
            </a:pPr>
            <a:endParaRPr lang="en-US"/>
          </a:p>
        </c:txPr>
        <c:crossAx val="3"/>
        <c:crosses val="max"/>
        <c:crossBetween val="midCat"/>
      </c:valAx>
      <c:spPr>
        <a:noFill/>
        <a:ln w="25400">
          <a:noFill/>
        </a:ln>
      </c:spPr>
    </c:plotArea>
    <c:plotVisOnly val="1"/>
    <c:dispBlanksAs val="gap"/>
    <c:showDLblsOverMax val="0"/>
  </c:chart>
  <c:txPr>
    <a:bodyPr/>
    <a:lstStyle/>
    <a:p>
      <a:pPr>
        <a:defRPr sz="1000" b="0" i="0" u="none" strike="noStrike" baseline="0">
          <a:solidFill>
            <a:srgbClr val="000000"/>
          </a:solidFill>
          <a:latin typeface="Calibri"/>
          <a:ea typeface="Calibri"/>
          <a:cs typeface="Calibri"/>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0.621</cdr:x>
      <cdr:y>0.3625</cdr:y>
    </cdr:from>
    <cdr:to>
      <cdr:x>0.7445</cdr:x>
      <cdr:y>0.471</cdr:y>
    </cdr:to>
    <cdr:sp macro="" textlink="">
      <cdr:nvSpPr>
        <cdr:cNvPr id="1025" name="Text Box 1"/>
        <cdr:cNvSpPr txBox="1">
          <a:spLocks xmlns:a="http://schemas.openxmlformats.org/drawingml/2006/main" noChangeArrowheads="1"/>
        </cdr:cNvSpPr>
      </cdr:nvSpPr>
      <cdr:spPr bwMode="auto">
        <a:xfrm xmlns:a="http://schemas.openxmlformats.org/drawingml/2006/main">
          <a:off x="5363766" y="2090299"/>
          <a:ext cx="1096353" cy="626214"/>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defRPr sz="1000"/>
          </a:pPr>
          <a:r>
            <a:rPr lang="en-US" sz="1600" b="0" i="0" strike="noStrike" baseline="0">
              <a:solidFill>
                <a:srgbClr val="3366FF"/>
              </a:solidFill>
              <a:latin typeface="Times New Roman"/>
              <a:cs typeface="Times New Roman"/>
            </a:rPr>
            <a:t>Price</a:t>
          </a:r>
        </a:p>
      </cdr:txBody>
    </cdr:sp>
  </cdr:relSizeAnchor>
  <cdr:relSizeAnchor xmlns:cdr="http://schemas.openxmlformats.org/drawingml/2006/chartDrawing">
    <cdr:from>
      <cdr:x>0.67592</cdr:x>
      <cdr:y>0.86897</cdr:y>
    </cdr:from>
    <cdr:to>
      <cdr:x>0.77927</cdr:x>
      <cdr:y>0.90758</cdr:y>
    </cdr:to>
    <cdr:sp macro="" textlink="">
      <cdr:nvSpPr>
        <cdr:cNvPr id="1026" name="Text Box 2"/>
        <cdr:cNvSpPr txBox="1">
          <a:spLocks xmlns:a="http://schemas.openxmlformats.org/drawingml/2006/main" noChangeArrowheads="1"/>
        </cdr:cNvSpPr>
      </cdr:nvSpPr>
      <cdr:spPr bwMode="auto">
        <a:xfrm xmlns:a="http://schemas.openxmlformats.org/drawingml/2006/main">
          <a:off x="5767201" y="5039816"/>
          <a:ext cx="879001" cy="221987"/>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45720" tIns="41148" rIns="45720" bIns="41148" anchor="ctr" upright="1"/>
        <a:lstStyle xmlns:a="http://schemas.openxmlformats.org/drawingml/2006/main"/>
        <a:p xmlns:a="http://schemas.openxmlformats.org/drawingml/2006/main">
          <a:pPr algn="ctr" rtl="0">
            <a:lnSpc>
              <a:spcPts val="1500"/>
            </a:lnSpc>
            <a:defRPr sz="1000"/>
          </a:pPr>
          <a:r>
            <a:rPr lang="en-US" sz="1600" b="0" i="0" strike="noStrike" baseline="0" dirty="0">
              <a:solidFill>
                <a:srgbClr val="00FF00"/>
              </a:solidFill>
              <a:latin typeface="Times New Roman"/>
              <a:cs typeface="Times New Roman"/>
            </a:rPr>
            <a:t>Earnings</a:t>
          </a:r>
          <a:endParaRPr lang="en-US" sz="1600" b="0" i="0" strike="noStrike" baseline="0" dirty="0">
            <a:solidFill>
              <a:srgbClr val="000000"/>
            </a:solidFill>
            <a:latin typeface="Times New Roman"/>
            <a:cs typeface="Times New Roman"/>
          </a:endParaRPr>
        </a:p>
        <a:p xmlns:a="http://schemas.openxmlformats.org/drawingml/2006/main">
          <a:pPr algn="ctr" rtl="0">
            <a:lnSpc>
              <a:spcPts val="1700"/>
            </a:lnSpc>
            <a:defRPr sz="1000"/>
          </a:pPr>
          <a:endParaRPr lang="en-US" sz="1825" b="0" i="0" strike="noStrike" dirty="0">
            <a:solidFill>
              <a:srgbClr val="000000"/>
            </a:solidFill>
            <a:latin typeface="Times New Roman"/>
            <a:cs typeface="Times New Roman"/>
          </a:endParaRPr>
        </a:p>
      </cdr:txBody>
    </cdr:sp>
  </cdr:relSizeAnchor>
  <cdr:relSizeAnchor xmlns:cdr="http://schemas.openxmlformats.org/drawingml/2006/chartDrawing">
    <cdr:from>
      <cdr:x>0.53425</cdr:x>
      <cdr:y>0.536</cdr:y>
    </cdr:from>
    <cdr:to>
      <cdr:x>0.737</cdr:x>
      <cdr:y>0.5615</cdr:y>
    </cdr:to>
    <cdr:sp macro="" textlink="">
      <cdr:nvSpPr>
        <cdr:cNvPr id="1028" name="Text Box 4"/>
        <cdr:cNvSpPr txBox="1">
          <a:spLocks xmlns:a="http://schemas.openxmlformats.org/drawingml/2006/main" noChangeArrowheads="1"/>
        </cdr:cNvSpPr>
      </cdr:nvSpPr>
      <cdr:spPr bwMode="auto">
        <a:xfrm xmlns:a="http://schemas.openxmlformats.org/drawingml/2006/main">
          <a:off x="4606402" y="3055165"/>
          <a:ext cx="1737860" cy="173705"/>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a:lstStyle xmlns:a="http://schemas.openxmlformats.org/drawingml/2006/main"/>
        <a:p xmlns:a="http://schemas.openxmlformats.org/drawingml/2006/main">
          <a:endParaRPr lang="en-US"/>
        </a:p>
      </cdr:txBody>
    </cdr:sp>
  </cdr:relSizeAnchor>
  <cdr:relSizeAnchor xmlns:cdr="http://schemas.openxmlformats.org/drawingml/2006/chartDrawing">
    <cdr:from>
      <cdr:x>0.773</cdr:x>
      <cdr:y>0.8165</cdr:y>
    </cdr:from>
    <cdr:to>
      <cdr:x>0.8945</cdr:x>
      <cdr:y>0.87075</cdr:y>
    </cdr:to>
    <cdr:sp macro="" textlink="">
      <cdr:nvSpPr>
        <cdr:cNvPr id="1030" name="Text Box 6"/>
        <cdr:cNvSpPr txBox="1">
          <a:spLocks xmlns:a="http://schemas.openxmlformats.org/drawingml/2006/main" noChangeArrowheads="1"/>
        </cdr:cNvSpPr>
      </cdr:nvSpPr>
      <cdr:spPr bwMode="auto">
        <a:xfrm xmlns:a="http://schemas.openxmlformats.org/drawingml/2006/main">
          <a:off x="6681106" y="4719230"/>
          <a:ext cx="1068463" cy="334273"/>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36576" rIns="36576" bIns="36576" anchor="ctr" upright="1"/>
        <a:lstStyle xmlns:a="http://schemas.openxmlformats.org/drawingml/2006/main"/>
        <a:p xmlns:a="http://schemas.openxmlformats.org/drawingml/2006/main">
          <a:pPr algn="ctr" rtl="0">
            <a:defRPr sz="1000"/>
          </a:pPr>
          <a:endParaRPr lang="en-US" sz="1825" b="0" i="0" strike="noStrike">
            <a:solidFill>
              <a:srgbClr val="000000"/>
            </a:solidFill>
            <a:latin typeface="Times New Roman"/>
            <a:cs typeface="Times New Roman"/>
          </a:endParaRPr>
        </a:p>
        <a:p xmlns:a="http://schemas.openxmlformats.org/drawingml/2006/main">
          <a:pPr algn="ctr" rtl="0">
            <a:defRPr sz="1000"/>
          </a:pPr>
          <a:endParaRPr lang="en-US" sz="1825" b="0" i="0" strike="noStrike">
            <a:solidFill>
              <a:srgbClr val="000000"/>
            </a:solidFill>
            <a:latin typeface="Times New Roman"/>
            <a:cs typeface="Times New Roman"/>
          </a:endParaRPr>
        </a:p>
      </cdr:txBody>
    </cdr:sp>
  </cdr:relSizeAnchor>
  <cdr:relSizeAnchor xmlns:cdr="http://schemas.openxmlformats.org/drawingml/2006/chartDrawing">
    <cdr:from>
      <cdr:x>0.7392</cdr:x>
      <cdr:y>0.60506</cdr:y>
    </cdr:from>
    <cdr:to>
      <cdr:x>0.83241</cdr:x>
      <cdr:y>0.61797</cdr:y>
    </cdr:to>
    <cdr:sp macro="" textlink="">
      <cdr:nvSpPr>
        <cdr:cNvPr id="1031" name="Text Box 7"/>
        <cdr:cNvSpPr txBox="1">
          <a:spLocks xmlns:a="http://schemas.openxmlformats.org/drawingml/2006/main" noChangeArrowheads="1"/>
        </cdr:cNvSpPr>
      </cdr:nvSpPr>
      <cdr:spPr bwMode="auto">
        <a:xfrm xmlns:a="http://schemas.openxmlformats.org/drawingml/2006/main">
          <a:off x="6350269" y="3486149"/>
          <a:ext cx="793481" cy="72439"/>
        </a:xfrm>
        <a:prstGeom xmlns:a="http://schemas.openxmlformats.org/drawingml/2006/main" prst="rect">
          <a:avLst/>
        </a:prstGeom>
        <a:noFill xmlns:a="http://schemas.openxmlformats.org/drawingml/2006/main"/>
        <a:ln xmlns:a="http://schemas.openxmlformats.org/drawingml/2006/main" w="1">
          <a:noFill/>
          <a:miter lim="800000"/>
          <a:headEnd/>
          <a:tailEnd/>
        </a:ln>
        <a:effectLst xmlns:a="http://schemas.openxmlformats.org/drawingml/2006/main"/>
      </cdr:spPr>
      <cdr:txBody>
        <a:bodyPr xmlns:a="http://schemas.openxmlformats.org/drawingml/2006/main" vertOverflow="clip" wrap="square" lIns="36576" tIns="27432" rIns="36576" bIns="27432" anchor="ctr" upright="1"/>
        <a:lstStyle xmlns:a="http://schemas.openxmlformats.org/drawingml/2006/main"/>
        <a:p xmlns:a="http://schemas.openxmlformats.org/drawingml/2006/main">
          <a:endParaRPr lang="en-US"/>
        </a:p>
      </cdr:txBody>
    </cdr:sp>
  </cdr:relSizeAnchor>
  <cdr:relSizeAnchor xmlns:cdr="http://schemas.openxmlformats.org/drawingml/2006/chartDrawing">
    <cdr:from>
      <cdr:x>0.78635</cdr:x>
      <cdr:y>0.28621</cdr:y>
    </cdr:from>
    <cdr:to>
      <cdr:x>0.82738</cdr:x>
      <cdr:y>0.29438</cdr:y>
    </cdr:to>
    <cdr:sp macro="" textlink="">
      <cdr:nvSpPr>
        <cdr:cNvPr id="1273" name="TextBox 7"/>
        <cdr:cNvSpPr txBox="1">
          <a:spLocks xmlns:a="http://schemas.openxmlformats.org/drawingml/2006/main" noChangeArrowheads="1"/>
        </cdr:cNvSpPr>
      </cdr:nvSpPr>
      <cdr:spPr bwMode="auto">
        <a:xfrm xmlns:a="http://schemas.openxmlformats.org/drawingml/2006/main">
          <a:off x="6776367" y="1639017"/>
          <a:ext cx="386433" cy="56433"/>
        </a:xfrm>
        <a:prstGeom xmlns:a="http://schemas.openxmlformats.org/drawingml/2006/main" prst="rect">
          <a:avLst/>
        </a:prstGeom>
        <a:noFill xmlns:a="http://schemas.openxmlformats.org/drawingml/2006/main"/>
        <a:ln xmlns:a="http://schemas.openxmlformats.org/drawingml/2006/main" w="9525">
          <a:noFill/>
          <a:miter lim="800000"/>
          <a:headEnd/>
          <a:tailEnd/>
        </a:ln>
      </cdr:spPr>
      <cdr:txBody>
        <a:bodyPr xmlns:a="http://schemas.openxmlformats.org/drawingml/2006/main" vertOverflow="clip" wrap="square" lIns="91440" tIns="45720" rIns="91440" bIns="45720" anchor="t" upright="1"/>
        <a:lstStyle xmlns:a="http://schemas.openxmlformats.org/drawingml/2006/main"/>
        <a:p xmlns:a="http://schemas.openxmlformats.org/drawingml/2006/main">
          <a:pPr algn="l" rtl="0">
            <a:lnSpc>
              <a:spcPts val="1200"/>
            </a:lnSpc>
            <a:defRPr sz="1000"/>
          </a:pPr>
          <a:endParaRPr lang="en-US" sz="1400" b="0" i="0" strike="noStrike">
            <a:solidFill>
              <a:srgbClr val="333399"/>
            </a:solidFill>
            <a:latin typeface="Calibri"/>
          </a:endParaRPr>
        </a:p>
        <a:p xmlns:a="http://schemas.openxmlformats.org/drawingml/2006/main">
          <a:pPr algn="l" rtl="0">
            <a:lnSpc>
              <a:spcPts val="1000"/>
            </a:lnSpc>
            <a:defRPr sz="1000"/>
          </a:pPr>
          <a:endParaRPr lang="en-US" sz="1400" b="0" i="0" strike="noStrike">
            <a:solidFill>
              <a:srgbClr val="333399"/>
            </a:solidFill>
            <a:latin typeface="Calibri"/>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0.10096</cdr:x>
      <cdr:y>0.6742</cdr:y>
    </cdr:from>
    <cdr:to>
      <cdr:x>0.18575</cdr:x>
      <cdr:y>0.7362</cdr:y>
    </cdr:to>
    <cdr:sp macro="" textlink="">
      <cdr:nvSpPr>
        <cdr:cNvPr id="2" name="TextBox 1"/>
        <cdr:cNvSpPr txBox="1"/>
      </cdr:nvSpPr>
      <cdr:spPr>
        <a:xfrm xmlns:a="http://schemas.openxmlformats.org/drawingml/2006/main">
          <a:off x="732803" y="3371622"/>
          <a:ext cx="580794" cy="31327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a:solidFill>
                <a:schemeClr val="accent1">
                  <a:lumMod val="75000"/>
                </a:schemeClr>
              </a:solidFill>
            </a:rPr>
            <a:t>CAPE</a:t>
          </a:r>
        </a:p>
      </cdr:txBody>
    </cdr:sp>
  </cdr:relSizeAnchor>
  <cdr:relSizeAnchor xmlns:cdr="http://schemas.openxmlformats.org/drawingml/2006/chartDrawing">
    <cdr:from>
      <cdr:x>0.11171</cdr:x>
      <cdr:y>0.80386</cdr:y>
    </cdr:from>
    <cdr:to>
      <cdr:x>0.30438</cdr:x>
      <cdr:y>0.93796</cdr:y>
    </cdr:to>
    <cdr:sp macro="" textlink="">
      <cdr:nvSpPr>
        <cdr:cNvPr id="3" name="TextBox 2"/>
        <cdr:cNvSpPr txBox="1"/>
      </cdr:nvSpPr>
      <cdr:spPr>
        <a:xfrm xmlns:a="http://schemas.openxmlformats.org/drawingml/2006/main">
          <a:off x="800359" y="4031675"/>
          <a:ext cx="1332103" cy="67111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baseline="0">
              <a:solidFill>
                <a:srgbClr val="FF0000"/>
              </a:solidFill>
            </a:rPr>
            <a:t>Long-Term</a:t>
          </a:r>
          <a:r>
            <a:rPr lang="en-US" sz="1100" b="1">
              <a:solidFill>
                <a:srgbClr val="FF0000"/>
              </a:solidFill>
            </a:rPr>
            <a:t> </a:t>
          </a:r>
        </a:p>
        <a:p xmlns:a="http://schemas.openxmlformats.org/drawingml/2006/main">
          <a:r>
            <a:rPr lang="en-US" sz="1600" b="1">
              <a:solidFill>
                <a:srgbClr val="FF0000"/>
              </a:solidFill>
            </a:rPr>
            <a:t>Interest Rates</a:t>
          </a:r>
        </a:p>
      </cdr:txBody>
    </cdr:sp>
  </cdr:relSizeAnchor>
  <cdr:relSizeAnchor xmlns:cdr="http://schemas.openxmlformats.org/drawingml/2006/chartDrawing">
    <cdr:from>
      <cdr:x>0.71322</cdr:x>
      <cdr:y>0.12708</cdr:y>
    </cdr:from>
    <cdr:to>
      <cdr:x>0.8198</cdr:x>
      <cdr:y>0.17929</cdr:y>
    </cdr:to>
    <cdr:sp macro="" textlink="">
      <cdr:nvSpPr>
        <cdr:cNvPr id="4" name="TextBox 3"/>
        <cdr:cNvSpPr txBox="1"/>
      </cdr:nvSpPr>
      <cdr:spPr>
        <a:xfrm xmlns:a="http://schemas.openxmlformats.org/drawingml/2006/main">
          <a:off x="6170665" y="817903"/>
          <a:ext cx="923088" cy="32512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2000</a:t>
          </a:r>
        </a:p>
      </cdr:txBody>
    </cdr:sp>
  </cdr:relSizeAnchor>
  <cdr:relSizeAnchor xmlns:cdr="http://schemas.openxmlformats.org/drawingml/2006/chartDrawing">
    <cdr:from>
      <cdr:x>0.61968</cdr:x>
      <cdr:y>0.13118</cdr:y>
    </cdr:from>
    <cdr:to>
      <cdr:x>0.68144</cdr:x>
      <cdr:y>0.18084</cdr:y>
    </cdr:to>
    <cdr:sp macro="" textlink="">
      <cdr:nvSpPr>
        <cdr:cNvPr id="5" name="TextBox 4"/>
        <cdr:cNvSpPr txBox="1"/>
      </cdr:nvSpPr>
      <cdr:spPr>
        <a:xfrm xmlns:a="http://schemas.openxmlformats.org/drawingml/2006/main">
          <a:off x="4311158" y="655157"/>
          <a:ext cx="419451" cy="24866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1981</a:t>
          </a:r>
        </a:p>
      </cdr:txBody>
    </cdr:sp>
  </cdr:relSizeAnchor>
  <cdr:relSizeAnchor xmlns:cdr="http://schemas.openxmlformats.org/drawingml/2006/chartDrawing">
    <cdr:from>
      <cdr:x>0.38764</cdr:x>
      <cdr:y>0.32264</cdr:y>
    </cdr:from>
    <cdr:to>
      <cdr:x>0.47259</cdr:x>
      <cdr:y>0.37205</cdr:y>
    </cdr:to>
    <cdr:sp macro="" textlink="">
      <cdr:nvSpPr>
        <cdr:cNvPr id="6" name="TextBox 5"/>
        <cdr:cNvSpPr txBox="1"/>
      </cdr:nvSpPr>
      <cdr:spPr>
        <a:xfrm xmlns:a="http://schemas.openxmlformats.org/drawingml/2006/main">
          <a:off x="3299732" y="2018393"/>
          <a:ext cx="759732" cy="32884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1929</a:t>
          </a:r>
        </a:p>
      </cdr:txBody>
    </cdr:sp>
  </cdr:relSizeAnchor>
  <cdr:relSizeAnchor xmlns:cdr="http://schemas.openxmlformats.org/drawingml/2006/chartDrawing">
    <cdr:from>
      <cdr:x>0.24996</cdr:x>
      <cdr:y>0.44784</cdr:y>
    </cdr:from>
    <cdr:to>
      <cdr:x>0.34014</cdr:x>
      <cdr:y>0.5056</cdr:y>
    </cdr:to>
    <cdr:sp macro="" textlink="">
      <cdr:nvSpPr>
        <cdr:cNvPr id="7" name="TextBox 6"/>
        <cdr:cNvSpPr txBox="1"/>
      </cdr:nvSpPr>
      <cdr:spPr>
        <a:xfrm xmlns:a="http://schemas.openxmlformats.org/drawingml/2006/main">
          <a:off x="2109107" y="2823482"/>
          <a:ext cx="805089" cy="35151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1901</a:t>
          </a:r>
        </a:p>
      </cdr:txBody>
    </cdr:sp>
  </cdr:relSizeAnchor>
  <cdr:relSizeAnchor xmlns:cdr="http://schemas.openxmlformats.org/drawingml/2006/chartDrawing">
    <cdr:from>
      <cdr:x>0.34747</cdr:x>
      <cdr:y>0.87438</cdr:y>
    </cdr:from>
    <cdr:to>
      <cdr:x>0.44803</cdr:x>
      <cdr:y>0.93564</cdr:y>
    </cdr:to>
    <cdr:sp macro="" textlink="">
      <cdr:nvSpPr>
        <cdr:cNvPr id="8" name="TextBox 7"/>
        <cdr:cNvSpPr txBox="1"/>
      </cdr:nvSpPr>
      <cdr:spPr>
        <a:xfrm xmlns:a="http://schemas.openxmlformats.org/drawingml/2006/main">
          <a:off x="3031204" y="5477307"/>
          <a:ext cx="866033" cy="383168"/>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1921</a:t>
          </a:r>
        </a:p>
      </cdr:txBody>
    </cdr:sp>
  </cdr:relSizeAnchor>
  <cdr:relSizeAnchor xmlns:cdr="http://schemas.openxmlformats.org/drawingml/2006/chartDrawing">
    <cdr:from>
      <cdr:x>0.87379</cdr:x>
      <cdr:y>0.24694</cdr:y>
    </cdr:from>
    <cdr:to>
      <cdr:x>0.95483</cdr:x>
      <cdr:y>0.30666</cdr:y>
    </cdr:to>
    <cdr:sp macro="" textlink="">
      <cdr:nvSpPr>
        <cdr:cNvPr id="9" name="TextBox 8"/>
        <cdr:cNvSpPr txBox="1"/>
      </cdr:nvSpPr>
      <cdr:spPr>
        <a:xfrm xmlns:a="http://schemas.openxmlformats.org/drawingml/2006/main">
          <a:off x="7563547" y="1566788"/>
          <a:ext cx="704052" cy="37392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b="1">
              <a:solidFill>
                <a:srgbClr val="002060"/>
              </a:solidFill>
            </a:rPr>
            <a:t>39.5</a:t>
          </a:r>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endParaRPr lang="en-US" sz="1600"/>
        </a:p>
        <a:p xmlns:a="http://schemas.openxmlformats.org/drawingml/2006/main">
          <a:r>
            <a:rPr lang="en-US" sz="1100"/>
            <a:t>26.1</a:t>
          </a:r>
        </a:p>
        <a:p xmlns:a="http://schemas.openxmlformats.org/drawingml/2006/main">
          <a:r>
            <a:rPr lang="en-US" sz="1100"/>
            <a:t>225.7</a:t>
          </a:r>
        </a:p>
      </cdr:txBody>
    </cdr:sp>
  </cdr:relSizeAnchor>
  <cdr:relSizeAnchor xmlns:cdr="http://schemas.openxmlformats.org/drawingml/2006/chartDrawing">
    <cdr:from>
      <cdr:x>0.55719</cdr:x>
      <cdr:y>0.47099</cdr:y>
    </cdr:from>
    <cdr:to>
      <cdr:x>0.64629</cdr:x>
      <cdr:y>0.52722</cdr:y>
    </cdr:to>
    <cdr:sp macro="" textlink="">
      <cdr:nvSpPr>
        <cdr:cNvPr id="10" name="TextBox 9"/>
        <cdr:cNvSpPr txBox="1"/>
      </cdr:nvSpPr>
      <cdr:spPr>
        <a:xfrm xmlns:a="http://schemas.openxmlformats.org/drawingml/2006/main">
          <a:off x="4823648" y="2969209"/>
          <a:ext cx="773859" cy="3519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600"/>
            <a:t>1966</a:t>
          </a:r>
        </a:p>
      </cdr:txBody>
    </cdr:sp>
  </cdr:relSizeAnchor>
  <cdr:relSizeAnchor xmlns:cdr="http://schemas.openxmlformats.org/drawingml/2006/chartDrawing">
    <cdr:from>
      <cdr:x>0.78065</cdr:x>
      <cdr:y>0.25914</cdr:y>
    </cdr:from>
    <cdr:to>
      <cdr:x>0.88698</cdr:x>
      <cdr:y>0.31135</cdr:y>
    </cdr:to>
    <cdr:sp macro="" textlink="">
      <cdr:nvSpPr>
        <cdr:cNvPr id="11" name="TextBox 1"/>
        <cdr:cNvSpPr txBox="1"/>
      </cdr:nvSpPr>
      <cdr:spPr>
        <a:xfrm xmlns:a="http://schemas.openxmlformats.org/drawingml/2006/main">
          <a:off x="6754738" y="1643485"/>
          <a:ext cx="923088" cy="325129"/>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a:t>2022</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1" name="Rectangle 3"/>
          <p:cNvSpPr>
            <a:spLocks noGrp="1" noChangeArrowheads="1"/>
          </p:cNvSpPr>
          <p:nvPr>
            <p:ph type="dt" sz="quarter"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ea typeface="+mn-ea"/>
                <a:cs typeface="+mn-cs"/>
              </a:defRPr>
            </a:lvl1pPr>
          </a:lstStyle>
          <a:p>
            <a:pPr>
              <a:defRPr/>
            </a:pPr>
            <a:endParaRPr lang="en-US" dirty="0">
              <a:latin typeface="Calibri" panose="020F0502020204030204" pitchFamily="34" charset="0"/>
            </a:endParaRPr>
          </a:p>
        </p:txBody>
      </p:sp>
      <p:sp>
        <p:nvSpPr>
          <p:cNvPr id="99332" name="Rectangle 4"/>
          <p:cNvSpPr>
            <a:spLocks noGrp="1" noChangeArrowheads="1"/>
          </p:cNvSpPr>
          <p:nvPr>
            <p:ph type="ftr" sz="quarter" idx="2"/>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3" name="Rectangle 5"/>
          <p:cNvSpPr>
            <a:spLocks noGrp="1" noChangeArrowheads="1"/>
          </p:cNvSpPr>
          <p:nvPr>
            <p:ph type="sldNum" sz="quarter" idx="3"/>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vl1pPr>
          </a:lstStyle>
          <a:p>
            <a:fld id="{86E16AAD-689C-E94A-AE6D-83B7BE76B77A}" type="slidenum">
              <a:rPr lang="en-US">
                <a:latin typeface="Calibri" panose="020F0502020204030204" pitchFamily="34" charset="0"/>
              </a:rPr>
              <a:pPr/>
              <a:t>‹#›</a:t>
            </a:fld>
            <a:endParaRPr lang="en-US" dirty="0">
              <a:latin typeface="Calibri" panose="020F0502020204030204" pitchFamily="34" charset="0"/>
            </a:endParaRPr>
          </a:p>
        </p:txBody>
      </p:sp>
    </p:spTree>
    <p:extLst>
      <p:ext uri="{BB962C8B-B14F-4D97-AF65-F5344CB8AC3E}">
        <p14:creationId xmlns:p14="http://schemas.microsoft.com/office/powerpoint/2010/main" val="20728934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latin typeface="Calibri" panose="020F0502020204030204" pitchFamily="34" charset="0"/>
                <a:ea typeface="+mn-ea"/>
                <a:cs typeface="+mn-cs"/>
              </a:defRPr>
            </a:lvl1pPr>
          </a:lstStyle>
          <a:p>
            <a:pPr>
              <a:defRPr/>
            </a:pPr>
            <a:endParaRPr lang="en-US" dirty="0"/>
          </a:p>
        </p:txBody>
      </p:sp>
      <p:sp>
        <p:nvSpPr>
          <p:cNvPr id="29700" name="Rectangle 4"/>
          <p:cNvSpPr>
            <a:spLocks noGrp="1" noRot="1" noChangeAspect="1" noChangeArrowheads="1" noTextEdit="1"/>
          </p:cNvSpPr>
          <p:nvPr>
            <p:ph type="sldImg" idx="2"/>
          </p:nvPr>
        </p:nvSpPr>
        <p:spPr bwMode="auto">
          <a:xfrm>
            <a:off x="1166813" y="693738"/>
            <a:ext cx="4616450" cy="346233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695324" y="4387452"/>
            <a:ext cx="5559429" cy="4155287"/>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atin typeface="Calibri" panose="020F0502020204030204" pitchFamily="34" charset="0"/>
              </a:defRPr>
            </a:lvl1pPr>
          </a:lstStyle>
          <a:p>
            <a:fld id="{5BDF1D10-3DF4-1141-8E9B-5A5D6EA85451}" type="slidenum">
              <a:rPr lang="en-US" smtClean="0"/>
              <a:pPr/>
              <a:t>‹#›</a:t>
            </a:fld>
            <a:endParaRPr lang="en-US" dirty="0"/>
          </a:p>
        </p:txBody>
      </p:sp>
    </p:spTree>
    <p:extLst>
      <p:ext uri="{BB962C8B-B14F-4D97-AF65-F5344CB8AC3E}">
        <p14:creationId xmlns:p14="http://schemas.microsoft.com/office/powerpoint/2010/main" val="88834034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FD32AB5-30D0-FB47-974A-A8F269113B28}" type="slidenum">
              <a:rPr lang="en-US">
                <a:latin typeface="Calibri" panose="020F0502020204030204" pitchFamily="34" charset="0"/>
              </a:rPr>
              <a:pPr eaLnBrk="1" hangingPunct="1"/>
              <a:t>2</a:t>
            </a:fld>
            <a:endParaRPr lang="en-US" dirty="0">
              <a:latin typeface="Calibri" panose="020F050202020403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546238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CFC647C-D198-6E4E-BCF1-B806F00A613F}" type="slidenum">
              <a:rPr lang="en-US">
                <a:latin typeface="Calibri" panose="020F0502020204030204" pitchFamily="34" charset="0"/>
              </a:rPr>
              <a:pPr eaLnBrk="1" hangingPunct="1"/>
              <a:t>3</a:t>
            </a:fld>
            <a:endParaRPr lang="en-US" dirty="0">
              <a:latin typeface="Calibri" panose="020F050202020403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3135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E666800-F482-324C-B685-DBB458709F7A}" type="slidenum">
              <a:rPr lang="en-US">
                <a:latin typeface="Calibri" panose="020F0502020204030204" pitchFamily="34" charset="0"/>
              </a:rPr>
              <a:pPr eaLnBrk="1" hangingPunct="1"/>
              <a:t>4</a:t>
            </a:fld>
            <a:endParaRPr lang="en-US" dirty="0">
              <a:latin typeface="Calibri" panose="020F050202020403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162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42891EE-0549-A348-B477-6BF3772FFDEA}" type="slidenum">
              <a:rPr lang="en-US">
                <a:latin typeface="Calibri" panose="020F0502020204030204" pitchFamily="34" charset="0"/>
              </a:rPr>
              <a:pPr eaLnBrk="1" hangingPunct="1"/>
              <a:t>9</a:t>
            </a:fld>
            <a:endParaRPr lang="en-US" dirty="0">
              <a:latin typeface="Calibri" panose="020F050202020403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280065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2657F32-BC49-3441-B539-E0CF0FE65DDB}" type="slidenum">
              <a:rPr lang="en-US">
                <a:latin typeface="Calibri" panose="020F0502020204030204" pitchFamily="34" charset="0"/>
              </a:rPr>
              <a:pPr eaLnBrk="1" hangingPunct="1"/>
              <a:t>10</a:t>
            </a:fld>
            <a:endParaRPr lang="en-US" dirty="0">
              <a:latin typeface="Calibri" panose="020F050202020403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93161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F4408E5-B434-594E-B296-3E95A43FF691}" type="slidenum">
              <a:rPr lang="en-US">
                <a:latin typeface="Calibri" panose="020F0502020204030204" pitchFamily="34" charset="0"/>
              </a:rPr>
              <a:pPr eaLnBrk="1" hangingPunct="1"/>
              <a:t>12</a:t>
            </a:fld>
            <a:endParaRPr lang="en-US" dirty="0">
              <a:latin typeface="Calibri" panose="020F050202020403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endParaRPr>
          </a:p>
        </p:txBody>
      </p:sp>
    </p:spTree>
    <p:extLst>
      <p:ext uri="{BB962C8B-B14F-4D97-AF65-F5344CB8AC3E}">
        <p14:creationId xmlns:p14="http://schemas.microsoft.com/office/powerpoint/2010/main" val="1753498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36C56E-1BC0-0F46-A46F-0C4357EB79B2}" type="slidenum">
              <a:rPr lang="en-US">
                <a:latin typeface="Calibri" panose="020F0502020204030204" pitchFamily="34" charset="0"/>
              </a:rPr>
              <a:pPr eaLnBrk="1" hangingPunct="1"/>
              <a:t>16</a:t>
            </a:fld>
            <a:endParaRPr lang="en-US" dirty="0">
              <a:latin typeface="Calibri" panose="020F050202020403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2725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1CA796-7420-6D4D-9C7B-8968419C4192}" type="slidenum">
              <a:rPr lang="en-US">
                <a:latin typeface="Calibri" panose="020F0502020204030204" pitchFamily="34" charset="0"/>
              </a:rPr>
              <a:pPr eaLnBrk="1" hangingPunct="1"/>
              <a:t>17</a:t>
            </a:fld>
            <a:endParaRPr lang="en-US" dirty="0">
              <a:latin typeface="Calibri" panose="020F050202020403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62487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BED9356-F2B6-334E-A35B-A5663FFFBF6B}" type="slidenum">
              <a:rPr lang="en-US">
                <a:latin typeface="Calibri" panose="020F0502020204030204" pitchFamily="34" charset="0"/>
              </a:rPr>
              <a:pPr eaLnBrk="1" hangingPunct="1"/>
              <a:t>23</a:t>
            </a:fld>
            <a:endParaRPr lang="en-US" dirty="0">
              <a:latin typeface="Calibri" panose="020F050202020403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endParaRPr>
          </a:p>
        </p:txBody>
      </p:sp>
    </p:spTree>
    <p:extLst>
      <p:ext uri="{BB962C8B-B14F-4D97-AF65-F5344CB8AC3E}">
        <p14:creationId xmlns:p14="http://schemas.microsoft.com/office/powerpoint/2010/main" val="106033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4738511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88736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84275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521150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128793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59915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499220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66563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425892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508848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88378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Comparables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3427438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21736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762158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603578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8858346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54157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416053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2051877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4200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110428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6757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dirty="0"/>
              <a:t>Comparables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171734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9452970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3316646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4771258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2909935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7625467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3746027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043855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9340434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810746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46166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1539427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2999660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243172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1550210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9781096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7296750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137142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1644072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33057795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7453445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52744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439472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30872598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53467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6491387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6173952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18301846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dirty="0"/>
              <a:t>Comparables</a:t>
            </a:r>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6060470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dirty="0"/>
              <a:t>Comparables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29272960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dirty="0"/>
              <a:t>Comparables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384705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240411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dirty="0"/>
              <a:t>Comparables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003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dirty="0"/>
              <a:t>Comparables</a:t>
            </a:r>
          </a:p>
        </p:txBody>
      </p:sp>
    </p:spTree>
    <p:extLst>
      <p:ext uri="{BB962C8B-B14F-4D97-AF65-F5344CB8AC3E}">
        <p14:creationId xmlns:p14="http://schemas.microsoft.com/office/powerpoint/2010/main" val="96523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dirty="0"/>
              <a:t>Comparables</a:t>
            </a:r>
          </a:p>
        </p:txBody>
      </p:sp>
    </p:spTree>
    <p:extLst>
      <p:ext uri="{BB962C8B-B14F-4D97-AF65-F5344CB8AC3E}">
        <p14:creationId xmlns:p14="http://schemas.microsoft.com/office/powerpoint/2010/main" val="12894090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7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Comparables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CF_Ch15_Comp_25</a:t>
            </a:r>
          </a:p>
        </p:txBody>
      </p:sp>
    </p:spTree>
    <p:extLst>
      <p:ext uri="{BB962C8B-B14F-4D97-AF65-F5344CB8AC3E}">
        <p14:creationId xmlns:p14="http://schemas.microsoft.com/office/powerpoint/2010/main" val="40939007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4" r:id="rId36"/>
    <p:sldLayoutId id="2147483775" r:id="rId37"/>
    <p:sldLayoutId id="2147483776" r:id="rId38"/>
    <p:sldLayoutId id="2147483777" r:id="rId39"/>
    <p:sldLayoutId id="2147483778" r:id="rId40"/>
    <p:sldLayoutId id="2147483779" r:id="rId41"/>
    <p:sldLayoutId id="2147483780" r:id="rId42"/>
    <p:sldLayoutId id="2147483781" r:id="rId43"/>
    <p:sldLayoutId id="2147483782" r:id="rId44"/>
    <p:sldLayoutId id="2147483783" r:id="rId45"/>
    <p:sldLayoutId id="2147483784" r:id="rId46"/>
    <p:sldLayoutId id="2147483785" r:id="rId47"/>
    <p:sldLayoutId id="2147483786" r:id="rId48"/>
    <p:sldLayoutId id="2147483787" r:id="rId49"/>
    <p:sldLayoutId id="2147483788" r:id="rId50"/>
    <p:sldLayoutId id="2147483789" r:id="rId51"/>
    <p:sldLayoutId id="2147483790" r:id="rId52"/>
    <p:sldLayoutId id="2147483791" r:id="rId53"/>
    <p:sldLayoutId id="2147483792" r:id="rId54"/>
    <p:sldLayoutId id="2147483793" r:id="rId55"/>
    <p:sldLayoutId id="2147483794" r:id="rId56"/>
    <p:sldLayoutId id="2147483795"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oleObject" Target="../embeddings/oleObject5.bin"/><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w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12.w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FA2CD8-6CE5-D879-99E9-C323CE763788}"/>
              </a:ext>
            </a:extLst>
          </p:cNvPr>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
        <p:nvSpPr>
          <p:cNvPr id="3" name="Footer Placeholder 2">
            <a:extLst>
              <a:ext uri="{FF2B5EF4-FFF2-40B4-BE49-F238E27FC236}">
                <a16:creationId xmlns:a16="http://schemas.microsoft.com/office/drawing/2014/main" id="{585CC6F9-1E29-A7C2-CE4F-2BD3CEE5FC5C}"/>
              </a:ext>
            </a:extLst>
          </p:cNvPr>
          <p:cNvSpPr>
            <a:spLocks noGrp="1"/>
          </p:cNvSpPr>
          <p:nvPr>
            <p:ph type="ftr" sz="quarter" idx="11"/>
          </p:nvPr>
        </p:nvSpPr>
        <p:spPr/>
        <p:txBody>
          <a:bodyPr/>
          <a:lstStyle/>
          <a:p>
            <a:pPr>
              <a:defRPr/>
            </a:pPr>
            <a:r>
              <a:rPr lang="en-US" dirty="0"/>
              <a:t>Comparables</a:t>
            </a:r>
          </a:p>
        </p:txBody>
      </p:sp>
      <p:sp>
        <p:nvSpPr>
          <p:cNvPr id="4" name="Rectangle 3">
            <a:extLst>
              <a:ext uri="{FF2B5EF4-FFF2-40B4-BE49-F238E27FC236}">
                <a16:creationId xmlns:a16="http://schemas.microsoft.com/office/drawing/2014/main" id="{582E7AC6-4E8A-AB47-015E-98882320500B}"/>
              </a:ext>
            </a:extLst>
          </p:cNvPr>
          <p:cNvSpPr/>
          <p:nvPr/>
        </p:nvSpPr>
        <p:spPr>
          <a:xfrm>
            <a:off x="641839" y="2111043"/>
            <a:ext cx="8088922" cy="2585323"/>
          </a:xfrm>
          <a:prstGeom prst="rect">
            <a:avLst/>
          </a:prstGeom>
        </p:spPr>
        <p:txBody>
          <a:bodyPr wrap="square">
            <a:spAutoFit/>
          </a:bodyPr>
          <a:lstStyle/>
          <a:p>
            <a:pPr algn="ctr"/>
            <a:r>
              <a:rPr lang="en-US" sz="3600" b="1" dirty="0"/>
              <a:t>Corporate Finance</a:t>
            </a:r>
          </a:p>
          <a:p>
            <a:pPr algn="ctr"/>
            <a:r>
              <a:rPr lang="en-US" sz="2700" b="1" dirty="0"/>
              <a:t>Comparables</a:t>
            </a:r>
          </a:p>
          <a:p>
            <a:pPr algn="ctr"/>
            <a:endParaRPr lang="en-US" sz="2700" b="1" dirty="0"/>
          </a:p>
          <a:p>
            <a:pPr algn="ctr"/>
            <a:endParaRPr lang="en-US" b="1" dirty="0">
              <a:ea typeface="ＭＳ Ｐゴシック" charset="0"/>
              <a:cs typeface="ＭＳ Ｐゴシック" charset="0"/>
            </a:endParaRPr>
          </a:p>
          <a:p>
            <a:pPr algn="ctr"/>
            <a:endParaRPr lang="en-US" b="1" dirty="0"/>
          </a:p>
          <a:p>
            <a:pPr algn="ctr">
              <a:buNone/>
            </a:pPr>
            <a:r>
              <a:rPr lang="en-US" b="1" dirty="0"/>
              <a:t>Fall 2025</a:t>
            </a:r>
          </a:p>
          <a:p>
            <a:pPr algn="ctr"/>
            <a:r>
              <a:rPr lang="en-US" b="1" dirty="0"/>
              <a:t>Prof. Jeffrey Colón</a:t>
            </a:r>
            <a:endParaRPr lang="en-US" dirty="0"/>
          </a:p>
        </p:txBody>
      </p:sp>
    </p:spTree>
    <p:extLst>
      <p:ext uri="{BB962C8B-B14F-4D97-AF65-F5344CB8AC3E}">
        <p14:creationId xmlns:p14="http://schemas.microsoft.com/office/powerpoint/2010/main" val="343286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3"/>
          <p:cNvSpPr>
            <a:spLocks noGrp="1" noChangeArrowheads="1"/>
          </p:cNvSpPr>
          <p:nvPr>
            <p:ph idx="1"/>
          </p:nvPr>
        </p:nvSpPr>
        <p:spPr/>
        <p:txBody>
          <a:bodyPr/>
          <a:lstStyle/>
          <a:p>
            <a:pPr eaLnBrk="1" hangingPunct="1">
              <a:lnSpc>
                <a:spcPct val="90000"/>
              </a:lnSpc>
            </a:pPr>
            <a:r>
              <a:rPr lang="en-US" sz="2800" dirty="0">
                <a:latin typeface="Calibri" panose="020F0502020204030204" pitchFamily="34" charset="0"/>
                <a:ea typeface="ＭＳ Ｐゴシック" charset="0"/>
              </a:rPr>
              <a:t>The price of a share can be calculated as the sum of </a:t>
            </a:r>
          </a:p>
          <a:p>
            <a:pPr lvl="1" eaLnBrk="1" hangingPunct="1">
              <a:lnSpc>
                <a:spcPct val="90000"/>
              </a:lnSpc>
            </a:pPr>
            <a:r>
              <a:rPr lang="en-US" sz="1800" dirty="0">
                <a:latin typeface="Calibri" panose="020F0502020204030204" pitchFamily="34" charset="0"/>
                <a:ea typeface="ＭＳ Ｐゴシック" charset="0"/>
              </a:rPr>
              <a:t>(1) its price as a cash cow (no growth), </a:t>
            </a:r>
            <a:r>
              <a:rPr lang="en-US" sz="1800" b="1" dirty="0">
                <a:latin typeface="Calibri" panose="020F0502020204030204" pitchFamily="34" charset="0"/>
                <a:ea typeface="ＭＳ Ｐゴシック" charset="0"/>
              </a:rPr>
              <a:t>plus</a:t>
            </a:r>
            <a:r>
              <a:rPr lang="en-US" sz="1800" dirty="0">
                <a:latin typeface="Calibri" panose="020F0502020204030204" pitchFamily="34" charset="0"/>
                <a:ea typeface="ＭＳ Ｐゴシック" charset="0"/>
              </a:rPr>
              <a:t> </a:t>
            </a:r>
          </a:p>
          <a:p>
            <a:pPr lvl="1" eaLnBrk="1" hangingPunct="1">
              <a:lnSpc>
                <a:spcPct val="90000"/>
              </a:lnSpc>
            </a:pPr>
            <a:r>
              <a:rPr lang="en-US" sz="1800" dirty="0">
                <a:latin typeface="Calibri" panose="020F0502020204030204" pitchFamily="34" charset="0"/>
                <a:ea typeface="ＭＳ Ｐゴシック" charset="0"/>
              </a:rPr>
              <a:t>(2) the value of its growth opportunities (which can be negative).</a:t>
            </a:r>
          </a:p>
          <a:p>
            <a:pPr eaLnBrk="1" hangingPunct="1">
              <a:lnSpc>
                <a:spcPct val="90000"/>
              </a:lnSpc>
            </a:pPr>
            <a:r>
              <a:rPr lang="en-US" sz="2800" dirty="0">
                <a:latin typeface="Calibri" panose="020F0502020204030204" pitchFamily="34" charset="0"/>
                <a:ea typeface="ＭＳ Ｐゴシック" charset="0"/>
              </a:rPr>
              <a:t>Assume E</a:t>
            </a:r>
            <a:r>
              <a:rPr lang="en-US" sz="2800" baseline="-25000" dirty="0">
                <a:latin typeface="Calibri" panose="020F0502020204030204" pitchFamily="34" charset="0"/>
                <a:ea typeface="ＭＳ Ｐゴシック" charset="0"/>
              </a:rPr>
              <a:t>1</a:t>
            </a:r>
            <a:r>
              <a:rPr lang="en-US" sz="2800" dirty="0">
                <a:latin typeface="Calibri" panose="020F0502020204030204" pitchFamily="34" charset="0"/>
                <a:ea typeface="ＭＳ Ｐゴシック" charset="0"/>
              </a:rPr>
              <a:t> is 5, E(r) is 10%, and E(g) is  5%.  </a:t>
            </a:r>
          </a:p>
          <a:p>
            <a:pPr lvl="1" eaLnBrk="1" hangingPunct="1">
              <a:lnSpc>
                <a:spcPct val="90000"/>
              </a:lnSpc>
            </a:pPr>
            <a:r>
              <a:rPr lang="en-US" sz="2400" dirty="0">
                <a:latin typeface="Calibri" panose="020F0502020204030204" pitchFamily="34" charset="0"/>
                <a:ea typeface="ＭＳ Ｐゴシック" charset="0"/>
              </a:rPr>
              <a:t>P = 5 / (.10 - .05)</a:t>
            </a:r>
          </a:p>
          <a:p>
            <a:pPr lvl="1" eaLnBrk="1" hangingPunct="1">
              <a:lnSpc>
                <a:spcPct val="90000"/>
              </a:lnSpc>
            </a:pPr>
            <a:r>
              <a:rPr lang="en-US" sz="2400" dirty="0">
                <a:latin typeface="Calibri" panose="020F0502020204030204" pitchFamily="34" charset="0"/>
                <a:ea typeface="ＭＳ Ｐゴシック" charset="0"/>
              </a:rPr>
              <a:t>P = 100</a:t>
            </a:r>
          </a:p>
          <a:p>
            <a:pPr lvl="1" eaLnBrk="1" hangingPunct="1">
              <a:lnSpc>
                <a:spcPct val="90000"/>
              </a:lnSpc>
            </a:pPr>
            <a:endParaRPr lang="en-US" sz="2400" dirty="0">
              <a:latin typeface="Calibri" panose="020F0502020204030204" pitchFamily="34" charset="0"/>
              <a:ea typeface="ＭＳ Ｐゴシック" charset="0"/>
            </a:endParaRPr>
          </a:p>
          <a:p>
            <a:pPr lvl="1" eaLnBrk="1" hangingPunct="1">
              <a:lnSpc>
                <a:spcPct val="90000"/>
              </a:lnSpc>
            </a:pPr>
            <a:r>
              <a:rPr lang="en-US" sz="2400" dirty="0">
                <a:latin typeface="Calibri" panose="020F0502020204030204" pitchFamily="34" charset="0"/>
                <a:ea typeface="ＭＳ Ｐゴシック" charset="0"/>
              </a:rPr>
              <a:t>P = 5/.10 + PVGO</a:t>
            </a:r>
          </a:p>
          <a:p>
            <a:pPr lvl="1" eaLnBrk="1" hangingPunct="1">
              <a:lnSpc>
                <a:spcPct val="90000"/>
              </a:lnSpc>
            </a:pPr>
            <a:r>
              <a:rPr lang="en-US" sz="2400" dirty="0">
                <a:latin typeface="Calibri" panose="020F0502020204030204" pitchFamily="34" charset="0"/>
                <a:ea typeface="ＭＳ Ｐゴシック" charset="0"/>
              </a:rPr>
              <a:t>100 = 50 + PVGO</a:t>
            </a:r>
          </a:p>
          <a:p>
            <a:pPr lvl="1" eaLnBrk="1" hangingPunct="1">
              <a:lnSpc>
                <a:spcPct val="90000"/>
              </a:lnSpc>
            </a:pPr>
            <a:r>
              <a:rPr lang="en-US" sz="2400" dirty="0">
                <a:latin typeface="Calibri" panose="020F0502020204030204" pitchFamily="34" charset="0"/>
                <a:ea typeface="ＭＳ Ｐゴシック" charset="0"/>
              </a:rPr>
              <a:t>PVGO = 50</a:t>
            </a:r>
          </a:p>
          <a:p>
            <a:pPr algn="l">
              <a:lnSpc>
                <a:spcPct val="90000"/>
              </a:lnSpc>
            </a:pPr>
            <a:r>
              <a:rPr lang="en-US" sz="2800" dirty="0">
                <a:latin typeface="Calibri" panose="020F0502020204030204" pitchFamily="34" charset="0"/>
                <a:ea typeface="ＭＳ Ｐゴシック" charset="0"/>
              </a:rPr>
              <a:t> </a:t>
            </a:r>
          </a:p>
          <a:p>
            <a:pPr algn="l">
              <a:lnSpc>
                <a:spcPct val="90000"/>
              </a:lnSpc>
            </a:pPr>
            <a:r>
              <a:rPr lang="en-US" sz="2800" dirty="0">
                <a:latin typeface="Calibri" panose="020F0502020204030204" pitchFamily="34" charset="0"/>
                <a:ea typeface="ＭＳ Ｐゴシック" charset="0"/>
              </a:rPr>
              <a:t> </a:t>
            </a:r>
          </a:p>
          <a:p>
            <a:pPr lvl="1" algn="l" eaLnBrk="1" hangingPunct="1">
              <a:lnSpc>
                <a:spcPct val="90000"/>
              </a:lnSpc>
            </a:pPr>
            <a:endParaRPr lang="en-US" sz="16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eaLnBrk="1" hangingPunct="1">
              <a:lnSpc>
                <a:spcPct val="90000"/>
              </a:lnSpc>
              <a:buFontTx/>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lvl="1" eaLnBrk="1" hangingPunct="1">
              <a:lnSpc>
                <a:spcPct val="90000"/>
              </a:lnSpc>
            </a:pPr>
            <a:endParaRPr lang="en-US" sz="1600" dirty="0">
              <a:latin typeface="Calibri" panose="020F0502020204030204" pitchFamily="34" charset="0"/>
              <a:ea typeface="ＭＳ Ｐゴシック" charset="0"/>
            </a:endParaRPr>
          </a:p>
          <a:p>
            <a:pPr eaLnBrk="1" hangingPunct="1">
              <a:lnSpc>
                <a:spcPct val="90000"/>
              </a:lnSpc>
            </a:pPr>
            <a:endParaRPr lang="en-US" sz="1800" dirty="0">
              <a:latin typeface="Calibri" panose="020F0502020204030204" pitchFamily="34" charset="0"/>
              <a:ea typeface="ＭＳ Ｐゴシック" charset="0"/>
            </a:endParaRPr>
          </a:p>
        </p:txBody>
      </p:sp>
      <p:sp>
        <p:nvSpPr>
          <p:cNvPr id="205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PVGO</a:t>
            </a:r>
          </a:p>
        </p:txBody>
      </p:sp>
      <p:graphicFrame>
        <p:nvGraphicFramePr>
          <p:cNvPr id="2050" name="Object 7"/>
          <p:cNvGraphicFramePr>
            <a:graphicFrameLocks noChangeAspect="1"/>
          </p:cNvGraphicFramePr>
          <p:nvPr>
            <p:extLst>
              <p:ext uri="{D42A27DB-BD31-4B8C-83A1-F6EECF244321}">
                <p14:modId xmlns:p14="http://schemas.microsoft.com/office/powerpoint/2010/main" val="1524001717"/>
              </p:ext>
            </p:extLst>
          </p:nvPr>
        </p:nvGraphicFramePr>
        <p:xfrm>
          <a:off x="914400" y="4607897"/>
          <a:ext cx="5715000" cy="609600"/>
        </p:xfrm>
        <a:graphic>
          <a:graphicData uri="http://schemas.openxmlformats.org/presentationml/2006/ole">
            <mc:AlternateContent xmlns:mc="http://schemas.openxmlformats.org/markup-compatibility/2006">
              <mc:Choice xmlns:v="urn:schemas-microsoft-com:vml" Requires="v">
                <p:oleObj name="Equation" r:id="rId3" imgW="2603500" imgH="393700" progId="Equation.3">
                  <p:embed/>
                </p:oleObj>
              </mc:Choice>
              <mc:Fallback>
                <p:oleObj name="Equation" r:id="rId3" imgW="2603500" imgH="393700" progId="Equation.3">
                  <p:embed/>
                  <p:pic>
                    <p:nvPicPr>
                      <p:cNvPr id="205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607897"/>
                        <a:ext cx="57150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2827797245"/>
              </p:ext>
            </p:extLst>
          </p:nvPr>
        </p:nvGraphicFramePr>
        <p:xfrm>
          <a:off x="870857" y="5585466"/>
          <a:ext cx="3454400" cy="588963"/>
        </p:xfrm>
        <a:graphic>
          <a:graphicData uri="http://schemas.openxmlformats.org/presentationml/2006/ole">
            <mc:AlternateContent xmlns:mc="http://schemas.openxmlformats.org/markup-compatibility/2006">
              <mc:Choice xmlns:v="urn:schemas-microsoft-com:vml" Requires="v">
                <p:oleObj name="Equation" r:id="rId5" imgW="1574800" imgH="381000" progId="Equation.3">
                  <p:embed/>
                </p:oleObj>
              </mc:Choice>
              <mc:Fallback>
                <p:oleObj name="Equation" r:id="rId5" imgW="1574800" imgH="381000" progId="Equation.3">
                  <p:embed/>
                  <p:pic>
                    <p:nvPicPr>
                      <p:cNvPr id="2051"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857" y="5585466"/>
                        <a:ext cx="3454400" cy="588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3-yr Growth Rate of Earnings vs. Forward Earnings Yield (E/P) 2021</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pic>
        <p:nvPicPr>
          <p:cNvPr id="11" name="Content Placeholder 10">
            <a:extLst>
              <a:ext uri="{FF2B5EF4-FFF2-40B4-BE49-F238E27FC236}">
                <a16:creationId xmlns:a16="http://schemas.microsoft.com/office/drawing/2014/main" id="{373ABC18-801E-B9B8-B408-3EDF34775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33400"/>
            <a:ext cx="8378952" cy="5562600"/>
          </a:xfrm>
        </p:spPr>
      </p:pic>
    </p:spTree>
    <p:extLst>
      <p:ext uri="{BB962C8B-B14F-4D97-AF65-F5344CB8AC3E}">
        <p14:creationId xmlns:p14="http://schemas.microsoft.com/office/powerpoint/2010/main" val="208910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2035" name="Rectangle 3"/>
              <p:cNvSpPr>
                <a:spLocks noGrp="1" noChangeArrowheads="1"/>
              </p:cNvSpPr>
              <p:nvPr>
                <p:ph idx="1"/>
              </p:nvPr>
            </p:nvSpPr>
            <p:spPr/>
            <p:txBody>
              <a:bodyPr/>
              <a:lstStyle/>
              <a:p>
                <a:pPr eaLnBrk="1" hangingPunct="1">
                  <a:lnSpc>
                    <a:spcPct val="90000"/>
                  </a:lnSpc>
                </a:pPr>
                <a:r>
                  <a:rPr lang="en-US" sz="2400" dirty="0">
                    <a:latin typeface="Calibri" panose="020F0502020204030204" pitchFamily="34" charset="0"/>
                    <a:ea typeface="ＭＳ Ｐゴシック" charset="0"/>
                  </a:rPr>
                  <a:t>If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increases </a:t>
                </a:r>
                <a:r>
                  <a:rPr lang="en-US" sz="2400" b="1" dirty="0">
                    <a:latin typeface="Calibri" panose="020F0502020204030204" pitchFamily="34" charset="0"/>
                    <a:ea typeface="ＭＳ Ｐゴシック" charset="0"/>
                  </a:rPr>
                  <a:t>or</a:t>
                </a:r>
                <a:r>
                  <a:rPr lang="en-US" sz="2400" dirty="0">
                    <a:latin typeface="Calibri" panose="020F0502020204030204" pitchFamily="34" charset="0"/>
                    <a:ea typeface="ＭＳ Ｐゴシック" charset="0"/>
                  </a:rPr>
                  <a:t>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decreases, the P/E ratio increases too:</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endParaRPr lang="en-US"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The growing perpetuity formula can also be used to infer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given a certain P/E ratio and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lvl="1">
                  <a:lnSpc>
                    <a:spcPct val="90000"/>
                  </a:lnSpc>
                </a:pPr>
                <a:endParaRPr lang="en-US"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Oct. 2024:  </a:t>
                </a:r>
              </a:p>
              <a:p>
                <a:pPr lvl="1" eaLnBrk="1" hangingPunct="1">
                  <a:lnSpc>
                    <a:spcPct val="90000"/>
                  </a:lnSpc>
                </a:pPr>
                <a:r>
                  <a:rPr lang="en-US" sz="2000" dirty="0">
                    <a:latin typeface="Calibri" panose="020F0502020204030204" pitchFamily="34" charset="0"/>
                    <a:ea typeface="ＭＳ Ｐゴシック" charset="0"/>
                  </a:rPr>
                  <a:t>P/E SP 500: 29.81 </a:t>
                </a:r>
                <a:r>
                  <a:rPr lang="en-US" sz="1400" dirty="0">
                    <a:latin typeface="Calibri" panose="020F0502020204030204" pitchFamily="34" charset="0"/>
                    <a:ea typeface="ＭＳ Ｐゴシック" charset="0"/>
                  </a:rPr>
                  <a:t>(TTM) / </a:t>
                </a:r>
                <a:r>
                  <a:rPr lang="en-US" dirty="0">
                    <a:latin typeface="Calibri" panose="020F0502020204030204" pitchFamily="34" charset="0"/>
                    <a:ea typeface="ＭＳ Ｐゴシック" charset="0"/>
                  </a:rPr>
                  <a:t>23.2</a:t>
                </a:r>
                <a:r>
                  <a:rPr lang="en-US" sz="2000" dirty="0">
                    <a:latin typeface="Calibri" panose="020F0502020204030204" pitchFamily="34" charset="0"/>
                    <a:ea typeface="ＭＳ Ｐゴシック" charset="0"/>
                  </a:rPr>
                  <a:t> </a:t>
                </a:r>
                <a:r>
                  <a:rPr lang="en-US" sz="1400" dirty="0">
                    <a:latin typeface="Calibri" panose="020F0502020204030204" pitchFamily="34" charset="0"/>
                    <a:ea typeface="ＭＳ Ｐゴシック" charset="0"/>
                  </a:rPr>
                  <a:t>(FY 1);  </a:t>
                </a:r>
                <a:r>
                  <a:rPr lang="en-US" sz="2000" dirty="0">
                    <a:latin typeface="Calibri" panose="020F0502020204030204" pitchFamily="34" charset="0"/>
                    <a:ea typeface="ＭＳ Ｐゴシック" charset="0"/>
                  </a:rPr>
                  <a:t>Div Yield: 1.25%, E(g) = 3.5%</a:t>
                </a:r>
              </a:p>
              <a:p>
                <a:pPr lvl="1">
                  <a:lnSpc>
                    <a:spcPct val="90000"/>
                  </a:lnSpc>
                </a:pPr>
                <a:r>
                  <a:rPr lang="en-US" dirty="0">
                    <a:latin typeface="Calibri" panose="020F0502020204030204" pitchFamily="34" charset="0"/>
                    <a:ea typeface="ＭＳ Ｐゴシック" charset="0"/>
                  </a:rPr>
                  <a:t>1/23.2 + 3.5%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latin typeface="Calibri" panose="020F0502020204030204" pitchFamily="34" charset="0"/>
                    <a:ea typeface="ＭＳ Ｐゴシック" charset="0"/>
                  </a:rPr>
                  <a:t>7.8%</a:t>
                </a:r>
              </a:p>
            </p:txBody>
          </p:sp>
        </mc:Choice>
        <mc:Fallback xmlns="">
          <p:sp>
            <p:nvSpPr>
              <p:cNvPr id="172035" name="Rectangle 3"/>
              <p:cNvSpPr>
                <a:spLocks noGrp="1" noRot="1" noChangeAspect="1" noMove="1" noResize="1" noEditPoints="1" noAdjustHandles="1" noChangeArrowheads="1" noChangeShapeType="1" noTextEdit="1"/>
              </p:cNvSpPr>
              <p:nvPr>
                <p:ph idx="1"/>
              </p:nvPr>
            </p:nvSpPr>
            <p:spPr>
              <a:blipFill>
                <a:blip r:embed="rId3"/>
                <a:stretch>
                  <a:fillRect l="-150" t="-1310" r="-1049"/>
                </a:stretch>
              </a:blipFill>
            </p:spPr>
            <p:txBody>
              <a:bodyPr/>
              <a:lstStyle/>
              <a:p>
                <a:r>
                  <a:rPr lang="en-US">
                    <a:noFill/>
                  </a:rPr>
                  <a:t> </a:t>
                </a:r>
              </a:p>
            </p:txBody>
          </p:sp>
        </mc:Fallback>
      </mc:AlternateContent>
      <p:sp>
        <p:nvSpPr>
          <p:cNvPr id="17203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Ratios, </a:t>
            </a:r>
            <a:r>
              <a:rPr lang="en-US" b="1" i="1" dirty="0">
                <a:latin typeface="Calibri" panose="020F0502020204030204" pitchFamily="34" charset="0"/>
                <a:ea typeface="ＭＳ Ｐゴシック" charset="0"/>
              </a:rPr>
              <a:t>E(r)</a:t>
            </a:r>
            <a:r>
              <a:rPr lang="en-US" b="1" dirty="0">
                <a:latin typeface="Calibri" panose="020F0502020204030204" pitchFamily="34" charset="0"/>
                <a:ea typeface="ＭＳ Ｐゴシック" charset="0"/>
              </a:rPr>
              <a:t>, and </a:t>
            </a:r>
            <a:r>
              <a:rPr lang="en-US" b="1" i="1" dirty="0">
                <a:latin typeface="Calibri" panose="020F0502020204030204" pitchFamily="34" charset="0"/>
                <a:ea typeface="ＭＳ Ｐゴシック" charset="0"/>
              </a:rPr>
              <a:t>E(g)</a:t>
            </a:r>
            <a:endParaRPr lang="en-US" i="1" dirty="0">
              <a:latin typeface="Calibri" panose="020F0502020204030204" pitchFamily="34" charset="0"/>
              <a:ea typeface="ＭＳ Ｐゴシック" charset="0"/>
            </a:endParaRPr>
          </a:p>
        </p:txBody>
      </p:sp>
      <p:graphicFrame>
        <p:nvGraphicFramePr>
          <p:cNvPr id="3074" name="Object 7"/>
          <p:cNvGraphicFramePr>
            <a:graphicFrameLocks noChangeAspect="1"/>
          </p:cNvGraphicFramePr>
          <p:nvPr>
            <p:extLst>
              <p:ext uri="{D42A27DB-BD31-4B8C-83A1-F6EECF244321}">
                <p14:modId xmlns:p14="http://schemas.microsoft.com/office/powerpoint/2010/main" val="2881730942"/>
              </p:ext>
            </p:extLst>
          </p:nvPr>
        </p:nvGraphicFramePr>
        <p:xfrm>
          <a:off x="1146175" y="1371600"/>
          <a:ext cx="6851650" cy="766763"/>
        </p:xfrm>
        <a:graphic>
          <a:graphicData uri="http://schemas.openxmlformats.org/presentationml/2006/ole">
            <mc:AlternateContent xmlns:mc="http://schemas.openxmlformats.org/markup-compatibility/2006">
              <mc:Choice xmlns:v="urn:schemas-microsoft-com:vml" Requires="v">
                <p:oleObj name="Equation" r:id="rId4" imgW="3746500" imgH="393700" progId="Equation.3">
                  <p:embed/>
                </p:oleObj>
              </mc:Choice>
              <mc:Fallback>
                <p:oleObj name="Equation" r:id="rId4" imgW="3746500" imgH="393700" progId="Equation.3">
                  <p:embed/>
                  <p:pic>
                    <p:nvPicPr>
                      <p:cNvPr id="3074"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6175" y="1371600"/>
                        <a:ext cx="6851650" cy="766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3075" name="Object 8"/>
          <p:cNvGraphicFramePr>
            <a:graphicFrameLocks noChangeAspect="1"/>
          </p:cNvGraphicFramePr>
          <p:nvPr>
            <p:extLst>
              <p:ext uri="{D42A27DB-BD31-4B8C-83A1-F6EECF244321}">
                <p14:modId xmlns:p14="http://schemas.microsoft.com/office/powerpoint/2010/main" val="4716222"/>
              </p:ext>
            </p:extLst>
          </p:nvPr>
        </p:nvGraphicFramePr>
        <p:xfrm>
          <a:off x="914400" y="3886200"/>
          <a:ext cx="2362200" cy="339612"/>
        </p:xfrm>
        <a:graphic>
          <a:graphicData uri="http://schemas.openxmlformats.org/presentationml/2006/ole">
            <mc:AlternateContent xmlns:mc="http://schemas.openxmlformats.org/markup-compatibility/2006">
              <mc:Choice xmlns:v="urn:schemas-microsoft-com:vml" Requires="v">
                <p:oleObj name="Equation" r:id="rId6" imgW="1079500" imgH="177800" progId="Equation.3">
                  <p:embed/>
                </p:oleObj>
              </mc:Choice>
              <mc:Fallback>
                <p:oleObj name="Equation" r:id="rId6" imgW="1079500" imgH="177800" progId="Equation.3">
                  <p:embed/>
                  <p:pic>
                    <p:nvPicPr>
                      <p:cNvPr id="3075"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3886200"/>
                        <a:ext cx="2362200" cy="339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20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203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720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203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203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2035">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2035">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20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17203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9CB2AABA-A82F-938F-B940-C434A09DAC87}"/>
              </a:ext>
            </a:extLst>
          </p:cNvPr>
          <p:cNvSpPr>
            <a:spLocks noGrp="1"/>
          </p:cNvSpPr>
          <p:nvPr>
            <p:ph type="title"/>
          </p:nvPr>
        </p:nvSpPr>
        <p:spPr>
          <a:xfrm>
            <a:off x="384048" y="41934"/>
            <a:ext cx="8458200" cy="365127"/>
          </a:xfrm>
        </p:spPr>
        <p:txBody>
          <a:bodyPr/>
          <a:lstStyle/>
          <a:p>
            <a:r>
              <a:rPr lang="en-US" dirty="0"/>
              <a:t>SP500 Index (real) and SP Earnings (real)</a:t>
            </a:r>
          </a:p>
        </p:txBody>
      </p:sp>
      <p:sp>
        <p:nvSpPr>
          <p:cNvPr id="4" name="Slide Number Placeholder 3">
            <a:extLst>
              <a:ext uri="{FF2B5EF4-FFF2-40B4-BE49-F238E27FC236}">
                <a16:creationId xmlns:a16="http://schemas.microsoft.com/office/drawing/2014/main" id="{DDF8563F-C081-4E3F-E507-64F668B338D8}"/>
              </a:ext>
            </a:extLst>
          </p:cNvPr>
          <p:cNvSpPr>
            <a:spLocks noGrp="1"/>
          </p:cNvSpPr>
          <p:nvPr>
            <p:ph type="sldNum" sz="quarter" idx="10"/>
          </p:nvPr>
        </p:nvSpPr>
        <p:spPr>
          <a:xfrm>
            <a:off x="8385048" y="6471106"/>
            <a:ext cx="457200" cy="365125"/>
          </a:xfrm>
        </p:spPr>
        <p:txBody>
          <a:bodyPr wrap="square" anchor="ctr">
            <a:normAutofit/>
          </a:bodyPr>
          <a:lstStyle/>
          <a:p>
            <a:pPr>
              <a:spcAft>
                <a:spcPts val="600"/>
              </a:spcAft>
            </a:pPr>
            <a:fld id="{7B3E355C-57B9-BC4B-95D8-406A1F834537}" type="slidenum">
              <a:rPr lang="en-US" altLang="en-US" smtClean="0"/>
              <a:pPr>
                <a:spcAft>
                  <a:spcPts val="600"/>
                </a:spcAft>
              </a:pPr>
              <a:t>13</a:t>
            </a:fld>
            <a:endParaRPr lang="en-US" altLang="en-US"/>
          </a:p>
        </p:txBody>
      </p:sp>
      <p:sp>
        <p:nvSpPr>
          <p:cNvPr id="5" name="Footer Placeholder 4">
            <a:extLst>
              <a:ext uri="{FF2B5EF4-FFF2-40B4-BE49-F238E27FC236}">
                <a16:creationId xmlns:a16="http://schemas.microsoft.com/office/drawing/2014/main" id="{E3067E6D-B87A-C793-A390-5971E807DEC5}"/>
              </a:ext>
            </a:extLst>
          </p:cNvPr>
          <p:cNvSpPr>
            <a:spLocks noGrp="1"/>
          </p:cNvSpPr>
          <p:nvPr>
            <p:ph type="ftr" sz="quarter" idx="11"/>
          </p:nvPr>
        </p:nvSpPr>
        <p:spPr>
          <a:xfrm>
            <a:off x="3124200" y="6442488"/>
            <a:ext cx="2895600" cy="365125"/>
          </a:xfrm>
        </p:spPr>
        <p:txBody>
          <a:bodyPr wrap="square" anchor="ctr">
            <a:normAutofit/>
          </a:bodyPr>
          <a:lstStyle/>
          <a:p>
            <a:pPr>
              <a:spcAft>
                <a:spcPts val="600"/>
              </a:spcAft>
              <a:defRPr/>
            </a:pPr>
            <a:r>
              <a:rPr lang="en-US" dirty="0"/>
              <a:t>Comparables</a:t>
            </a:r>
          </a:p>
        </p:txBody>
      </p:sp>
      <p:graphicFrame>
        <p:nvGraphicFramePr>
          <p:cNvPr id="7" name="Chart 6">
            <a:extLst>
              <a:ext uri="{FF2B5EF4-FFF2-40B4-BE49-F238E27FC236}">
                <a16:creationId xmlns:a16="http://schemas.microsoft.com/office/drawing/2014/main" id="{69342C8E-040C-40A2-B33B-0885CC9FF116}"/>
              </a:ext>
            </a:extLst>
          </p:cNvPr>
          <p:cNvGraphicFramePr>
            <a:graphicFrameLocks noGrp="1"/>
          </p:cNvGraphicFramePr>
          <p:nvPr>
            <p:extLst>
              <p:ext uri="{D42A27DB-BD31-4B8C-83A1-F6EECF244321}">
                <p14:modId xmlns:p14="http://schemas.microsoft.com/office/powerpoint/2010/main" val="2475705823"/>
              </p:ext>
            </p:extLst>
          </p:nvPr>
        </p:nvGraphicFramePr>
        <p:xfrm>
          <a:off x="398305" y="519165"/>
          <a:ext cx="8443943" cy="5656004"/>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9EB3A161-C395-4ED9-600D-0AE8220EF7C9}"/>
              </a:ext>
            </a:extLst>
          </p:cNvPr>
          <p:cNvSpPr txBox="1"/>
          <p:nvPr/>
        </p:nvSpPr>
        <p:spPr>
          <a:xfrm>
            <a:off x="6994566" y="6175169"/>
            <a:ext cx="1686680" cy="253916"/>
          </a:xfrm>
          <a:prstGeom prst="rect">
            <a:avLst/>
          </a:prstGeom>
          <a:noFill/>
        </p:spPr>
        <p:txBody>
          <a:bodyPr wrap="none" rtlCol="0">
            <a:spAutoFit/>
          </a:bodyPr>
          <a:lstStyle/>
          <a:p>
            <a:r>
              <a:rPr lang="en-US" sz="1050" dirty="0"/>
              <a:t>Source: Shiller web page</a:t>
            </a:r>
          </a:p>
        </p:txBody>
      </p:sp>
    </p:spTree>
    <p:extLst>
      <p:ext uri="{BB962C8B-B14F-4D97-AF65-F5344CB8AC3E}">
        <p14:creationId xmlns:p14="http://schemas.microsoft.com/office/powerpoint/2010/main" val="2070160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8A7E18FB-A27E-3F94-EF95-7B8127AAE752}"/>
              </a:ext>
            </a:extLst>
          </p:cNvPr>
          <p:cNvSpPr>
            <a:spLocks noGrp="1"/>
          </p:cNvSpPr>
          <p:nvPr>
            <p:ph type="title"/>
          </p:nvPr>
        </p:nvSpPr>
        <p:spPr>
          <a:xfrm>
            <a:off x="384048" y="41934"/>
            <a:ext cx="8458200" cy="365127"/>
          </a:xfrm>
        </p:spPr>
        <p:txBody>
          <a:bodyPr/>
          <a:lstStyle/>
          <a:p>
            <a:r>
              <a:rPr lang="en-US" dirty="0"/>
              <a:t>CAPE Ratio</a:t>
            </a:r>
          </a:p>
        </p:txBody>
      </p:sp>
      <p:sp>
        <p:nvSpPr>
          <p:cNvPr id="4" name="Slide Number Placeholder 3">
            <a:extLst>
              <a:ext uri="{FF2B5EF4-FFF2-40B4-BE49-F238E27FC236}">
                <a16:creationId xmlns:a16="http://schemas.microsoft.com/office/drawing/2014/main" id="{63BED876-B885-2AE2-80FC-C9FFFC49B8C5}"/>
              </a:ext>
            </a:extLst>
          </p:cNvPr>
          <p:cNvSpPr>
            <a:spLocks noGrp="1"/>
          </p:cNvSpPr>
          <p:nvPr>
            <p:ph type="sldNum" sz="quarter" idx="10"/>
          </p:nvPr>
        </p:nvSpPr>
        <p:spPr>
          <a:xfrm>
            <a:off x="8385048" y="6471106"/>
            <a:ext cx="457200" cy="365125"/>
          </a:xfrm>
        </p:spPr>
        <p:txBody>
          <a:bodyPr wrap="square" anchor="ctr">
            <a:normAutofit/>
          </a:bodyPr>
          <a:lstStyle/>
          <a:p>
            <a:pPr>
              <a:spcAft>
                <a:spcPts val="600"/>
              </a:spcAft>
            </a:pPr>
            <a:fld id="{7B3E355C-57B9-BC4B-95D8-406A1F834537}" type="slidenum">
              <a:rPr lang="en-US" altLang="en-US" smtClean="0"/>
              <a:pPr>
                <a:spcAft>
                  <a:spcPts val="600"/>
                </a:spcAft>
              </a:pPr>
              <a:t>14</a:t>
            </a:fld>
            <a:endParaRPr lang="en-US" altLang="en-US"/>
          </a:p>
        </p:txBody>
      </p:sp>
      <p:sp>
        <p:nvSpPr>
          <p:cNvPr id="5" name="Footer Placeholder 4">
            <a:extLst>
              <a:ext uri="{FF2B5EF4-FFF2-40B4-BE49-F238E27FC236}">
                <a16:creationId xmlns:a16="http://schemas.microsoft.com/office/drawing/2014/main" id="{753069D4-FE85-3767-BEF2-6DED32802A4B}"/>
              </a:ext>
            </a:extLst>
          </p:cNvPr>
          <p:cNvSpPr>
            <a:spLocks noGrp="1"/>
          </p:cNvSpPr>
          <p:nvPr>
            <p:ph type="ftr" sz="quarter" idx="11"/>
          </p:nvPr>
        </p:nvSpPr>
        <p:spPr>
          <a:xfrm>
            <a:off x="3124200" y="6442488"/>
            <a:ext cx="2895600" cy="365125"/>
          </a:xfrm>
        </p:spPr>
        <p:txBody>
          <a:bodyPr wrap="square" anchor="ctr">
            <a:normAutofit/>
          </a:bodyPr>
          <a:lstStyle/>
          <a:p>
            <a:pPr>
              <a:spcAft>
                <a:spcPts val="600"/>
              </a:spcAft>
              <a:defRPr/>
            </a:pPr>
            <a:r>
              <a:rPr lang="en-US" dirty="0"/>
              <a:t>Comparables</a:t>
            </a:r>
          </a:p>
        </p:txBody>
      </p:sp>
      <p:sp>
        <p:nvSpPr>
          <p:cNvPr id="7" name="TextBox 6">
            <a:extLst>
              <a:ext uri="{FF2B5EF4-FFF2-40B4-BE49-F238E27FC236}">
                <a16:creationId xmlns:a16="http://schemas.microsoft.com/office/drawing/2014/main" id="{7D5686D0-420C-91F6-663A-60C9103D3B63}"/>
              </a:ext>
            </a:extLst>
          </p:cNvPr>
          <p:cNvSpPr txBox="1"/>
          <p:nvPr/>
        </p:nvSpPr>
        <p:spPr>
          <a:xfrm>
            <a:off x="7082129" y="6227044"/>
            <a:ext cx="1332416" cy="215444"/>
          </a:xfrm>
          <a:prstGeom prst="rect">
            <a:avLst/>
          </a:prstGeom>
          <a:noFill/>
        </p:spPr>
        <p:txBody>
          <a:bodyPr wrap="none" rtlCol="0">
            <a:spAutoFit/>
          </a:bodyPr>
          <a:lstStyle/>
          <a:p>
            <a:r>
              <a:rPr lang="en-US" sz="800" dirty="0"/>
              <a:t>Source: Shiller web page</a:t>
            </a:r>
          </a:p>
        </p:txBody>
      </p:sp>
      <p:graphicFrame>
        <p:nvGraphicFramePr>
          <p:cNvPr id="8" name="Chart 7">
            <a:extLst>
              <a:ext uri="{FF2B5EF4-FFF2-40B4-BE49-F238E27FC236}">
                <a16:creationId xmlns:a16="http://schemas.microsoft.com/office/drawing/2014/main" id="{ACF7D75B-62A2-867C-FE22-EC09A9DF817A}"/>
              </a:ext>
            </a:extLst>
          </p:cNvPr>
          <p:cNvGraphicFramePr>
            <a:graphicFrameLocks noGrp="1"/>
          </p:cNvGraphicFramePr>
          <p:nvPr>
            <p:extLst>
              <p:ext uri="{D42A27DB-BD31-4B8C-83A1-F6EECF244321}">
                <p14:modId xmlns:p14="http://schemas.microsoft.com/office/powerpoint/2010/main" val="4137774791"/>
              </p:ext>
            </p:extLst>
          </p:nvPr>
        </p:nvGraphicFramePr>
        <p:xfrm>
          <a:off x="348770" y="569254"/>
          <a:ext cx="8458200" cy="5257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42299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histogram&#10;&#10;Description automatically generated">
            <a:extLst>
              <a:ext uri="{FF2B5EF4-FFF2-40B4-BE49-F238E27FC236}">
                <a16:creationId xmlns:a16="http://schemas.microsoft.com/office/drawing/2014/main" id="{2256FE03-7FA4-6AA9-609B-DF29D29768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33400"/>
            <a:ext cx="8607551" cy="5811838"/>
          </a:xfrm>
        </p:spPr>
      </p:pic>
      <p:sp>
        <p:nvSpPr>
          <p:cNvPr id="3" name="Title 2">
            <a:extLst>
              <a:ext uri="{FF2B5EF4-FFF2-40B4-BE49-F238E27FC236}">
                <a16:creationId xmlns:a16="http://schemas.microsoft.com/office/drawing/2014/main" id="{E172D9A2-4E99-8C20-8E3A-91EFF7B7A518}"/>
              </a:ext>
            </a:extLst>
          </p:cNvPr>
          <p:cNvSpPr>
            <a:spLocks noGrp="1"/>
          </p:cNvSpPr>
          <p:nvPr>
            <p:ph type="title"/>
          </p:nvPr>
        </p:nvSpPr>
        <p:spPr/>
        <p:txBody>
          <a:bodyPr/>
          <a:lstStyle/>
          <a:p>
            <a:r>
              <a:rPr lang="en-US" dirty="0"/>
              <a:t>P/E Ratio, Yields, and Growth Rates SP500</a:t>
            </a:r>
          </a:p>
        </p:txBody>
      </p:sp>
      <p:sp>
        <p:nvSpPr>
          <p:cNvPr id="4" name="Slide Number Placeholder 3">
            <a:extLst>
              <a:ext uri="{FF2B5EF4-FFF2-40B4-BE49-F238E27FC236}">
                <a16:creationId xmlns:a16="http://schemas.microsoft.com/office/drawing/2014/main" id="{9F53E9BF-64F9-D723-D49B-1297FE2B64AE}"/>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1ADF98B8-47DA-760D-E681-854A02A4D71C}"/>
              </a:ext>
            </a:extLst>
          </p:cNvPr>
          <p:cNvSpPr>
            <a:spLocks noGrp="1"/>
          </p:cNvSpPr>
          <p:nvPr>
            <p:ph type="ftr" sz="quarter" idx="11"/>
          </p:nvPr>
        </p:nvSpPr>
        <p:spPr/>
        <p:txBody>
          <a:bodyPr/>
          <a:lstStyle/>
          <a:p>
            <a:pPr>
              <a:defRPr/>
            </a:pPr>
            <a:r>
              <a:rPr lang="en-US" dirty="0"/>
              <a:t>Comparables</a:t>
            </a:r>
          </a:p>
        </p:txBody>
      </p:sp>
    </p:spTree>
    <p:extLst>
      <p:ext uri="{BB962C8B-B14F-4D97-AF65-F5344CB8AC3E}">
        <p14:creationId xmlns:p14="http://schemas.microsoft.com/office/powerpoint/2010/main" val="3144934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Comparable firms</a:t>
            </a:r>
          </a:p>
          <a:p>
            <a:pPr eaLnBrk="1" hangingPunct="1"/>
            <a:r>
              <a:rPr lang="en-US" dirty="0">
                <a:latin typeface="Calibri" panose="020F0502020204030204" pitchFamily="34" charset="0"/>
                <a:ea typeface="ＭＳ Ｐゴシック" charset="0"/>
              </a:rPr>
              <a:t>P/E ratios can’t be value weighted or averaged</a:t>
            </a:r>
          </a:p>
          <a:p>
            <a:pPr lvl="1" eaLnBrk="1" hangingPunct="1"/>
            <a:r>
              <a:rPr lang="en-US" dirty="0">
                <a:latin typeface="Calibri" panose="020F0502020204030204" pitchFamily="34" charset="0"/>
                <a:ea typeface="ＭＳ Ｐゴシック" charset="0"/>
              </a:rPr>
              <a:t>Conglomerates (with many divisions) are especially troublesome</a:t>
            </a:r>
          </a:p>
          <a:p>
            <a:pPr eaLnBrk="1" hangingPunct="1"/>
            <a:r>
              <a:rPr lang="en-US" dirty="0">
                <a:latin typeface="Calibri" panose="020F0502020204030204" pitchFamily="34" charset="0"/>
                <a:ea typeface="ＭＳ Ｐゴシック" charset="0"/>
              </a:rPr>
              <a:t>Negative (or tiny) earnings problem</a:t>
            </a:r>
          </a:p>
          <a:p>
            <a:pPr lvl="1" eaLnBrk="1" hangingPunct="1"/>
            <a:r>
              <a:rPr lang="en-US" dirty="0">
                <a:latin typeface="Calibri" panose="020F0502020204030204" pitchFamily="34" charset="0"/>
                <a:ea typeface="ＭＳ Ｐゴシック" charset="0"/>
              </a:rPr>
              <a:t>Exclude firms w/ negative earnings</a:t>
            </a:r>
          </a:p>
          <a:p>
            <a:pPr lvl="1" eaLnBrk="1" hangingPunct="1"/>
            <a:r>
              <a:rPr lang="en-US" dirty="0">
                <a:latin typeface="Calibri" panose="020F0502020204030204" pitchFamily="34" charset="0"/>
                <a:ea typeface="ＭＳ Ｐゴシック" charset="0"/>
              </a:rPr>
              <a:t>Use average aggregate values and earnings</a:t>
            </a:r>
          </a:p>
          <a:p>
            <a:pPr lvl="1" eaLnBrk="1" hangingPunct="1"/>
            <a:r>
              <a:rPr lang="en-US" dirty="0">
                <a:latin typeface="Calibri" panose="020F0502020204030204" pitchFamily="34" charset="0"/>
                <a:ea typeface="ＭＳ Ｐゴシック" charset="0"/>
              </a:rPr>
              <a:t>Median</a:t>
            </a:r>
          </a:p>
          <a:p>
            <a:pPr lvl="1" eaLnBrk="1" hangingPunct="1"/>
            <a:r>
              <a:rPr lang="en-US" dirty="0">
                <a:latin typeface="Calibri" panose="020F0502020204030204" pitchFamily="34" charset="0"/>
                <a:ea typeface="ＭＳ Ｐゴシック" charset="0"/>
              </a:rPr>
              <a:t>Use average E/P yields and then invert</a:t>
            </a:r>
          </a:p>
          <a:p>
            <a:pPr eaLnBrk="1" hangingPunct="1"/>
            <a:r>
              <a:rPr lang="en-US" dirty="0">
                <a:latin typeface="Calibri" panose="020F0502020204030204" pitchFamily="34" charset="0"/>
                <a:ea typeface="ＭＳ Ｐゴシック" charset="0"/>
              </a:rPr>
              <a:t>TTM Figures/quarterly numbers/52-53 week years</a:t>
            </a:r>
          </a:p>
        </p:txBody>
      </p:sp>
      <p:sp>
        <p:nvSpPr>
          <p:cNvPr id="2458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Limitations of P/E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Debt affects P/E ratios—depends on whether firm has high or low E(g)</a:t>
            </a:r>
          </a:p>
          <a:p>
            <a:pPr lvl="1" eaLnBrk="1" hangingPunct="1"/>
            <a:r>
              <a:rPr lang="en-US" dirty="0">
                <a:latin typeface="Calibri" panose="020F0502020204030204" pitchFamily="34" charset="0"/>
                <a:ea typeface="ＭＳ Ｐゴシック" charset="0"/>
              </a:rPr>
              <a:t>High E(g)-----&gt;more debt, higher P/E</a:t>
            </a:r>
          </a:p>
          <a:p>
            <a:pPr lvl="1" eaLnBrk="1" hangingPunct="1"/>
            <a:r>
              <a:rPr lang="en-US" dirty="0">
                <a:latin typeface="Calibri" panose="020F0502020204030204" pitchFamily="34" charset="0"/>
                <a:ea typeface="ＭＳ Ｐゴシック" charset="0"/>
              </a:rPr>
              <a:t>Low  E(g)-----&gt;more debt, lower P/E</a:t>
            </a:r>
          </a:p>
          <a:p>
            <a:pPr eaLnBrk="1" hangingPunct="1"/>
            <a:endParaRPr lang="en-US" dirty="0">
              <a:latin typeface="Calibri" panose="020F0502020204030204" pitchFamily="34" charset="0"/>
              <a:ea typeface="ＭＳ Ｐゴシック" charset="0"/>
            </a:endParaRPr>
          </a:p>
          <a:p>
            <a:pPr eaLnBrk="1" hangingPunct="1"/>
            <a:r>
              <a:rPr lang="en-US" dirty="0">
                <a:latin typeface="Calibri" panose="020F0502020204030204" pitchFamily="34" charset="0"/>
                <a:ea typeface="ＭＳ Ｐゴシック" charset="0"/>
              </a:rPr>
              <a:t>Adjustment:  Determine P/E of levered firm as if it were unlevered</a:t>
            </a:r>
          </a:p>
          <a:p>
            <a:pPr lvl="1" eaLnBrk="1" hangingPunct="1"/>
            <a:r>
              <a:rPr lang="en-US" dirty="0">
                <a:latin typeface="Calibri" panose="020F0502020204030204" pitchFamily="34" charset="0"/>
                <a:ea typeface="ＭＳ Ｐゴシック" charset="0"/>
              </a:rPr>
              <a:t>Add interest expense to earnings to get firm earnings</a:t>
            </a:r>
          </a:p>
          <a:p>
            <a:pPr lvl="1" eaLnBrk="1" hangingPunct="1"/>
            <a:r>
              <a:rPr lang="en-US" dirty="0">
                <a:latin typeface="Calibri" panose="020F0502020204030204" pitchFamily="34" charset="0"/>
                <a:ea typeface="ＭＳ Ｐゴシック" charset="0"/>
              </a:rPr>
              <a:t>Add debt back to value of equity to get firm (enterprise) value</a:t>
            </a:r>
          </a:p>
        </p:txBody>
      </p:sp>
      <p:sp>
        <p:nvSpPr>
          <p:cNvPr id="2560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Limitations:  Debt Adjustments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AC351-88A2-790E-029B-D318FCC97F1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AF979AB-1DC7-F709-167A-3DB57DF02CAB}"/>
              </a:ext>
            </a:extLst>
          </p:cNvPr>
          <p:cNvSpPr>
            <a:spLocks noGrp="1"/>
          </p:cNvSpPr>
          <p:nvPr>
            <p:ph type="title"/>
          </p:nvPr>
        </p:nvSpPr>
        <p:spPr/>
        <p:txBody>
          <a:bodyPr/>
          <a:lstStyle/>
          <a:p>
            <a:r>
              <a:rPr lang="en-US" dirty="0"/>
              <a:t>P/E and Lots of Other Financial Ratios of Selected Tech Companies </a:t>
            </a:r>
          </a:p>
        </p:txBody>
      </p:sp>
      <p:sp>
        <p:nvSpPr>
          <p:cNvPr id="4" name="Slide Number Placeholder 3">
            <a:extLst>
              <a:ext uri="{FF2B5EF4-FFF2-40B4-BE49-F238E27FC236}">
                <a16:creationId xmlns:a16="http://schemas.microsoft.com/office/drawing/2014/main" id="{E00C8D20-0221-A745-BB09-D17A00FD1981}"/>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1C353480-7749-D9FE-F793-DB1B97F1FF5D}"/>
              </a:ext>
            </a:extLst>
          </p:cNvPr>
          <p:cNvSpPr>
            <a:spLocks noGrp="1"/>
          </p:cNvSpPr>
          <p:nvPr>
            <p:ph type="ftr" sz="quarter" idx="11"/>
          </p:nvPr>
        </p:nvSpPr>
        <p:spPr/>
        <p:txBody>
          <a:bodyPr/>
          <a:lstStyle/>
          <a:p>
            <a:pPr>
              <a:defRPr/>
            </a:pPr>
            <a:r>
              <a:rPr lang="en-US" dirty="0"/>
              <a:t>Comparables</a:t>
            </a:r>
          </a:p>
        </p:txBody>
      </p:sp>
      <p:graphicFrame>
        <p:nvGraphicFramePr>
          <p:cNvPr id="6" name="Table 5">
            <a:extLst>
              <a:ext uri="{FF2B5EF4-FFF2-40B4-BE49-F238E27FC236}">
                <a16:creationId xmlns:a16="http://schemas.microsoft.com/office/drawing/2014/main" id="{EB41E054-3980-B56B-CB65-F0AAAB4175B8}"/>
              </a:ext>
            </a:extLst>
          </p:cNvPr>
          <p:cNvGraphicFramePr>
            <a:graphicFrameLocks noGrp="1"/>
          </p:cNvGraphicFramePr>
          <p:nvPr>
            <p:extLst>
              <p:ext uri="{D42A27DB-BD31-4B8C-83A1-F6EECF244321}">
                <p14:modId xmlns:p14="http://schemas.microsoft.com/office/powerpoint/2010/main" val="2811561943"/>
              </p:ext>
            </p:extLst>
          </p:nvPr>
        </p:nvGraphicFramePr>
        <p:xfrm>
          <a:off x="398487" y="685800"/>
          <a:ext cx="8416782" cy="5302759"/>
        </p:xfrm>
        <a:graphic>
          <a:graphicData uri="http://schemas.openxmlformats.org/drawingml/2006/table">
            <a:tbl>
              <a:tblPr/>
              <a:tblGrid>
                <a:gridCol w="1049313">
                  <a:extLst>
                    <a:ext uri="{9D8B030D-6E8A-4147-A177-3AD203B41FA5}">
                      <a16:colId xmlns:a16="http://schemas.microsoft.com/office/drawing/2014/main" val="1397296827"/>
                    </a:ext>
                  </a:extLst>
                </a:gridCol>
                <a:gridCol w="609600">
                  <a:extLst>
                    <a:ext uri="{9D8B030D-6E8A-4147-A177-3AD203B41FA5}">
                      <a16:colId xmlns:a16="http://schemas.microsoft.com/office/drawing/2014/main" val="783862184"/>
                    </a:ext>
                  </a:extLst>
                </a:gridCol>
                <a:gridCol w="545861">
                  <a:extLst>
                    <a:ext uri="{9D8B030D-6E8A-4147-A177-3AD203B41FA5}">
                      <a16:colId xmlns:a16="http://schemas.microsoft.com/office/drawing/2014/main" val="2316081792"/>
                    </a:ext>
                  </a:extLst>
                </a:gridCol>
                <a:gridCol w="597139">
                  <a:extLst>
                    <a:ext uri="{9D8B030D-6E8A-4147-A177-3AD203B41FA5}">
                      <a16:colId xmlns:a16="http://schemas.microsoft.com/office/drawing/2014/main" val="2257728889"/>
                    </a:ext>
                  </a:extLst>
                </a:gridCol>
                <a:gridCol w="750185">
                  <a:extLst>
                    <a:ext uri="{9D8B030D-6E8A-4147-A177-3AD203B41FA5}">
                      <a16:colId xmlns:a16="http://schemas.microsoft.com/office/drawing/2014/main" val="2221091367"/>
                    </a:ext>
                  </a:extLst>
                </a:gridCol>
                <a:gridCol w="792909">
                  <a:extLst>
                    <a:ext uri="{9D8B030D-6E8A-4147-A177-3AD203B41FA5}">
                      <a16:colId xmlns:a16="http://schemas.microsoft.com/office/drawing/2014/main" val="2034044702"/>
                    </a:ext>
                  </a:extLst>
                </a:gridCol>
                <a:gridCol w="655637">
                  <a:extLst>
                    <a:ext uri="{9D8B030D-6E8A-4147-A177-3AD203B41FA5}">
                      <a16:colId xmlns:a16="http://schemas.microsoft.com/office/drawing/2014/main" val="2749014721"/>
                    </a:ext>
                  </a:extLst>
                </a:gridCol>
                <a:gridCol w="666116">
                  <a:extLst>
                    <a:ext uri="{9D8B030D-6E8A-4147-A177-3AD203B41FA5}">
                      <a16:colId xmlns:a16="http://schemas.microsoft.com/office/drawing/2014/main" val="1834702007"/>
                    </a:ext>
                  </a:extLst>
                </a:gridCol>
                <a:gridCol w="568276">
                  <a:extLst>
                    <a:ext uri="{9D8B030D-6E8A-4147-A177-3AD203B41FA5}">
                      <a16:colId xmlns:a16="http://schemas.microsoft.com/office/drawing/2014/main" val="248935844"/>
                    </a:ext>
                  </a:extLst>
                </a:gridCol>
                <a:gridCol w="627932">
                  <a:extLst>
                    <a:ext uri="{9D8B030D-6E8A-4147-A177-3AD203B41FA5}">
                      <a16:colId xmlns:a16="http://schemas.microsoft.com/office/drawing/2014/main" val="1996439059"/>
                    </a:ext>
                  </a:extLst>
                </a:gridCol>
                <a:gridCol w="777875">
                  <a:extLst>
                    <a:ext uri="{9D8B030D-6E8A-4147-A177-3AD203B41FA5}">
                      <a16:colId xmlns:a16="http://schemas.microsoft.com/office/drawing/2014/main" val="3614054715"/>
                    </a:ext>
                  </a:extLst>
                </a:gridCol>
                <a:gridCol w="775939">
                  <a:extLst>
                    <a:ext uri="{9D8B030D-6E8A-4147-A177-3AD203B41FA5}">
                      <a16:colId xmlns:a16="http://schemas.microsoft.com/office/drawing/2014/main" val="2507049864"/>
                    </a:ext>
                  </a:extLst>
                </a:gridCol>
              </a:tblGrid>
              <a:tr h="974157">
                <a:tc>
                  <a:txBody>
                    <a:bodyPr/>
                    <a:lstStyle/>
                    <a:p>
                      <a:pPr algn="ctr" fontAlgn="ctr"/>
                      <a:r>
                        <a:rPr lang="en-US" sz="1050" b="1" i="0" u="none" strike="noStrike"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Name</a:t>
                      </a:r>
                      <a:endParaRPr lang="en-US" sz="1000" b="0" i="0" u="none" strike="noStrike" dirty="0">
                        <a:effectLst/>
                        <a:latin typeface="Verdana" panose="020B0604030504040204" pitchFamily="34" charset="0"/>
                        <a:ea typeface="Verdana" panose="020B0604030504040204" pitchFamily="34" charset="0"/>
                        <a:cs typeface="Verdana" panose="020B060403050404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050" b="1" i="0" u="none" strike="noStrike"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Market </a:t>
                      </a:r>
                    </a:p>
                    <a:p>
                      <a:pPr algn="ctr" fontAlgn="ctr"/>
                      <a:r>
                        <a:rPr lang="en-US" sz="1050" b="1" i="0" u="none" strike="noStrike"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Cap</a:t>
                      </a:r>
                      <a:endParaRPr lang="en-US" sz="1000" b="0" i="0" u="none" strike="noStrike" dirty="0">
                        <a:effectLst/>
                        <a:latin typeface="Verdana" panose="020B0604030504040204" pitchFamily="34" charset="0"/>
                        <a:ea typeface="Verdana" panose="020B0604030504040204" pitchFamily="34" charset="0"/>
                        <a:cs typeface="Verdana" panose="020B060403050404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050" b="1" i="0" u="none" strike="noStrike"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P/E Ratio</a:t>
                      </a:r>
                      <a:endParaRPr lang="en-US" sz="1000" b="0" i="0" u="none" strike="noStrike" dirty="0">
                        <a:effectLst/>
                        <a:latin typeface="Verdana" panose="020B0604030504040204" pitchFamily="34" charset="0"/>
                        <a:ea typeface="Verdana" panose="020B0604030504040204" pitchFamily="34" charset="0"/>
                        <a:cs typeface="Verdana" panose="020B060403050404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050" b="1" i="0" u="none" strike="noStrike"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EV / EBITA</a:t>
                      </a:r>
                      <a:endParaRPr lang="en-US" sz="1000" b="0" i="0" u="none" strike="noStrike" dirty="0">
                        <a:effectLst/>
                        <a:latin typeface="Verdana" panose="020B0604030504040204" pitchFamily="34" charset="0"/>
                        <a:ea typeface="Verdana" panose="020B0604030504040204" pitchFamily="34" charset="0"/>
                        <a:cs typeface="Verdana" panose="020B060403050404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050" b="1" i="0" u="none" strike="noStrike"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EBITDA</a:t>
                      </a:r>
                      <a:endParaRPr lang="en-US" sz="1000" b="0" i="0" u="none" strike="noStrike" dirty="0">
                        <a:effectLst/>
                        <a:latin typeface="Verdana" panose="020B0604030504040204" pitchFamily="34" charset="0"/>
                        <a:ea typeface="Verdana" panose="020B0604030504040204" pitchFamily="34" charset="0"/>
                        <a:cs typeface="Verdana" panose="020B060403050404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050" b="1" i="0" u="none" strike="noStrike"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EBITDA Margin</a:t>
                      </a:r>
                      <a:endParaRPr lang="en-US" sz="1000" b="0" i="0" u="none" strike="noStrike" dirty="0">
                        <a:effectLst/>
                        <a:latin typeface="Verdana" panose="020B0604030504040204" pitchFamily="34" charset="0"/>
                        <a:ea typeface="Verdana" panose="020B0604030504040204" pitchFamily="34" charset="0"/>
                        <a:cs typeface="Verdana" panose="020B060403050404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050" b="1" i="0" u="none" strike="noStrike"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P/B</a:t>
                      </a:r>
                      <a:endParaRPr lang="en-US" sz="1000" b="0" i="0" u="none" strike="noStrike" dirty="0">
                        <a:effectLst/>
                        <a:latin typeface="Verdana" panose="020B0604030504040204" pitchFamily="34" charset="0"/>
                        <a:ea typeface="Verdana" panose="020B0604030504040204" pitchFamily="34" charset="0"/>
                        <a:cs typeface="Verdana" panose="020B060403050404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050" b="1" i="0" u="none" strike="noStrike"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P/E 10</a:t>
                      </a:r>
                      <a:endParaRPr lang="en-US" sz="1000" b="0" i="0" u="none" strike="noStrike" dirty="0">
                        <a:effectLst/>
                        <a:latin typeface="Verdana" panose="020B0604030504040204" pitchFamily="34" charset="0"/>
                        <a:ea typeface="Verdana" panose="020B0604030504040204" pitchFamily="34" charset="0"/>
                        <a:cs typeface="Verdana" panose="020B060403050404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050" b="1" i="0" u="none" strike="noStrike"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P/S </a:t>
                      </a:r>
                      <a:endParaRPr lang="en-US" sz="1000" b="0" i="0" u="none" strike="noStrike" dirty="0">
                        <a:effectLst/>
                        <a:latin typeface="Verdana" panose="020B0604030504040204" pitchFamily="34" charset="0"/>
                        <a:ea typeface="Verdana" panose="020B0604030504040204" pitchFamily="34" charset="0"/>
                        <a:cs typeface="Verdana" panose="020B060403050404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050" b="1" i="0" u="none" strike="noStrike"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EV/</a:t>
                      </a:r>
                    </a:p>
                    <a:p>
                      <a:pPr algn="ctr" fontAlgn="ctr"/>
                      <a:r>
                        <a:rPr lang="en-US" sz="1050" b="1" i="0" u="none" strike="noStrike"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FCF</a:t>
                      </a:r>
                      <a:endParaRPr lang="en-US" sz="1000" b="0" i="0" u="none" strike="noStrike" dirty="0">
                        <a:effectLst/>
                        <a:latin typeface="Verdana" panose="020B0604030504040204" pitchFamily="34" charset="0"/>
                        <a:ea typeface="Verdana" panose="020B0604030504040204" pitchFamily="34" charset="0"/>
                        <a:cs typeface="Verdana" panose="020B060403050404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050" b="1" i="0" u="none" strike="noStrike"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FCF</a:t>
                      </a:r>
                      <a:endParaRPr lang="en-US" sz="1000" b="0" i="0" u="none" strike="noStrike" dirty="0">
                        <a:effectLst/>
                        <a:latin typeface="Verdana" panose="020B0604030504040204" pitchFamily="34" charset="0"/>
                        <a:ea typeface="Verdana" panose="020B0604030504040204" pitchFamily="34" charset="0"/>
                        <a:cs typeface="Verdana" panose="020B060403050404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000" b="1" i="0" u="none" strike="noStrike" dirty="0">
                          <a:effectLst/>
                          <a:latin typeface="Verdana" panose="020B0604030504040204" pitchFamily="34" charset="0"/>
                          <a:ea typeface="Verdana" panose="020B0604030504040204" pitchFamily="34" charset="0"/>
                          <a:cs typeface="Verdana" panose="020B0604030504040204" pitchFamily="34" charset="0"/>
                        </a:rPr>
                        <a:t>P/FCF</a:t>
                      </a: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2781525647"/>
                  </a:ext>
                </a:extLst>
              </a:tr>
              <a:tr h="521325">
                <a:tc>
                  <a:txBody>
                    <a:bodyPr/>
                    <a:lstStyle/>
                    <a:p>
                      <a:pPr algn="ctr" fontAlgn="ctr">
                        <a:buNone/>
                      </a:pPr>
                      <a:r>
                        <a:rPr lang="en-US" sz="1200" b="1"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Apple</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3.9T</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33</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26</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135B</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358%</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59</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63</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8.9</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41</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96.2B</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41</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extLst>
                  <a:ext uri="{0D108BD9-81ED-4DB2-BD59-A6C34878D82A}">
                    <a16:rowId xmlns:a16="http://schemas.microsoft.com/office/drawing/2014/main" val="2261459185"/>
                  </a:ext>
                </a:extLst>
              </a:tr>
              <a:tr h="790518">
                <a:tc>
                  <a:txBody>
                    <a:bodyPr/>
                    <a:lstStyle/>
                    <a:p>
                      <a:pPr algn="ctr" fontAlgn="ctr">
                        <a:buNone/>
                      </a:pPr>
                      <a:r>
                        <a:rPr lang="en-US" sz="1200" b="1"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Amazon</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2.4T</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34</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15</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122B</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20%</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7.1</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132</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3.4</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181</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13.5B</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179</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2828157646"/>
                  </a:ext>
                </a:extLst>
              </a:tr>
              <a:tr h="715715">
                <a:tc>
                  <a:txBody>
                    <a:bodyPr/>
                    <a:lstStyle/>
                    <a:p>
                      <a:pPr algn="ctr" fontAlgn="ctr">
                        <a:buNone/>
                      </a:pPr>
                      <a:r>
                        <a:rPr lang="en-US" sz="1200" b="1"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Alphabet</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3.2T</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26</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18</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127B</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37%</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8.7</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72</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8.0</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46</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66.7B</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48</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extLst>
                  <a:ext uri="{0D108BD9-81ED-4DB2-BD59-A6C34878D82A}">
                    <a16:rowId xmlns:a16="http://schemas.microsoft.com/office/drawing/2014/main" val="1915768384"/>
                  </a:ext>
                </a:extLst>
              </a:tr>
              <a:tr h="521325">
                <a:tc>
                  <a:txBody>
                    <a:bodyPr/>
                    <a:lstStyle/>
                    <a:p>
                      <a:pPr algn="ctr" fontAlgn="ctr">
                        <a:buNone/>
                      </a:pPr>
                      <a:r>
                        <a:rPr lang="en-US" sz="1200" b="1"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Meta</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1.9T</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26</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16</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86B</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53%</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9.5</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75</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9.4</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37</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50.1B</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38</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1978775376"/>
                  </a:ext>
                </a:extLst>
              </a:tr>
              <a:tr h="737069">
                <a:tc>
                  <a:txBody>
                    <a:bodyPr/>
                    <a:lstStyle/>
                    <a:p>
                      <a:pPr algn="ctr" fontAlgn="ctr">
                        <a:buNone/>
                      </a:pPr>
                      <a:r>
                        <a:rPr lang="en-US" sz="1200" b="1"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Microsoft</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3.9T</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34</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20</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163B</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58%</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11.3</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79</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12</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55</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71.6B</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55</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AEDFB"/>
                    </a:solidFill>
                  </a:tcPr>
                </a:tc>
                <a:extLst>
                  <a:ext uri="{0D108BD9-81ED-4DB2-BD59-A6C34878D82A}">
                    <a16:rowId xmlns:a16="http://schemas.microsoft.com/office/drawing/2014/main" val="1548773350"/>
                  </a:ext>
                </a:extLst>
              </a:tr>
              <a:tr h="521325">
                <a:tc>
                  <a:txBody>
                    <a:bodyPr/>
                    <a:lstStyle/>
                    <a:p>
                      <a:pPr algn="ctr" fontAlgn="ctr">
                        <a:buNone/>
                      </a:pPr>
                      <a:r>
                        <a:rPr lang="en-US" sz="1200" b="1"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NVIDIA</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4.6T</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41</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35</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83B</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59%</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45.3</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322</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22</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62</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72B</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buNone/>
                      </a:pPr>
                      <a:r>
                        <a:rPr lang="en-US" sz="14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64</a:t>
                      </a:r>
                    </a:p>
                  </a:txBody>
                  <a:tcPr marL="95250" marR="95250" marT="28575" marB="1905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3204712056"/>
                  </a:ext>
                </a:extLst>
              </a:tr>
              <a:tr h="521325">
                <a:tc>
                  <a:txBody>
                    <a:bodyPr/>
                    <a:lstStyle/>
                    <a:p>
                      <a:pPr algn="ctr" fontAlgn="b"/>
                      <a:r>
                        <a:rPr lang="en-US" sz="1400" b="1" i="0" u="none" strike="noStrike" kern="12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SP500</a:t>
                      </a: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chemeClr val="accent3">
                        <a:lumMod val="10000"/>
                        <a:lumOff val="90000"/>
                      </a:schemeClr>
                    </a:solidFill>
                  </a:tcPr>
                </a:tc>
                <a:tc>
                  <a:txBody>
                    <a:bodyPr/>
                    <a:lstStyle/>
                    <a:p>
                      <a:pPr algn="ctr" fontAlgn="ctr"/>
                      <a:r>
                        <a:rPr lang="en-US" sz="1400" b="0" i="0" u="none" strike="noStrike" kern="12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57T</a:t>
                      </a: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0" i="0" u="none" strike="noStrike" kern="12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28</a:t>
                      </a: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Verdana" panose="020B0604030504040204" pitchFamily="34" charset="0"/>
                        <a:cs typeface="Verdana" panose="020B060403050404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Verdana" panose="020B0604030504040204" pitchFamily="34" charset="0"/>
                        <a:cs typeface="Verdana" panose="020B060403050404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Verdana" panose="020B0604030504040204" pitchFamily="34" charset="0"/>
                        <a:cs typeface="Verdana" panose="020B060403050404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0" i="0" u="none" strike="noStrike" kern="12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5</a:t>
                      </a: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400" b="1" i="0" u="none" strike="noStrike" kern="1200" dirty="0">
                        <a:solidFill>
                          <a:srgbClr val="1A1A1A"/>
                        </a:solidFill>
                        <a:effectLst/>
                        <a:latin typeface="Verdana" panose="020B0604030504040204" pitchFamily="34" charset="0"/>
                        <a:ea typeface="Verdana" panose="020B0604030504040204" pitchFamily="34" charset="0"/>
                        <a:cs typeface="Verdana" panose="020B060403050404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r>
                        <a:rPr lang="en-US" sz="1400" b="0" i="0" u="none" strike="noStrike" kern="1200" dirty="0">
                          <a:solidFill>
                            <a:srgbClr val="1A1A1A"/>
                          </a:solidFill>
                          <a:effectLst/>
                          <a:latin typeface="Verdana" panose="020B0604030504040204" pitchFamily="34" charset="0"/>
                          <a:ea typeface="Verdana" panose="020B0604030504040204" pitchFamily="34" charset="0"/>
                          <a:cs typeface="Verdana" panose="020B0604030504040204" pitchFamily="34" charset="0"/>
                        </a:rPr>
                        <a:t>3.1</a:t>
                      </a: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1000" b="1" i="0" u="none" strike="noStrike" kern="1200" dirty="0">
                        <a:solidFill>
                          <a:srgbClr val="1A1A1A"/>
                        </a:solidFill>
                        <a:effectLst/>
                        <a:latin typeface="Verdana" panose="020B0604030504040204" pitchFamily="34" charset="0"/>
                        <a:ea typeface="Verdana" panose="020B0604030504040204" pitchFamily="34" charset="0"/>
                        <a:cs typeface="Verdana" panose="020B060403050404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900" b="1" i="0" u="none" strike="noStrike" kern="1200" dirty="0">
                        <a:solidFill>
                          <a:srgbClr val="1A1A1A"/>
                        </a:solidFill>
                        <a:effectLst/>
                        <a:latin typeface="Verdana" panose="020B0604030504040204" pitchFamily="34" charset="0"/>
                        <a:ea typeface="Verdana" panose="020B0604030504040204" pitchFamily="34" charset="0"/>
                        <a:cs typeface="Verdana" panose="020B060403050404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ctr" fontAlgn="ctr"/>
                      <a:endParaRPr lang="en-US" sz="900" b="1" i="0" u="none" strike="noStrike" kern="1200" dirty="0">
                        <a:solidFill>
                          <a:srgbClr val="1A1A1A"/>
                        </a:solidFill>
                        <a:effectLst/>
                        <a:latin typeface="Verdana" panose="020B0604030504040204" pitchFamily="34" charset="0"/>
                        <a:ea typeface="Verdana" panose="020B0604030504040204" pitchFamily="34" charset="0"/>
                        <a:cs typeface="Verdana" panose="020B0604030504040204" pitchFamily="34" charset="0"/>
                      </a:endParaRPr>
                    </a:p>
                  </a:txBody>
                  <a:tcPr marL="3920" marR="3920" marT="3920" marB="0" anchor="ctr">
                    <a:lnL w="6350" cap="flat" cmpd="sng" algn="ctr">
                      <a:solidFill>
                        <a:srgbClr val="0F9ED5"/>
                      </a:solidFill>
                      <a:prstDash val="solid"/>
                      <a:round/>
                      <a:headEnd type="none" w="med" len="med"/>
                      <a:tailEnd type="none" w="med" len="med"/>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3115379693"/>
                  </a:ext>
                </a:extLst>
              </a:tr>
            </a:tbl>
          </a:graphicData>
        </a:graphic>
      </p:graphicFrame>
    </p:spTree>
    <p:extLst>
      <p:ext uri="{BB962C8B-B14F-4D97-AF65-F5344CB8AC3E}">
        <p14:creationId xmlns:p14="http://schemas.microsoft.com/office/powerpoint/2010/main" val="24544358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EBITDA: Earnings Before Interest, Tax, Depreciation, &amp; Amortization</a:t>
            </a:r>
          </a:p>
          <a:p>
            <a:pPr eaLnBrk="1" hangingPunct="1"/>
            <a:r>
              <a:rPr lang="en-US" b="1" dirty="0">
                <a:latin typeface="Calibri" panose="020F0502020204030204" pitchFamily="34" charset="0"/>
                <a:ea typeface="ＭＳ Ｐゴシック" charset="0"/>
              </a:rPr>
              <a:t>EV/EBITDA, where EV is </a:t>
            </a:r>
            <a:r>
              <a:rPr lang="en-US" b="1" i="1" dirty="0">
                <a:latin typeface="Calibri" panose="020F0502020204030204" pitchFamily="34" charset="0"/>
                <a:ea typeface="ＭＳ Ｐゴシック" charset="0"/>
              </a:rPr>
              <a:t>enterprise value </a:t>
            </a:r>
            <a:r>
              <a:rPr lang="en-US" b="1" dirty="0">
                <a:latin typeface="Calibri" panose="020F0502020204030204" pitchFamily="34" charset="0"/>
                <a:ea typeface="ＭＳ Ｐゴシック" charset="0"/>
              </a:rPr>
              <a:t>(equity + MV debt - cash)</a:t>
            </a:r>
            <a:endParaRPr lang="en-US" dirty="0">
              <a:latin typeface="Calibri" panose="020F0502020204030204" pitchFamily="34" charset="0"/>
              <a:ea typeface="ＭＳ Ｐゴシック" charset="0"/>
            </a:endParaRPr>
          </a:p>
          <a:p>
            <a:pPr lvl="1"/>
            <a:r>
              <a:rPr lang="en-US" dirty="0">
                <a:latin typeface="Calibri" panose="020F0502020204030204" pitchFamily="34" charset="0"/>
                <a:ea typeface="ＭＳ Ｐゴシック" charset="0"/>
              </a:rPr>
              <a:t>May be close to cash flow; but taxes and WC needs use cash</a:t>
            </a:r>
          </a:p>
          <a:p>
            <a:pPr lvl="2"/>
            <a:r>
              <a:rPr lang="en-US" dirty="0">
                <a:latin typeface="Calibri" panose="020F0502020204030204" pitchFamily="34" charset="0"/>
                <a:ea typeface="ＭＳ Ｐゴシック" charset="0"/>
              </a:rPr>
              <a:t>Useful in LBOs as EBITDA measures the cash flow that can be used to support debt payments</a:t>
            </a:r>
          </a:p>
          <a:p>
            <a:pPr lvl="1"/>
            <a:r>
              <a:rPr lang="en-US" dirty="0">
                <a:latin typeface="Calibri" panose="020F0502020204030204" pitchFamily="34" charset="0"/>
                <a:ea typeface="ＭＳ Ｐゴシック" charset="0"/>
              </a:rPr>
              <a:t>Can be computed for loss firms since EBITDA is usually positive</a:t>
            </a:r>
          </a:p>
          <a:p>
            <a:pPr lvl="1"/>
            <a:r>
              <a:rPr lang="en-US" dirty="0">
                <a:latin typeface="Calibri" panose="020F0502020204030204" pitchFamily="34" charset="0"/>
                <a:ea typeface="ＭＳ Ｐゴシック" charset="0"/>
              </a:rPr>
              <a:t>Can be used to compare firms with different capital structure (e.g., more debt and higher interest deductions)</a:t>
            </a:r>
          </a:p>
          <a:p>
            <a:pPr lvl="1"/>
            <a:r>
              <a:rPr lang="en-US" dirty="0">
                <a:latin typeface="Calibri" panose="020F0502020204030204" pitchFamily="34" charset="0"/>
                <a:ea typeface="ＭＳ Ｐゴシック" charset="0"/>
              </a:rPr>
              <a:t>May eliminate distortions in depreciation elections; but still subject to aggressive revenue  estimates</a:t>
            </a:r>
          </a:p>
          <a:p>
            <a:pPr lvl="1"/>
            <a:r>
              <a:rPr lang="en-US" b="1" dirty="0">
                <a:latin typeface="Calibri" panose="020F0502020204030204" pitchFamily="34" charset="0"/>
                <a:ea typeface="ＭＳ Ｐゴシック" charset="0"/>
              </a:rPr>
              <a:t>But doesn’t consider </a:t>
            </a:r>
            <a:r>
              <a:rPr lang="en-US" b="1" dirty="0" err="1">
                <a:latin typeface="Calibri" panose="020F0502020204030204" pitchFamily="34" charset="0"/>
                <a:ea typeface="ＭＳ Ｐゴシック" charset="0"/>
              </a:rPr>
              <a:t>CapEx</a:t>
            </a:r>
            <a:r>
              <a:rPr lang="en-US" b="1" dirty="0">
                <a:latin typeface="Calibri" panose="020F0502020204030204" pitchFamily="34" charset="0"/>
                <a:ea typeface="ＭＳ Ｐゴシック" charset="0"/>
              </a:rPr>
              <a:t>—where do future earnings come from</a:t>
            </a:r>
            <a:r>
              <a:rPr lang="en-US" dirty="0">
                <a:latin typeface="Calibri" panose="020F0502020204030204" pitchFamily="34" charset="0"/>
                <a:ea typeface="ＭＳ Ｐゴシック" charset="0"/>
              </a:rPr>
              <a:t>?  </a:t>
            </a:r>
          </a:p>
          <a:p>
            <a:pPr lvl="1"/>
            <a:r>
              <a:rPr lang="en-US" dirty="0">
                <a:latin typeface="Calibri" panose="020F0502020204030204" pitchFamily="34" charset="0"/>
                <a:ea typeface="ＭＳ Ｐゴシック" charset="0"/>
              </a:rPr>
              <a:t>Can’t be used to compare companies/industries with different </a:t>
            </a:r>
            <a:r>
              <a:rPr lang="en-US" dirty="0" err="1">
                <a:latin typeface="Calibri" panose="020F0502020204030204" pitchFamily="34" charset="0"/>
                <a:ea typeface="ＭＳ Ｐゴシック" charset="0"/>
              </a:rPr>
              <a:t>CapEx</a:t>
            </a:r>
            <a:r>
              <a:rPr lang="en-US" dirty="0">
                <a:latin typeface="Calibri" panose="020F0502020204030204" pitchFamily="34" charset="0"/>
                <a:ea typeface="ＭＳ Ｐゴシック" charset="0"/>
              </a:rPr>
              <a:t> requirements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NPV </a:t>
            </a:r>
            <a:r>
              <a:rPr lang="en-US" sz="2400" i="1" dirty="0">
                <a:latin typeface="Calibri" panose="020F0502020204030204" pitchFamily="34" charset="0"/>
                <a:ea typeface="ＭＳ Ｐゴシック" charset="0"/>
              </a:rPr>
              <a:t>(Estimated)</a:t>
            </a:r>
          </a:p>
          <a:p>
            <a:pPr lvl="1" eaLnBrk="1" hangingPunct="1"/>
            <a:r>
              <a:rPr lang="en-US" dirty="0">
                <a:latin typeface="Calibri" panose="020F0502020204030204" pitchFamily="34" charset="0"/>
                <a:ea typeface="ＭＳ Ｐゴシック" charset="0"/>
              </a:rPr>
              <a:t>Your project vs. CoC of similar projects</a:t>
            </a:r>
          </a:p>
          <a:p>
            <a:pPr lvl="1" eaLnBrk="1" hangingPunct="1"/>
            <a:r>
              <a:rPr lang="en-US" dirty="0">
                <a:latin typeface="Calibri" panose="020F0502020204030204" pitchFamily="34" charset="0"/>
                <a:ea typeface="ＭＳ Ｐゴシック" charset="0"/>
              </a:rPr>
              <a:t>Estimates of inputs, CFs and </a:t>
            </a:r>
            <a:r>
              <a:rPr lang="en-US" dirty="0" err="1">
                <a:latin typeface="Calibri" panose="020F0502020204030204" pitchFamily="34" charset="0"/>
                <a:ea typeface="ＭＳ Ｐゴシック" charset="0"/>
              </a:rPr>
              <a:t>DR</a:t>
            </a:r>
            <a:endParaRPr lang="en-US" dirty="0">
              <a:latin typeface="Calibri" panose="020F0502020204030204" pitchFamily="34" charset="0"/>
              <a:ea typeface="ＭＳ Ｐゴシック" charset="0"/>
            </a:endParaRPr>
          </a:p>
          <a:p>
            <a:pPr lvl="2"/>
            <a:r>
              <a:rPr lang="en-US" dirty="0">
                <a:latin typeface="Calibri" panose="020F0502020204030204" pitchFamily="34" charset="0"/>
                <a:ea typeface="ＭＳ Ｐゴシック" charset="0"/>
              </a:rPr>
              <a:t>Less restrictive than comparables</a:t>
            </a:r>
          </a:p>
          <a:p>
            <a:pPr eaLnBrk="1" hangingPunct="1"/>
            <a:r>
              <a:rPr lang="en-US" dirty="0">
                <a:latin typeface="Calibri" panose="020F0502020204030204" pitchFamily="34" charset="0"/>
                <a:ea typeface="ＭＳ Ｐゴシック" charset="0"/>
              </a:rPr>
              <a:t>Comparables </a:t>
            </a:r>
          </a:p>
          <a:p>
            <a:pPr lvl="1" eaLnBrk="1" hangingPunct="1"/>
            <a:r>
              <a:rPr lang="en-US" dirty="0">
                <a:latin typeface="Calibri" panose="020F0502020204030204" pitchFamily="34" charset="0"/>
                <a:ea typeface="ＭＳ Ｐゴシック" charset="0"/>
              </a:rPr>
              <a:t>Project vs. some </a:t>
            </a:r>
            <a:r>
              <a:rPr lang="en-US" i="1" dirty="0">
                <a:latin typeface="Calibri" panose="020F0502020204030204" pitchFamily="34" charset="0"/>
                <a:ea typeface="ＭＳ Ｐゴシック" charset="0"/>
              </a:rPr>
              <a:t>attribute/metric</a:t>
            </a:r>
            <a:r>
              <a:rPr lang="en-US" dirty="0">
                <a:latin typeface="Calibri" panose="020F0502020204030204" pitchFamily="34" charset="0"/>
                <a:ea typeface="ＭＳ Ｐゴシック" charset="0"/>
              </a:rPr>
              <a:t>, </a:t>
            </a:r>
            <a:r>
              <a:rPr lang="en-US" i="1" dirty="0">
                <a:latin typeface="Calibri" panose="020F0502020204030204" pitchFamily="34" charset="0"/>
                <a:ea typeface="ＭＳ Ｐゴシック" charset="0"/>
              </a:rPr>
              <a:t>e.g.</a:t>
            </a:r>
            <a:r>
              <a:rPr lang="en-US" dirty="0">
                <a:latin typeface="Calibri" panose="020F0502020204030204" pitchFamily="34" charset="0"/>
                <a:ea typeface="ＭＳ Ｐゴシック" charset="0"/>
              </a:rPr>
              <a:t>, P/E ratio, sales, EBITDA, book value, of </a:t>
            </a:r>
            <a:r>
              <a:rPr lang="en-US" i="1" dirty="0">
                <a:latin typeface="Calibri" panose="020F0502020204030204" pitchFamily="34" charset="0"/>
                <a:ea typeface="ＭＳ Ｐゴシック" charset="0"/>
              </a:rPr>
              <a:t>similar companies</a:t>
            </a:r>
          </a:p>
          <a:p>
            <a:pPr lvl="2"/>
            <a:r>
              <a:rPr lang="en-US" dirty="0">
                <a:latin typeface="Calibri" panose="020F0502020204030204" pitchFamily="34" charset="0"/>
                <a:ea typeface="ＭＳ Ｐゴシック" charset="0"/>
              </a:rPr>
              <a:t>Comparable transactions</a:t>
            </a:r>
          </a:p>
          <a:p>
            <a:pPr lvl="1" eaLnBrk="1" hangingPunct="1"/>
            <a:r>
              <a:rPr lang="en-US" dirty="0">
                <a:latin typeface="Calibri" panose="020F0502020204030204" pitchFamily="34" charset="0"/>
                <a:ea typeface="ＭＳ Ｐゴシック" charset="0"/>
              </a:rPr>
              <a:t>(a) Finding comparables (firm, transaction) and (b) choosing correct attribute</a:t>
            </a:r>
          </a:p>
          <a:p>
            <a:pPr lvl="1" eaLnBrk="1" hangingPunct="1"/>
            <a:r>
              <a:rPr lang="en-US" dirty="0">
                <a:latin typeface="Calibri" panose="020F0502020204030204" pitchFamily="34" charset="0"/>
                <a:ea typeface="ＭＳ Ｐゴシック" charset="0"/>
              </a:rPr>
              <a:t>Verifiable inputs—aka </a:t>
            </a:r>
          </a:p>
          <a:p>
            <a:pPr eaLnBrk="1" hangingPunct="1"/>
            <a:r>
              <a:rPr lang="en-US" dirty="0">
                <a:latin typeface="Calibri" panose="020F0502020204030204" pitchFamily="34" charset="0"/>
                <a:ea typeface="ＭＳ Ｐゴシック" charset="0"/>
              </a:rPr>
              <a:t>Law of One Price:  relative valuations</a:t>
            </a:r>
          </a:p>
          <a:p>
            <a:pPr lvl="1" eaLnBrk="1" hangingPunct="1"/>
            <a:r>
              <a:rPr lang="en-US" dirty="0">
                <a:latin typeface="Calibri" panose="020F0502020204030204" pitchFamily="34" charset="0"/>
                <a:ea typeface="ＭＳ Ｐゴシック" charset="0"/>
              </a:rPr>
              <a:t>Companies with similar attributes should have the similar values</a:t>
            </a:r>
          </a:p>
          <a:p>
            <a:r>
              <a:rPr lang="en-US" dirty="0" err="1">
                <a:latin typeface="Calibri" panose="020F0502020204030204" pitchFamily="34" charset="0"/>
                <a:ea typeface="ＭＳ Ｐゴシック" charset="0"/>
              </a:rPr>
              <a:t>NPV</a:t>
            </a:r>
            <a:r>
              <a:rPr lang="en-US" dirty="0">
                <a:latin typeface="Calibri" panose="020F0502020204030204" pitchFamily="34" charset="0"/>
                <a:ea typeface="ＭＳ Ｐゴシック" charset="0"/>
              </a:rPr>
              <a:t> vs. Comparables: The tradeoffs</a:t>
            </a:r>
          </a:p>
          <a:p>
            <a:pPr lvl="1"/>
            <a:r>
              <a:rPr lang="en-US" dirty="0">
                <a:latin typeface="Calibri" panose="020F0502020204030204" pitchFamily="34" charset="0"/>
                <a:ea typeface="ＭＳ Ｐゴシック" charset="0"/>
              </a:rPr>
              <a:t>E(CFs) and E</a:t>
            </a:r>
            <a:r>
              <a:rPr lang="mr-IN" dirty="0">
                <a:latin typeface="Calibri" panose="020F0502020204030204" pitchFamily="34" charset="0"/>
                <a:ea typeface="ＭＳ Ｐゴシック" charset="0"/>
              </a:rPr>
              <a:t>(</a:t>
            </a:r>
            <a:r>
              <a:rPr lang="mr-IN" dirty="0" err="1">
                <a:latin typeface="Calibri" panose="020F0502020204030204" pitchFamily="34" charset="0"/>
                <a:ea typeface="ＭＳ Ｐゴシック" charset="0"/>
              </a:rPr>
              <a:t>r</a:t>
            </a:r>
            <a:r>
              <a:rPr lang="mr-IN" dirty="0">
                <a:latin typeface="Calibri" panose="020F0502020204030204" pitchFamily="34" charset="0"/>
                <a:ea typeface="ＭＳ Ｐゴシック" charset="0"/>
              </a:rPr>
              <a:t>)</a:t>
            </a:r>
            <a:r>
              <a:rPr lang="en-US" dirty="0">
                <a:latin typeface="Calibri" panose="020F0502020204030204" pitchFamily="34" charset="0"/>
                <a:ea typeface="ＭＳ Ｐゴシック" charset="0"/>
              </a:rPr>
              <a:t> vs. attribute and comparable firms</a:t>
            </a:r>
          </a:p>
        </p:txBody>
      </p:sp>
      <p:sp>
        <p:nvSpPr>
          <p:cNvPr id="1741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Two Approaches to Equity Valuations</a:t>
            </a: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18742"/>
            <a:ext cx="8458200" cy="5812064"/>
          </a:xfrm>
        </p:spPr>
        <p:txBody>
          <a:bodyPr>
            <a:normAutofit fontScale="92500" lnSpcReduction="20000"/>
          </a:bodyPr>
          <a:lstStyle/>
          <a:p>
            <a:pPr marL="0" indent="0" algn="ctr">
              <a:buNone/>
            </a:pPr>
            <a:r>
              <a:rPr lang="en-US" b="1" u="sng" dirty="0"/>
              <a:t>Non-U.S. GAAP Information</a:t>
            </a:r>
            <a:endParaRPr lang="en-US" dirty="0"/>
          </a:p>
          <a:p>
            <a:pPr marL="0" indent="0">
              <a:buNone/>
            </a:pPr>
            <a:r>
              <a:rPr lang="en-US" dirty="0"/>
              <a:t>In this press release, we have referenced the non-U.S. GAAP financial measure, Adjusted </a:t>
            </a:r>
            <a:r>
              <a:rPr lang="en-US" b="1" dirty="0"/>
              <a:t>EBITDA</a:t>
            </a:r>
            <a:r>
              <a:rPr lang="en-US" dirty="0"/>
              <a:t>. We present results adjusted to exclude the effects of certain specified items (“special items”) that would otherwise be included under U.S. GAAP. Non-U.S. GAAP measures are used by management to review and analyze our operating performance and, along with other data, as internal measures for setting annual budgets and forecasts, assessing financial performance, providing guidance and comparing our financial performance with our peers and may also be used for purposes of determining incentive compensation. Adjusted </a:t>
            </a:r>
            <a:r>
              <a:rPr lang="en-US" b="1" dirty="0"/>
              <a:t>EBITDA</a:t>
            </a:r>
            <a:r>
              <a:rPr lang="en-US" dirty="0"/>
              <a:t> has limitations as an analytical tool and should not be considered in isolation from or as a substitute for U.S. GAAP information. It does not purport to represent any similarly titled U.S. GAAP information and is not an indicator of our performance under U.S. GAAP. Adjusted </a:t>
            </a:r>
            <a:r>
              <a:rPr lang="en-US" b="1" dirty="0"/>
              <a:t>EBITDA </a:t>
            </a:r>
            <a:r>
              <a:rPr lang="en-US" dirty="0"/>
              <a:t>as determined by us may not be comparable with similarly titled measures used by others. Investors are cautioned against placing undue reliance on these non-U.S. GAAP measures. For a reconciliation of Adjusted </a:t>
            </a:r>
            <a:r>
              <a:rPr lang="en-US" b="1" dirty="0"/>
              <a:t>EBITDA</a:t>
            </a:r>
            <a:r>
              <a:rPr lang="en-US" dirty="0"/>
              <a:t> to Operating Profit, see the attached supplementary schedule entitled “Summary Financial Data.</a:t>
            </a:r>
          </a:p>
        </p:txBody>
      </p:sp>
      <p:sp>
        <p:nvSpPr>
          <p:cNvPr id="3" name="Title 2"/>
          <p:cNvSpPr>
            <a:spLocks noGrp="1"/>
          </p:cNvSpPr>
          <p:nvPr>
            <p:ph type="title"/>
          </p:nvPr>
        </p:nvSpPr>
        <p:spPr/>
        <p:txBody>
          <a:bodyPr/>
          <a:lstStyle/>
          <a:p>
            <a:r>
              <a:rPr lang="en-US" dirty="0"/>
              <a:t>EBITDA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sp>
        <p:nvSpPr>
          <p:cNvPr id="6" name="TextBox 5"/>
          <p:cNvSpPr txBox="1"/>
          <p:nvPr/>
        </p:nvSpPr>
        <p:spPr>
          <a:xfrm>
            <a:off x="3276600" y="6120741"/>
            <a:ext cx="2097049" cy="253916"/>
          </a:xfrm>
          <a:prstGeom prst="rect">
            <a:avLst/>
          </a:prstGeom>
          <a:noFill/>
        </p:spPr>
        <p:txBody>
          <a:bodyPr wrap="none" rtlCol="0">
            <a:spAutoFit/>
          </a:bodyPr>
          <a:lstStyle/>
          <a:p>
            <a:r>
              <a:rPr lang="en-US" sz="1050" dirty="0"/>
              <a:t>Source: </a:t>
            </a:r>
            <a:r>
              <a:rPr lang="en-US" sz="1050" dirty="0" err="1"/>
              <a:t>SealedAir</a:t>
            </a:r>
            <a:r>
              <a:rPr lang="en-US" sz="1050" dirty="0"/>
              <a:t> 8-k, 10/16/16</a:t>
            </a:r>
          </a:p>
        </p:txBody>
      </p:sp>
    </p:spTree>
    <p:extLst>
      <p:ext uri="{BB962C8B-B14F-4D97-AF65-F5344CB8AC3E}">
        <p14:creationId xmlns:p14="http://schemas.microsoft.com/office/powerpoint/2010/main" val="2946058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JC Penny (2/3/18)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Accounting</a:t>
            </a:r>
            <a:endParaRPr lang="en-US" dirty="0"/>
          </a:p>
        </p:txBody>
      </p:sp>
      <p:pic>
        <p:nvPicPr>
          <p:cNvPr id="9" name="Content Placeholder 8">
            <a:extLst>
              <a:ext uri="{FF2B5EF4-FFF2-40B4-BE49-F238E27FC236}">
                <a16:creationId xmlns:a16="http://schemas.microsoft.com/office/drawing/2014/main" id="{A7227384-69EC-5840-AF21-0861899E7DF7}"/>
              </a:ext>
            </a:extLst>
          </p:cNvPr>
          <p:cNvPicPr>
            <a:picLocks noGrp="1" noChangeAspect="1"/>
          </p:cNvPicPr>
          <p:nvPr>
            <p:ph idx="1"/>
          </p:nvPr>
        </p:nvPicPr>
        <p:blipFill>
          <a:blip r:embed="rId2"/>
          <a:stretch>
            <a:fillRect/>
          </a:stretch>
        </p:blipFill>
        <p:spPr>
          <a:xfrm>
            <a:off x="384048" y="762000"/>
            <a:ext cx="8458200" cy="1752600"/>
          </a:xfrm>
        </p:spPr>
      </p:pic>
      <p:pic>
        <p:nvPicPr>
          <p:cNvPr id="11" name="Picture 10">
            <a:extLst>
              <a:ext uri="{FF2B5EF4-FFF2-40B4-BE49-F238E27FC236}">
                <a16:creationId xmlns:a16="http://schemas.microsoft.com/office/drawing/2014/main" id="{D5BCAC74-6525-CF43-AB51-A3EF09A1DA48}"/>
              </a:ext>
            </a:extLst>
          </p:cNvPr>
          <p:cNvPicPr>
            <a:picLocks noChangeAspect="1"/>
          </p:cNvPicPr>
          <p:nvPr/>
        </p:nvPicPr>
        <p:blipFill rotWithShape="1">
          <a:blip r:embed="rId3"/>
          <a:srcRect t="10857"/>
          <a:stretch/>
        </p:blipFill>
        <p:spPr>
          <a:xfrm>
            <a:off x="430543" y="2505105"/>
            <a:ext cx="8627007" cy="1073105"/>
          </a:xfrm>
          <a:prstGeom prst="rect">
            <a:avLst/>
          </a:prstGeom>
        </p:spPr>
      </p:pic>
      <p:pic>
        <p:nvPicPr>
          <p:cNvPr id="13" name="Picture 12">
            <a:extLst>
              <a:ext uri="{FF2B5EF4-FFF2-40B4-BE49-F238E27FC236}">
                <a16:creationId xmlns:a16="http://schemas.microsoft.com/office/drawing/2014/main" id="{C570E0BA-B2F0-4C41-B202-1B175BBEAE4F}"/>
              </a:ext>
            </a:extLst>
          </p:cNvPr>
          <p:cNvPicPr>
            <a:picLocks noChangeAspect="1"/>
          </p:cNvPicPr>
          <p:nvPr/>
        </p:nvPicPr>
        <p:blipFill>
          <a:blip r:embed="rId4"/>
          <a:stretch>
            <a:fillRect/>
          </a:stretch>
        </p:blipFill>
        <p:spPr>
          <a:xfrm>
            <a:off x="342899" y="3578210"/>
            <a:ext cx="8627007" cy="1545326"/>
          </a:xfrm>
          <a:prstGeom prst="rect">
            <a:avLst/>
          </a:prstGeom>
        </p:spPr>
      </p:pic>
      <p:pic>
        <p:nvPicPr>
          <p:cNvPr id="15" name="Picture 14">
            <a:extLst>
              <a:ext uri="{FF2B5EF4-FFF2-40B4-BE49-F238E27FC236}">
                <a16:creationId xmlns:a16="http://schemas.microsoft.com/office/drawing/2014/main" id="{BFD2B83A-527F-8A43-96FB-2B62819381C5}"/>
              </a:ext>
            </a:extLst>
          </p:cNvPr>
          <p:cNvPicPr>
            <a:picLocks noChangeAspect="1"/>
          </p:cNvPicPr>
          <p:nvPr/>
        </p:nvPicPr>
        <p:blipFill>
          <a:blip r:embed="rId5"/>
          <a:stretch>
            <a:fillRect/>
          </a:stretch>
        </p:blipFill>
        <p:spPr>
          <a:xfrm>
            <a:off x="342898" y="5269170"/>
            <a:ext cx="8191501" cy="853952"/>
          </a:xfrm>
          <a:prstGeom prst="rect">
            <a:avLst/>
          </a:prstGeom>
        </p:spPr>
      </p:pic>
    </p:spTree>
    <p:extLst>
      <p:ext uri="{BB962C8B-B14F-4D97-AF65-F5344CB8AC3E}">
        <p14:creationId xmlns:p14="http://schemas.microsoft.com/office/powerpoint/2010/main" val="657156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a:t>Question 103.01</a:t>
            </a:r>
            <a:endParaRPr lang="en-US" dirty="0"/>
          </a:p>
          <a:p>
            <a:r>
              <a:rPr lang="en-US" b="1" dirty="0"/>
              <a:t>Question:</a:t>
            </a:r>
            <a:r>
              <a:rPr lang="en-US" dirty="0"/>
              <a:t> Exchange Act Release No. 47226 describes EBIT as "earnings before interest and taxes" and EBITDA as "earnings before interest, taxes, depreciation and amortization." What GAAP measure is intended by the term "earnings"? May measures other than those described in the release be characterized as "EBIT" or "EBITDA"? Does the exception for EBIT and EBITDA from the prohibition in Item 10(e)(1)(ii)(A) of Regulation S-K apply to these other measures?</a:t>
            </a:r>
          </a:p>
          <a:p>
            <a:r>
              <a:rPr lang="en-US" b="1" dirty="0"/>
              <a:t>Answer:</a:t>
            </a:r>
            <a:r>
              <a:rPr lang="en-US" dirty="0"/>
              <a:t> "Earnings" means net income as presented in the statement of operations under GAAP. Measures that are calculated differently than those described as EBIT and EBITDA in Exchange Act Release No. 47226 should not be characterized as "EBIT" or "EBITDA" and their titles should be distinguished from "EBIT" or "EBITDA," such as "Adjusted EBITDA." These measures are not exempt from the prohibition in Item 10(e)(1)(ii)(A) of Regulation S-K, with the exception of measures addressed in Question 102.09. [Jan. 11, 2010]</a:t>
            </a:r>
          </a:p>
          <a:p>
            <a:r>
              <a:rPr lang="en-US" b="1" dirty="0"/>
              <a:t>Question 103.02</a:t>
            </a:r>
            <a:endParaRPr lang="en-US" dirty="0"/>
          </a:p>
          <a:p>
            <a:r>
              <a:rPr lang="en-US" b="1" dirty="0"/>
              <a:t>Question: </a:t>
            </a:r>
            <a:r>
              <a:rPr lang="en-US" dirty="0"/>
              <a:t>If EBIT or EBITDA is presented as a performance measure, to which GAAP financial measure should it be reconciled?</a:t>
            </a:r>
          </a:p>
          <a:p>
            <a:r>
              <a:rPr lang="en-US" b="1" dirty="0"/>
              <a:t>Answer:</a:t>
            </a:r>
            <a:r>
              <a:rPr lang="en-US" dirty="0"/>
              <a:t> If a company presents EBIT or EBITDA as a performance measure, such measures should be reconciled to net income as presented in the statement of operations under GAAP. Operating income would not be considered the most directly comparable GAAP financial measure because EBIT and EBITDA make adjustments for items that are not included in operating income. In addition, these measures must not be presented on a per share basis. See Question 102.05.  [May 17, 2016]</a:t>
            </a:r>
          </a:p>
          <a:p>
            <a:endParaRPr lang="en-US" dirty="0"/>
          </a:p>
        </p:txBody>
      </p:sp>
      <p:sp>
        <p:nvSpPr>
          <p:cNvPr id="3" name="Title 2"/>
          <p:cNvSpPr>
            <a:spLocks noGrp="1"/>
          </p:cNvSpPr>
          <p:nvPr>
            <p:ph type="title"/>
          </p:nvPr>
        </p:nvSpPr>
        <p:spPr/>
        <p:txBody>
          <a:bodyPr/>
          <a:lstStyle/>
          <a:p>
            <a:r>
              <a:rPr lang="en-US" dirty="0"/>
              <a:t>EBITDA: SEC C&amp;DI (5/17/16)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spTree>
    <p:extLst>
      <p:ext uri="{BB962C8B-B14F-4D97-AF65-F5344CB8AC3E}">
        <p14:creationId xmlns:p14="http://schemas.microsoft.com/office/powerpoint/2010/main" val="3683070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eaLnBrk="1" hangingPunct="1"/>
            <a:r>
              <a:rPr lang="en-US" sz="2000" b="1" dirty="0">
                <a:latin typeface="Calibri" panose="020F0502020204030204" pitchFamily="34" charset="0"/>
                <a:ea typeface="ＭＳ Ｐゴシック" charset="0"/>
              </a:rPr>
              <a:t>D/E </a:t>
            </a:r>
            <a:r>
              <a:rPr lang="en-US" sz="2000" dirty="0">
                <a:latin typeface="Calibri" panose="020F0502020204030204" pitchFamily="34" charset="0"/>
                <a:ea typeface="ＭＳ Ｐゴシック" charset="0"/>
              </a:rPr>
              <a:t>and </a:t>
            </a:r>
            <a:r>
              <a:rPr lang="en-US" sz="2000" b="1" dirty="0">
                <a:latin typeface="Calibri" panose="020F0502020204030204" pitchFamily="34" charset="0"/>
                <a:ea typeface="ＭＳ Ｐゴシック" charset="0"/>
              </a:rPr>
              <a:t>Total Liabilities/Equity</a:t>
            </a:r>
            <a:endParaRPr lang="en-US" sz="2000"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Market is preferable to book</a:t>
            </a:r>
          </a:p>
          <a:p>
            <a:pPr lvl="1" eaLnBrk="1" hangingPunct="1"/>
            <a:r>
              <a:rPr lang="en-US" dirty="0">
                <a:latin typeface="Calibri" panose="020F0502020204030204" pitchFamily="34" charset="0"/>
                <a:ea typeface="ＭＳ Ｐゴシック" charset="0"/>
              </a:rPr>
              <a:t>LT Debt / MV Equity</a:t>
            </a:r>
          </a:p>
          <a:p>
            <a:pPr lvl="1" eaLnBrk="1" hangingPunct="1"/>
            <a:r>
              <a:rPr lang="en-US" dirty="0">
                <a:latin typeface="Calibri" panose="020F0502020204030204" pitchFamily="34" charset="0"/>
                <a:ea typeface="ＭＳ Ｐゴシック" charset="0"/>
              </a:rPr>
              <a:t>Financial Debt / MV Equity</a:t>
            </a:r>
          </a:p>
          <a:p>
            <a:pPr lvl="1" eaLnBrk="1" hangingPunct="1"/>
            <a:r>
              <a:rPr lang="en-US" dirty="0">
                <a:latin typeface="Calibri" panose="020F0502020204030204" pitchFamily="34" charset="0"/>
                <a:ea typeface="ＭＳ Ｐゴシック" charset="0"/>
              </a:rPr>
              <a:t>All Liabilities / MV Equity</a:t>
            </a:r>
          </a:p>
          <a:p>
            <a:pPr lvl="1" eaLnBrk="1" hangingPunct="1"/>
            <a:r>
              <a:rPr lang="en-US" dirty="0">
                <a:latin typeface="Calibri" panose="020F0502020204030204" pitchFamily="34" charset="0"/>
                <a:ea typeface="ＭＳ Ｐゴシック" charset="0"/>
              </a:rPr>
              <a:t>LT Debt / (MV Equity + BV Debt)</a:t>
            </a:r>
          </a:p>
          <a:p>
            <a:pPr lvl="1" eaLnBrk="1" hangingPunct="1"/>
            <a:r>
              <a:rPr lang="en-US" dirty="0">
                <a:latin typeface="Calibri" panose="020F0502020204030204" pitchFamily="34" charset="0"/>
                <a:ea typeface="ＭＳ Ｐゴシック" charset="0"/>
              </a:rPr>
              <a:t>All Liabilities / (MV Equity + BV Debt)</a:t>
            </a:r>
          </a:p>
          <a:p>
            <a:pPr eaLnBrk="1" hangingPunct="1"/>
            <a:r>
              <a:rPr lang="en-US" sz="2000" b="1" dirty="0">
                <a:latin typeface="Calibri" panose="020F0502020204030204" pitchFamily="34" charset="0"/>
                <a:ea typeface="ＭＳ Ｐゴシック" charset="0"/>
              </a:rPr>
              <a:t>Times Interest Earned</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Oper</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Inc</a:t>
            </a:r>
            <a:r>
              <a:rPr lang="en-US" sz="2000" dirty="0">
                <a:latin typeface="Calibri" panose="020F0502020204030204" pitchFamily="34" charset="0"/>
                <a:ea typeface="ＭＳ Ｐゴシック" charset="0"/>
              </a:rPr>
              <a:t> /Int. Pay.</a:t>
            </a:r>
          </a:p>
          <a:p>
            <a:pPr eaLnBrk="1" hangingPunct="1"/>
            <a:r>
              <a:rPr lang="en-US" sz="2000" b="1" dirty="0">
                <a:latin typeface="Calibri" panose="020F0502020204030204" pitchFamily="34" charset="0"/>
                <a:ea typeface="ＭＳ Ｐゴシック" charset="0"/>
              </a:rPr>
              <a:t>Current Ratio</a:t>
            </a:r>
            <a:r>
              <a:rPr lang="en-US" sz="2000" dirty="0">
                <a:latin typeface="Calibri" panose="020F0502020204030204" pitchFamily="34" charset="0"/>
                <a:ea typeface="ＭＳ Ｐゴシック" charset="0"/>
              </a:rPr>
              <a:t>:  Current Assets/Current </a:t>
            </a:r>
            <a:r>
              <a:rPr lang="en-US" sz="2000" dirty="0" err="1">
                <a:latin typeface="Calibri" panose="020F0502020204030204" pitchFamily="34" charset="0"/>
                <a:ea typeface="ＭＳ Ｐゴシック" charset="0"/>
              </a:rPr>
              <a:t>Liab</a:t>
            </a:r>
            <a:endParaRPr lang="en-US" sz="2000" dirty="0">
              <a:latin typeface="Calibri" panose="020F0502020204030204" pitchFamily="34" charset="0"/>
              <a:ea typeface="ＭＳ Ｐゴシック" charset="0"/>
            </a:endParaRPr>
          </a:p>
          <a:p>
            <a:pPr eaLnBrk="1" hangingPunct="1"/>
            <a:r>
              <a:rPr lang="en-US" sz="2000" b="1" dirty="0">
                <a:latin typeface="Calibri" panose="020F0502020204030204" pitchFamily="34" charset="0"/>
                <a:ea typeface="ＭＳ Ｐゴシック" charset="0"/>
              </a:rPr>
              <a:t>Turnover Ratios</a:t>
            </a:r>
            <a:r>
              <a:rPr lang="en-US" sz="2000" dirty="0">
                <a:latin typeface="Calibri" panose="020F0502020204030204" pitchFamily="34" charset="0"/>
                <a:ea typeface="ＭＳ Ｐゴシック" charset="0"/>
              </a:rPr>
              <a:t>:  Net Sales / Inventories </a:t>
            </a:r>
          </a:p>
          <a:p>
            <a:pPr eaLnBrk="1" hangingPunct="1"/>
            <a:r>
              <a:rPr lang="en-US" sz="2000" b="1" dirty="0">
                <a:latin typeface="Calibri" panose="020F0502020204030204" pitchFamily="34" charset="0"/>
                <a:ea typeface="ＭＳ Ｐゴシック" charset="0"/>
              </a:rPr>
              <a:t>Days of Inventory Outstanding</a:t>
            </a:r>
            <a:r>
              <a:rPr lang="en-US" sz="2000" dirty="0">
                <a:latin typeface="Calibri" panose="020F0502020204030204" pitchFamily="34" charset="0"/>
                <a:ea typeface="ＭＳ Ｐゴシック" charset="0"/>
              </a:rPr>
              <a:t>:  365*</a:t>
            </a:r>
            <a:r>
              <a:rPr lang="en-US" sz="2000" dirty="0" err="1">
                <a:latin typeface="Calibri" panose="020F0502020204030204" pitchFamily="34" charset="0"/>
                <a:ea typeface="ＭＳ Ｐゴシック" charset="0"/>
              </a:rPr>
              <a:t>Inven</a:t>
            </a:r>
            <a:r>
              <a:rPr lang="en-US" sz="2000" dirty="0">
                <a:latin typeface="Calibri" panose="020F0502020204030204" pitchFamily="34" charset="0"/>
                <a:ea typeface="ＭＳ Ｐゴシック" charset="0"/>
              </a:rPr>
              <a:t>/Net Sales</a:t>
            </a:r>
          </a:p>
          <a:p>
            <a:pPr marL="171450" marR="0" lvl="0" indent="-171450" algn="just" defTabSz="685800" rtl="0" eaLnBrk="1" fontAlgn="base" latinLnBrk="0" hangingPunct="1">
              <a:lnSpc>
                <a:spcPct val="100000"/>
              </a:lnSpc>
              <a:spcBef>
                <a:spcPct val="20000"/>
              </a:spcBef>
              <a:spcAft>
                <a:spcPct val="0"/>
              </a:spcAft>
              <a:buClr>
                <a:srgbClr val="B01C2E"/>
              </a:buClr>
              <a:buSzPct val="60000"/>
              <a:buFont typeface="Wingdings 2" pitchFamily="18"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Profit Margin (Return on Sales):</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  NI / Sales</a:t>
            </a:r>
          </a:p>
          <a:p>
            <a:pPr marL="171450" marR="0" lvl="0" indent="-171450" algn="just" defTabSz="685800" rtl="0" eaLnBrk="1" fontAlgn="base" latinLnBrk="0" hangingPunct="1">
              <a:lnSpc>
                <a:spcPct val="100000"/>
              </a:lnSpc>
              <a:spcBef>
                <a:spcPct val="20000"/>
              </a:spcBef>
              <a:spcAft>
                <a:spcPct val="0"/>
              </a:spcAft>
              <a:buClr>
                <a:srgbClr val="B01C2E"/>
              </a:buClr>
              <a:buSzPct val="60000"/>
              <a:buFont typeface="Wingdings 2" pitchFamily="18"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Return on Assets or Equity</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  NI / Ass or NI / E</a:t>
            </a:r>
          </a:p>
          <a:p>
            <a:pPr marL="171450" marR="0" lvl="0" indent="-171450" algn="just" defTabSz="685800" rtl="0" eaLnBrk="1" fontAlgn="base" latinLnBrk="0" hangingPunct="1">
              <a:lnSpc>
                <a:spcPct val="100000"/>
              </a:lnSpc>
              <a:spcBef>
                <a:spcPct val="20000"/>
              </a:spcBef>
              <a:spcAft>
                <a:spcPct val="0"/>
              </a:spcAft>
              <a:buClr>
                <a:srgbClr val="B01C2E"/>
              </a:buClr>
              <a:buSzPct val="60000"/>
              <a:buFont typeface="Wingdings 2" pitchFamily="18"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Dividend Yield</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  Div / MV Equity</a:t>
            </a:r>
          </a:p>
          <a:p>
            <a:pPr marL="171450" marR="0" lvl="0" indent="-171450" algn="just" defTabSz="685800" rtl="0" eaLnBrk="1" fontAlgn="base" latinLnBrk="0" hangingPunct="1">
              <a:lnSpc>
                <a:spcPct val="100000"/>
              </a:lnSpc>
              <a:spcBef>
                <a:spcPct val="20000"/>
              </a:spcBef>
              <a:spcAft>
                <a:spcPct val="0"/>
              </a:spcAft>
              <a:buClr>
                <a:srgbClr val="B01C2E"/>
              </a:buClr>
              <a:buSzPct val="60000"/>
              <a:buFont typeface="Wingdings 2" pitchFamily="18" charset="2"/>
              <a:buChar char=""/>
              <a:tabLst/>
              <a:defRPr/>
            </a:pPr>
            <a:r>
              <a:rPr kumimoji="0" lang="en-US" sz="2000" b="1"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Payout Ratio</a:t>
            </a:r>
            <a:r>
              <a:rPr kumimoji="0" lang="en-US" sz="2000" b="0" i="0" u="none" strike="noStrike" kern="1200" cap="none" spc="0" normalizeH="0" baseline="0" noProof="0" dirty="0">
                <a:ln>
                  <a:noFill/>
                </a:ln>
                <a:solidFill>
                  <a:prstClr val="black"/>
                </a:solidFill>
                <a:effectLst/>
                <a:uLnTx/>
                <a:uFillTx/>
                <a:latin typeface="Calibri" panose="020F0502020204030204" pitchFamily="34" charset="0"/>
                <a:ea typeface="ＭＳ Ｐゴシック" charset="0"/>
                <a:cs typeface="Calibri" charset="0"/>
              </a:rPr>
              <a:t>:  (Div + Equity repurchased) / NI</a:t>
            </a:r>
          </a:p>
          <a:p>
            <a:pPr eaLnBrk="1" hangingPunct="1"/>
            <a:endParaRPr lang="en-US" dirty="0">
              <a:latin typeface="Calibri" panose="020F0502020204030204" pitchFamily="34" charset="0"/>
              <a:ea typeface="ＭＳ Ｐゴシック" charset="0"/>
            </a:endParaRPr>
          </a:p>
          <a:p>
            <a:pPr eaLnBrk="1" hangingPunct="1"/>
            <a:endParaRPr lang="en-US" dirty="0">
              <a:latin typeface="Calibri" panose="020F0502020204030204" pitchFamily="34" charset="0"/>
              <a:ea typeface="ＭＳ Ｐゴシック" charset="0"/>
            </a:endParaRPr>
          </a:p>
        </p:txBody>
      </p:sp>
      <p:sp>
        <p:nvSpPr>
          <p:cNvPr id="2765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Some More Financial, Liquidity, and Operational Ratios </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Comparables</a:t>
            </a:r>
          </a:p>
        </p:txBody>
      </p:sp>
      <p:pic>
        <p:nvPicPr>
          <p:cNvPr id="18435"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837943"/>
            <a:ext cx="8308848" cy="5173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8" y="838200"/>
            <a:ext cx="8302752" cy="541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59"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Comparables</a:t>
            </a: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305800"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sp>
        <p:nvSpPr>
          <p:cNvPr id="7" name="TextBox 6"/>
          <p:cNvSpPr txBox="1"/>
          <p:nvPr/>
        </p:nvSpPr>
        <p:spPr>
          <a:xfrm>
            <a:off x="2971800" y="6163329"/>
            <a:ext cx="3441711" cy="307777"/>
          </a:xfrm>
          <a:prstGeom prst="rect">
            <a:avLst/>
          </a:prstGeom>
          <a:noFill/>
        </p:spPr>
        <p:txBody>
          <a:bodyPr wrap="none" rtlCol="0">
            <a:spAutoFit/>
          </a:bodyPr>
          <a:lstStyle/>
          <a:p>
            <a:r>
              <a:rPr lang="en-US" sz="1400" dirty="0"/>
              <a:t>Source: </a:t>
            </a:r>
            <a:r>
              <a:rPr lang="en-US" sz="1400" dirty="0" err="1"/>
              <a:t>Nyborg</a:t>
            </a:r>
            <a:r>
              <a:rPr lang="en-US" sz="1400" dirty="0"/>
              <a:t>, </a:t>
            </a:r>
            <a:r>
              <a:rPr lang="en-US" sz="1400" i="1" dirty="0"/>
              <a:t>Valuation Survey </a:t>
            </a:r>
            <a:r>
              <a:rPr lang="en-US" sz="1400" dirty="0"/>
              <a:t>(2016)</a:t>
            </a:r>
          </a:p>
        </p:txBody>
      </p:sp>
    </p:spTree>
    <p:extLst>
      <p:ext uri="{BB962C8B-B14F-4D97-AF65-F5344CB8AC3E}">
        <p14:creationId xmlns:p14="http://schemas.microsoft.com/office/powerpoint/2010/main" val="208503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537448"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dirty="0"/>
              <a:t>Comparables</a:t>
            </a:r>
          </a:p>
        </p:txBody>
      </p:sp>
      <p:sp>
        <p:nvSpPr>
          <p:cNvPr id="7" name="TextBox 6"/>
          <p:cNvSpPr txBox="1"/>
          <p:nvPr/>
        </p:nvSpPr>
        <p:spPr>
          <a:xfrm>
            <a:off x="2971800" y="6163329"/>
            <a:ext cx="2976199" cy="276999"/>
          </a:xfrm>
          <a:prstGeom prst="rect">
            <a:avLst/>
          </a:prstGeom>
          <a:noFill/>
        </p:spPr>
        <p:txBody>
          <a:bodyPr wrap="none" rtlCol="0">
            <a:spAutoFit/>
          </a:bodyPr>
          <a:lstStyle/>
          <a:p>
            <a:r>
              <a:rPr lang="en-US" sz="1200" dirty="0"/>
              <a:t>Source: </a:t>
            </a:r>
            <a:r>
              <a:rPr lang="en-US" sz="1200" dirty="0" err="1"/>
              <a:t>Nyborg</a:t>
            </a:r>
            <a:r>
              <a:rPr lang="en-US" sz="1200" dirty="0"/>
              <a:t>, </a:t>
            </a:r>
            <a:r>
              <a:rPr lang="en-US" sz="1200" i="1" dirty="0"/>
              <a:t>Valuation Survey </a:t>
            </a:r>
            <a:r>
              <a:rPr lang="en-US" sz="1200" dirty="0"/>
              <a:t>(2016)</a:t>
            </a:r>
          </a:p>
        </p:txBody>
      </p:sp>
    </p:spTree>
    <p:extLst>
      <p:ext uri="{BB962C8B-B14F-4D97-AF65-F5344CB8AC3E}">
        <p14:creationId xmlns:p14="http://schemas.microsoft.com/office/powerpoint/2010/main" val="7466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18881"/>
            <a:ext cx="8458200" cy="5440876"/>
          </a:xfrm>
        </p:spPr>
      </p:pic>
      <p:sp>
        <p:nvSpPr>
          <p:cNvPr id="3" name="Title 2"/>
          <p:cNvSpPr>
            <a:spLocks noGrp="1"/>
          </p:cNvSpPr>
          <p:nvPr>
            <p:ph type="title"/>
          </p:nvPr>
        </p:nvSpPr>
        <p:spPr/>
        <p:txBody>
          <a:bodyPr/>
          <a:lstStyle/>
          <a:p>
            <a:r>
              <a:rPr lang="en-US" dirty="0"/>
              <a:t>Primary Multiplier Used by the Survey Participants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sz="800" dirty="0"/>
              <a:t>Comparables</a:t>
            </a:r>
            <a:endParaRPr lang="en-US" dirty="0"/>
          </a:p>
        </p:txBody>
      </p:sp>
      <p:sp>
        <p:nvSpPr>
          <p:cNvPr id="7" name="TextBox 6"/>
          <p:cNvSpPr txBox="1"/>
          <p:nvPr/>
        </p:nvSpPr>
        <p:spPr>
          <a:xfrm>
            <a:off x="2743200" y="6159757"/>
            <a:ext cx="3321743" cy="261610"/>
          </a:xfrm>
          <a:prstGeom prst="rect">
            <a:avLst/>
          </a:prstGeom>
          <a:noFill/>
        </p:spPr>
        <p:txBody>
          <a:bodyPr wrap="none" rtlCol="0">
            <a:spAutoFit/>
          </a:bodyPr>
          <a:lstStyle/>
          <a:p>
            <a:r>
              <a:rPr lang="en-US" sz="1100"/>
              <a:t>Block, Methods of Valuation, J. </a:t>
            </a:r>
            <a:r>
              <a:rPr lang="en-US" sz="1100" dirty="0"/>
              <a:t>of Investing (2010)</a:t>
            </a:r>
          </a:p>
        </p:txBody>
      </p:sp>
    </p:spTree>
    <p:extLst>
      <p:ext uri="{BB962C8B-B14F-4D97-AF65-F5344CB8AC3E}">
        <p14:creationId xmlns:p14="http://schemas.microsoft.com/office/powerpoint/2010/main" val="84790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P/E Ratio</a:t>
            </a:r>
            <a:r>
              <a:rPr lang="en-US" dirty="0">
                <a:latin typeface="Calibri" panose="020F0502020204030204" pitchFamily="34" charset="0"/>
                <a:ea typeface="ＭＳ Ｐゴシック" charset="0"/>
              </a:rPr>
              <a:t>:</a:t>
            </a:r>
          </a:p>
          <a:p>
            <a:endParaRPr lang="en-US" dirty="0">
              <a:latin typeface="Calibri" panose="020F0502020204030204" pitchFamily="34" charset="0"/>
              <a:ea typeface="ＭＳ Ｐゴシック" charset="0"/>
            </a:endParaRPr>
          </a:p>
          <a:p>
            <a:r>
              <a:rPr lang="en-US" dirty="0">
                <a:latin typeface="Calibri" panose="020F0502020204030204" pitchFamily="34" charset="0"/>
                <a:ea typeface="ＭＳ Ｐゴシック" charset="0"/>
              </a:rPr>
              <a:t>Can be calculated on a firm-wide </a:t>
            </a:r>
            <a:r>
              <a:rPr lang="en-US" b="1" dirty="0">
                <a:latin typeface="Calibri" panose="020F0502020204030204" pitchFamily="34" charset="0"/>
                <a:ea typeface="ＭＳ Ｐゴシック" charset="0"/>
              </a:rPr>
              <a:t>or </a:t>
            </a:r>
            <a:r>
              <a:rPr lang="en-US" dirty="0">
                <a:latin typeface="Calibri" panose="020F0502020204030204" pitchFamily="34" charset="0"/>
                <a:ea typeface="ＭＳ Ｐゴシック" charset="0"/>
              </a:rPr>
              <a:t>per-share basis</a:t>
            </a:r>
          </a:p>
          <a:p>
            <a:r>
              <a:rPr lang="en-US" dirty="0">
                <a:latin typeface="Calibri" panose="020F0502020204030204" pitchFamily="34" charset="0"/>
                <a:ea typeface="ＭＳ Ｐゴシック" charset="0"/>
              </a:rPr>
              <a:t>Earnings</a:t>
            </a:r>
            <a:r>
              <a:rPr lang="en-US" i="1" dirty="0">
                <a:latin typeface="Calibri" panose="020F0502020204030204" pitchFamily="34" charset="0"/>
                <a:ea typeface="ＭＳ Ｐゴシック" charset="0"/>
              </a:rPr>
              <a:t>:  may </a:t>
            </a:r>
            <a:r>
              <a:rPr lang="en-US" dirty="0">
                <a:latin typeface="Calibri" panose="020F0502020204030204" pitchFamily="34" charset="0"/>
                <a:ea typeface="ＭＳ Ｐゴシック" charset="0"/>
              </a:rPr>
              <a:t>be better proxy for </a:t>
            </a:r>
            <a:r>
              <a:rPr lang="en-US" i="1" dirty="0">
                <a:latin typeface="Calibri" panose="020F0502020204030204" pitchFamily="34" charset="0"/>
                <a:ea typeface="ＭＳ Ｐゴシック" charset="0"/>
              </a:rPr>
              <a:t>future</a:t>
            </a:r>
            <a:r>
              <a:rPr lang="en-US" dirty="0">
                <a:latin typeface="Calibri" panose="020F0502020204030204" pitchFamily="34" charset="0"/>
                <a:ea typeface="ＭＳ Ｐゴシック" charset="0"/>
              </a:rPr>
              <a:t> CFs than </a:t>
            </a:r>
            <a:r>
              <a:rPr lang="en-US" i="1" dirty="0">
                <a:latin typeface="Calibri" panose="020F0502020204030204" pitchFamily="34" charset="0"/>
                <a:ea typeface="ＭＳ Ｐゴシック" charset="0"/>
              </a:rPr>
              <a:t>current</a:t>
            </a:r>
            <a:r>
              <a:rPr lang="en-US" dirty="0">
                <a:latin typeface="Calibri" panose="020F0502020204030204" pitchFamily="34" charset="0"/>
                <a:ea typeface="ＭＳ Ｐゴシック" charset="0"/>
              </a:rPr>
              <a:t> CFs</a:t>
            </a:r>
          </a:p>
          <a:p>
            <a:endParaRPr lang="en-US"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Earnings Yield</a:t>
            </a:r>
            <a:r>
              <a:rPr lang="en-US" dirty="0">
                <a:latin typeface="Calibri" panose="020F0502020204030204" pitchFamily="34" charset="0"/>
                <a:ea typeface="ＭＳ Ｐゴシック" charset="0"/>
              </a:rPr>
              <a:t>: </a:t>
            </a:r>
          </a:p>
          <a:p>
            <a:endParaRPr lang="en-US" dirty="0">
              <a:latin typeface="Calibri" panose="020F0502020204030204" pitchFamily="34" charset="0"/>
              <a:ea typeface="ＭＳ Ｐゴシック" charset="0"/>
            </a:endParaRPr>
          </a:p>
          <a:p>
            <a:endParaRPr lang="en-US"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Growing Perpetuity Formula</a:t>
            </a:r>
            <a:r>
              <a:rPr lang="en-US" dirty="0">
                <a:latin typeface="Calibri" panose="020F0502020204030204" pitchFamily="34" charset="0"/>
                <a:ea typeface="ＭＳ Ｐゴシック" charset="0"/>
              </a:rPr>
              <a:t>:     </a:t>
            </a:r>
          </a:p>
          <a:p>
            <a:endParaRPr lang="en-US" dirty="0"/>
          </a:p>
        </p:txBody>
      </p:sp>
      <p:sp>
        <p:nvSpPr>
          <p:cNvPr id="3" name="Title 2"/>
          <p:cNvSpPr>
            <a:spLocks noGrp="1"/>
          </p:cNvSpPr>
          <p:nvPr>
            <p:ph type="title"/>
          </p:nvPr>
        </p:nvSpPr>
        <p:spPr/>
        <p:txBody>
          <a:bodyPr/>
          <a:lstStyle/>
          <a:p>
            <a:r>
              <a:rPr lang="en-US" dirty="0">
                <a:latin typeface="Calibri" panose="020F0502020204030204" pitchFamily="34" charset="0"/>
                <a:ea typeface="ＭＳ Ｐゴシック" charset="0"/>
              </a:rPr>
              <a:t>P/E Ratio</a:t>
            </a:r>
            <a:endParaRPr lang="en-US" dirty="0"/>
          </a:p>
        </p:txBody>
      </p:sp>
      <p:graphicFrame>
        <p:nvGraphicFramePr>
          <p:cNvPr id="6" name="Object 12"/>
          <p:cNvGraphicFramePr>
            <a:graphicFrameLocks noChangeAspect="1"/>
          </p:cNvGraphicFramePr>
          <p:nvPr>
            <p:extLst>
              <p:ext uri="{D42A27DB-BD31-4B8C-83A1-F6EECF244321}">
                <p14:modId xmlns:p14="http://schemas.microsoft.com/office/powerpoint/2010/main" val="2286271948"/>
              </p:ext>
            </p:extLst>
          </p:nvPr>
        </p:nvGraphicFramePr>
        <p:xfrm>
          <a:off x="2209800" y="813461"/>
          <a:ext cx="1524000" cy="624568"/>
        </p:xfrm>
        <a:graphic>
          <a:graphicData uri="http://schemas.openxmlformats.org/presentationml/2006/ole">
            <mc:AlternateContent xmlns:mc="http://schemas.openxmlformats.org/markup-compatibility/2006">
              <mc:Choice xmlns:v="urn:schemas-microsoft-com:vml" Requires="v">
                <p:oleObj name="Equation" r:id="rId2" imgW="901700" imgH="406400" progId="Equation.3">
                  <p:embed/>
                </p:oleObj>
              </mc:Choice>
              <mc:Fallback>
                <p:oleObj name="Equation" r:id="rId2" imgW="901700" imgH="406400" progId="Equation.3">
                  <p:embed/>
                  <p:pic>
                    <p:nvPicPr>
                      <p:cNvPr id="6" name="Object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813461"/>
                        <a:ext cx="1524000" cy="6245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 name="Object 13"/>
          <p:cNvGraphicFramePr>
            <a:graphicFrameLocks noChangeAspect="1"/>
          </p:cNvGraphicFramePr>
          <p:nvPr>
            <p:extLst>
              <p:ext uri="{D42A27DB-BD31-4B8C-83A1-F6EECF244321}">
                <p14:modId xmlns:p14="http://schemas.microsoft.com/office/powerpoint/2010/main" val="1258508131"/>
              </p:ext>
            </p:extLst>
          </p:nvPr>
        </p:nvGraphicFramePr>
        <p:xfrm>
          <a:off x="3352800" y="3097666"/>
          <a:ext cx="3048000" cy="730250"/>
        </p:xfrm>
        <a:graphic>
          <a:graphicData uri="http://schemas.openxmlformats.org/presentationml/2006/ole">
            <mc:AlternateContent xmlns:mc="http://schemas.openxmlformats.org/markup-compatibility/2006">
              <mc:Choice xmlns:v="urn:schemas-microsoft-com:vml" Requires="v">
                <p:oleObj name="Equation" r:id="rId4" imgW="1714500" imgH="469900" progId="Equation.3">
                  <p:embed/>
                </p:oleObj>
              </mc:Choice>
              <mc:Fallback>
                <p:oleObj name="Equation" r:id="rId4" imgW="1714500" imgH="469900" progId="Equation.3">
                  <p:embed/>
                  <p:pic>
                    <p:nvPicPr>
                      <p:cNvPr id="7" name="Object 1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097666"/>
                        <a:ext cx="3048000"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val="3888008227"/>
              </p:ext>
            </p:extLst>
          </p:nvPr>
        </p:nvGraphicFramePr>
        <p:xfrm>
          <a:off x="4640187" y="5265285"/>
          <a:ext cx="2514600" cy="762000"/>
        </p:xfrm>
        <a:graphic>
          <a:graphicData uri="http://schemas.openxmlformats.org/presentationml/2006/ole">
            <mc:AlternateContent xmlns:mc="http://schemas.openxmlformats.org/markup-compatibility/2006">
              <mc:Choice xmlns:v="urn:schemas-microsoft-com:vml" Requires="v">
                <p:oleObj name="Equation" r:id="rId6" imgW="1104900" imgH="393700" progId="Equation.3">
                  <p:embed/>
                </p:oleObj>
              </mc:Choice>
              <mc:Fallback>
                <p:oleObj name="Equation" r:id="rId6" imgW="1104900" imgH="393700" progId="Equation.3">
                  <p:embed/>
                  <p:pic>
                    <p:nvPicPr>
                      <p:cNvPr id="8"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0187" y="5265285"/>
                        <a:ext cx="25146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dirty="0"/>
              <a:t>Comparables</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411951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Higher P/E ratios </a:t>
            </a:r>
            <a:r>
              <a:rPr lang="en-US" i="1" dirty="0">
                <a:latin typeface="Calibri" panose="020F0502020204030204" pitchFamily="34" charset="0"/>
                <a:ea typeface="ＭＳ Ｐゴシック" charset="0"/>
              </a:rPr>
              <a:t>may</a:t>
            </a:r>
            <a:r>
              <a:rPr lang="en-US" dirty="0">
                <a:latin typeface="Calibri" panose="020F0502020204030204" pitchFamily="34" charset="0"/>
                <a:ea typeface="ＭＳ Ｐゴシック" charset="0"/>
              </a:rPr>
              <a:t> indicate higher future growth</a:t>
            </a: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- 2%)</a:t>
            </a:r>
          </a:p>
          <a:p>
            <a:pPr lvl="1" eaLnBrk="1" hangingPunct="1"/>
            <a:r>
              <a:rPr lang="en-US" dirty="0">
                <a:latin typeface="Calibri" panose="020F0502020204030204" pitchFamily="34" charset="0"/>
                <a:ea typeface="ＭＳ Ｐゴシック" charset="0"/>
              </a:rPr>
              <a:t>P = 625</a:t>
            </a:r>
          </a:p>
          <a:p>
            <a:pPr lvl="1" eaLnBrk="1" hangingPunct="1"/>
            <a:r>
              <a:rPr lang="en-US" dirty="0">
                <a:latin typeface="Calibri" panose="020F0502020204030204" pitchFamily="34" charset="0"/>
                <a:ea typeface="ＭＳ Ｐゴシック" charset="0"/>
              </a:rPr>
              <a:t>P/E = 625 / 50 = 12.5</a:t>
            </a:r>
          </a:p>
          <a:p>
            <a:pPr lvl="1" eaLnBrk="1" hangingPunct="1"/>
            <a:endParaRPr lang="en-US" dirty="0">
              <a:latin typeface="Calibri" panose="020F0502020204030204" pitchFamily="34" charset="0"/>
              <a:ea typeface="ＭＳ Ｐゴシック" charset="0"/>
            </a:endParaRP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- 5%)</a:t>
            </a:r>
          </a:p>
          <a:p>
            <a:pPr lvl="1" eaLnBrk="1" hangingPunct="1"/>
            <a:r>
              <a:rPr lang="en-US" dirty="0">
                <a:latin typeface="Calibri" panose="020F0502020204030204" pitchFamily="34" charset="0"/>
                <a:ea typeface="ＭＳ Ｐゴシック" charset="0"/>
              </a:rPr>
              <a:t>P = 1000</a:t>
            </a:r>
          </a:p>
          <a:p>
            <a:pPr lvl="1" eaLnBrk="1" hangingPunct="1"/>
            <a:r>
              <a:rPr lang="en-US" dirty="0">
                <a:latin typeface="Calibri" panose="020F0502020204030204" pitchFamily="34" charset="0"/>
                <a:ea typeface="ＭＳ Ｐゴシック" charset="0"/>
              </a:rPr>
              <a:t>P/E = 1000 / 50 = 20</a:t>
            </a:r>
          </a:p>
        </p:txBody>
      </p:sp>
      <p:sp>
        <p:nvSpPr>
          <p:cNvPr id="2048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The Role of Growth</a:t>
            </a:r>
          </a:p>
        </p:txBody>
      </p:sp>
      <p:sp>
        <p:nvSpPr>
          <p:cNvPr id="21510" name="Oval 4"/>
          <p:cNvSpPr>
            <a:spLocks noChangeArrowheads="1"/>
          </p:cNvSpPr>
          <p:nvPr/>
        </p:nvSpPr>
        <p:spPr bwMode="auto">
          <a:xfrm>
            <a:off x="2467640" y="3733800"/>
            <a:ext cx="533400" cy="609600"/>
          </a:xfrm>
          <a:prstGeom prst="ellipse">
            <a:avLst/>
          </a:prstGeom>
          <a:noFill/>
          <a:ln w="31750">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panose="020F0502020204030204" pitchFamily="34" charset="0"/>
            </a:endParaRPr>
          </a:p>
        </p:txBody>
      </p:sp>
      <p:sp>
        <p:nvSpPr>
          <p:cNvPr id="21511" name="Oval 5"/>
          <p:cNvSpPr>
            <a:spLocks noChangeArrowheads="1"/>
          </p:cNvSpPr>
          <p:nvPr/>
        </p:nvSpPr>
        <p:spPr bwMode="auto">
          <a:xfrm>
            <a:off x="2467640" y="1981200"/>
            <a:ext cx="533400" cy="609600"/>
          </a:xfrm>
          <a:prstGeom prst="ellipse">
            <a:avLst/>
          </a:prstGeom>
          <a:noFill/>
          <a:ln w="31750">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panose="020F0502020204030204" pitchFamily="34" charset="0"/>
            </a:endParaRPr>
          </a:p>
        </p:txBody>
      </p:sp>
      <p:sp>
        <p:nvSpPr>
          <p:cNvPr id="2" name="Footer Placeholder 1"/>
          <p:cNvSpPr>
            <a:spLocks noGrp="1"/>
          </p:cNvSpPr>
          <p:nvPr>
            <p:ph type="ftr" sz="quarter" idx="11"/>
          </p:nvPr>
        </p:nvSpPr>
        <p:spPr/>
        <p:txBody>
          <a:bodyPr/>
          <a:lstStyle/>
          <a:p>
            <a:pPr>
              <a:defRPr/>
            </a:pPr>
            <a:r>
              <a:rPr lang="en-US" dirty="0"/>
              <a:t>Comparables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50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17204</TotalTime>
  <Words>1738</Words>
  <Application>Microsoft Macintosh PowerPoint</Application>
  <PresentationFormat>On-screen Show (4:3)</PresentationFormat>
  <Paragraphs>344</Paragraphs>
  <Slides>23</Slides>
  <Notes>9</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5" baseType="lpstr">
      <vt:lpstr>ＭＳ Ｐゴシック</vt:lpstr>
      <vt:lpstr>NSimSun</vt:lpstr>
      <vt:lpstr>Arial</vt:lpstr>
      <vt:lpstr>Calibri</vt:lpstr>
      <vt:lpstr>Cambria Math</vt:lpstr>
      <vt:lpstr>Courier New</vt:lpstr>
      <vt:lpstr>Times New Roman</vt:lpstr>
      <vt:lpstr>Verdana</vt:lpstr>
      <vt:lpstr>Wingdings</vt:lpstr>
      <vt:lpstr>Wingdings 2</vt:lpstr>
      <vt:lpstr>CG Body - Standard</vt:lpstr>
      <vt:lpstr>Equation</vt:lpstr>
      <vt:lpstr>PowerPoint Presentation</vt:lpstr>
      <vt:lpstr>Two Approaches to Equity Valuations</vt:lpstr>
      <vt:lpstr>Valuation with Comparables</vt:lpstr>
      <vt:lpstr>Valuation with Comparables</vt:lpstr>
      <vt:lpstr>Valuation in Practice</vt:lpstr>
      <vt:lpstr>Valuation in Practice</vt:lpstr>
      <vt:lpstr>Primary Multiplier Used by the Survey Participants</vt:lpstr>
      <vt:lpstr>P/E Ratio</vt:lpstr>
      <vt:lpstr>P/E Ratio:  The Role of Growth</vt:lpstr>
      <vt:lpstr>P/E Ratio:  PVGO</vt:lpstr>
      <vt:lpstr>3-yr Growth Rate of Earnings vs. Forward Earnings Yield (E/P) 2021</vt:lpstr>
      <vt:lpstr>P/E Ratios, E(r), and E(g)</vt:lpstr>
      <vt:lpstr>SP500 Index (real) and SP Earnings (real)</vt:lpstr>
      <vt:lpstr>CAPE Ratio</vt:lpstr>
      <vt:lpstr>P/E Ratio, Yields, and Growth Rates SP500</vt:lpstr>
      <vt:lpstr>Limitations of P/E Ratios</vt:lpstr>
      <vt:lpstr>P/E Ratio Limitations:  Debt Adjustments</vt:lpstr>
      <vt:lpstr>P/E and Lots of Other Financial Ratios of Selected Tech Companies </vt:lpstr>
      <vt:lpstr>Other Financial Ratios</vt:lpstr>
      <vt:lpstr>EBITDA</vt:lpstr>
      <vt:lpstr>JC Penny (2/3/18)</vt:lpstr>
      <vt:lpstr>EBITDA: SEC C&amp;DI (5/17/16)</vt:lpstr>
      <vt:lpstr>Some More Financial, Liquidity, and Operational Ratios </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Colon, Jeffrey M.</cp:lastModifiedBy>
  <cp:revision>244</cp:revision>
  <cp:lastPrinted>2016-10-18T13:29:15Z</cp:lastPrinted>
  <dcterms:created xsi:type="dcterms:W3CDTF">2011-03-23T00:19:14Z</dcterms:created>
  <dcterms:modified xsi:type="dcterms:W3CDTF">2025-10-26T00:57:54Z</dcterms:modified>
</cp:coreProperties>
</file>