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7"/>
  </p:notesMasterIdLst>
  <p:handoutMasterIdLst>
    <p:handoutMasterId r:id="rId48"/>
  </p:handoutMasterIdLst>
  <p:sldIdLst>
    <p:sldId id="384" r:id="rId2"/>
    <p:sldId id="385" r:id="rId3"/>
    <p:sldId id="339" r:id="rId4"/>
    <p:sldId id="300" r:id="rId5"/>
    <p:sldId id="341" r:id="rId6"/>
    <p:sldId id="318" r:id="rId7"/>
    <p:sldId id="340" r:id="rId8"/>
    <p:sldId id="320" r:id="rId9"/>
    <p:sldId id="321" r:id="rId10"/>
    <p:sldId id="323" r:id="rId11"/>
    <p:sldId id="330" r:id="rId12"/>
    <p:sldId id="262" r:id="rId13"/>
    <p:sldId id="263" r:id="rId14"/>
    <p:sldId id="264" r:id="rId15"/>
    <p:sldId id="265" r:id="rId16"/>
    <p:sldId id="266" r:id="rId17"/>
    <p:sldId id="386" r:id="rId18"/>
    <p:sldId id="268" r:id="rId19"/>
    <p:sldId id="269" r:id="rId20"/>
    <p:sldId id="380" r:id="rId21"/>
    <p:sldId id="382" r:id="rId22"/>
    <p:sldId id="383" r:id="rId23"/>
    <p:sldId id="361" r:id="rId24"/>
    <p:sldId id="391" r:id="rId25"/>
    <p:sldId id="397" r:id="rId26"/>
    <p:sldId id="363" r:id="rId27"/>
    <p:sldId id="364" r:id="rId28"/>
    <p:sldId id="365" r:id="rId29"/>
    <p:sldId id="366" r:id="rId30"/>
    <p:sldId id="387" r:id="rId31"/>
    <p:sldId id="394" r:id="rId32"/>
    <p:sldId id="367" r:id="rId33"/>
    <p:sldId id="368" r:id="rId34"/>
    <p:sldId id="369" r:id="rId35"/>
    <p:sldId id="370" r:id="rId36"/>
    <p:sldId id="371" r:id="rId37"/>
    <p:sldId id="396" r:id="rId38"/>
    <p:sldId id="392" r:id="rId39"/>
    <p:sldId id="393" r:id="rId40"/>
    <p:sldId id="372" r:id="rId41"/>
    <p:sldId id="373" r:id="rId42"/>
    <p:sldId id="374" r:id="rId43"/>
    <p:sldId id="375" r:id="rId44"/>
    <p:sldId id="399" r:id="rId45"/>
    <p:sldId id="395" r:id="rId4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7DBC-4198-2B45-96D8-0C7F5D6BE118}" v="175" dt="2024-09-04T19:12:51.917"/>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7"/>
    <p:restoredTop sz="96383"/>
  </p:normalViewPr>
  <p:slideViewPr>
    <p:cSldViewPr>
      <p:cViewPr varScale="1">
        <p:scale>
          <a:sx n="104" d="100"/>
          <a:sy n="104" d="100"/>
        </p:scale>
        <p:origin x="192" y="23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4T19:16:46.901" v="447" actId="2696"/>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pChg chg="mod">
          <ac:chgData name="Jeffrey M. Colon" userId="615143b1-cdee-493d-9a9d-1565ce8666d9" providerId="ADAL" clId="{19A77DBC-4198-2B45-96D8-0C7F5D6BE118}" dt="2024-09-04T12:49:10.426" v="150" actId="6549"/>
          <ac:spMkLst>
            <pc:docMk/>
            <pc:sldMk cId="0" sldId="263"/>
            <ac:spMk id="20483" creationId="{00000000-0000-0000-0000-000000000000}"/>
          </ac:spMkLst>
        </pc:spChg>
      </pc:sldChg>
      <pc:sldChg chg="modSp">
        <pc:chgData name="Jeffrey M. Colon" userId="615143b1-cdee-493d-9a9d-1565ce8666d9" providerId="ADAL" clId="{19A77DBC-4198-2B45-96D8-0C7F5D6BE118}" dt="2024-09-04T00:08:14.388" v="141" actId="20577"/>
        <pc:sldMkLst>
          <pc:docMk/>
          <pc:sldMk cId="0" sldId="265"/>
        </pc:sldMkLst>
        <pc:spChg chg="mod">
          <ac:chgData name="Jeffrey M. Colon" userId="615143b1-cdee-493d-9a9d-1565ce8666d9" providerId="ADAL" clId="{19A77DBC-4198-2B45-96D8-0C7F5D6BE118}" dt="2024-09-04T00:08:14.388" v="141" actId="20577"/>
          <ac:spMkLst>
            <pc:docMk/>
            <pc:sldMk cId="0" sldId="265"/>
            <ac:spMk id="24579" creationId="{00000000-0000-0000-0000-000000000000}"/>
          </ac:spMkLst>
        </pc:spChg>
      </pc:sldChg>
      <pc:sldChg chg="modSp">
        <pc:chgData name="Jeffrey M. Colon" userId="615143b1-cdee-493d-9a9d-1565ce8666d9" providerId="ADAL" clId="{19A77DBC-4198-2B45-96D8-0C7F5D6BE118}" dt="2024-09-04T00:11:17.605" v="148" actId="20577"/>
        <pc:sldMkLst>
          <pc:docMk/>
          <pc:sldMk cId="0" sldId="269"/>
        </pc:sldMkLst>
        <pc:spChg chg="mod">
          <ac:chgData name="Jeffrey M. Colon" userId="615143b1-cdee-493d-9a9d-1565ce8666d9" providerId="ADAL" clId="{19A77DBC-4198-2B45-96D8-0C7F5D6BE118}" dt="2024-09-04T00:11:17.605" v="148" actId="20577"/>
          <ac:spMkLst>
            <pc:docMk/>
            <pc:sldMk cId="0" sldId="269"/>
            <ac:spMk id="32771" creationId="{00000000-0000-0000-0000-000000000000}"/>
          </ac:spMkLst>
        </pc:spChg>
      </pc:sldChg>
      <pc:sldChg chg="modSp modAnim">
        <pc:chgData name="Jeffrey M. Colon" userId="615143b1-cdee-493d-9a9d-1565ce8666d9" providerId="ADAL" clId="{19A77DBC-4198-2B45-96D8-0C7F5D6BE118}" dt="2024-09-03T23:58:09.849" v="135" actId="20577"/>
        <pc:sldMkLst>
          <pc:docMk/>
          <pc:sldMk cId="0" sldId="300"/>
        </pc:sldMkLst>
        <pc:spChg chg="mod">
          <ac:chgData name="Jeffrey M. Colon" userId="615143b1-cdee-493d-9a9d-1565ce8666d9" providerId="ADAL" clId="{19A77DBC-4198-2B45-96D8-0C7F5D6BE118}" dt="2024-09-03T23:58:09.849" v="135" actId="20577"/>
          <ac:spMkLst>
            <pc:docMk/>
            <pc:sldMk cId="0" sldId="300"/>
            <ac:spMk id="111619" creationId="{00000000-0000-0000-0000-000000000000}"/>
          </ac:spMkLst>
        </pc:spChg>
      </pc:sldChg>
      <pc:sldChg chg="modSp">
        <pc:chgData name="Jeffrey M. Colon" userId="615143b1-cdee-493d-9a9d-1565ce8666d9" providerId="ADAL" clId="{19A77DBC-4198-2B45-96D8-0C7F5D6BE118}" dt="2024-09-03T23:33:09.407" v="107" actId="20577"/>
        <pc:sldMkLst>
          <pc:docMk/>
          <pc:sldMk cId="0" sldId="318"/>
        </pc:sldMkLst>
        <pc:spChg chg="mod">
          <ac:chgData name="Jeffrey M. Colon" userId="615143b1-cdee-493d-9a9d-1565ce8666d9" providerId="ADAL" clId="{19A77DBC-4198-2B45-96D8-0C7F5D6BE118}" dt="2024-09-03T23:33:09.407" v="107" actId="20577"/>
          <ac:spMkLst>
            <pc:docMk/>
            <pc:sldMk cId="0" sldId="318"/>
            <ac:spMk id="147459" creationId="{00000000-0000-0000-0000-000000000000}"/>
          </ac:spMkLst>
        </pc:spChg>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pChg chg="mod">
          <ac:chgData name="Jeffrey M. Colon" userId="615143b1-cdee-493d-9a9d-1565ce8666d9" providerId="ADAL" clId="{19A77DBC-4198-2B45-96D8-0C7F5D6BE118}" dt="2024-09-03T23:54:35.873" v="123" actId="20577"/>
          <ac:spMkLst>
            <pc:docMk/>
            <pc:sldMk cId="0" sldId="321"/>
            <ac:spMk id="153603" creationId="{00000000-0000-0000-0000-000000000000}"/>
          </ac:spMkLst>
        </pc:spChg>
      </pc:sldChg>
      <pc:sldChg chg="modSp">
        <pc:chgData name="Jeffrey M. Colon" userId="615143b1-cdee-493d-9a9d-1565ce8666d9" providerId="ADAL" clId="{19A77DBC-4198-2B45-96D8-0C7F5D6BE118}" dt="2024-09-04T00:04:36.679" v="137" actId="20577"/>
        <pc:sldMkLst>
          <pc:docMk/>
          <pc:sldMk cId="0" sldId="323"/>
        </pc:sldMkLst>
        <pc:spChg chg="mod">
          <ac:chgData name="Jeffrey M. Colon" userId="615143b1-cdee-493d-9a9d-1565ce8666d9" providerId="ADAL" clId="{19A77DBC-4198-2B45-96D8-0C7F5D6BE118}" dt="2024-09-04T00:04:36.679" v="137" actId="20577"/>
          <ac:spMkLst>
            <pc:docMk/>
            <pc:sldMk cId="0" sldId="323"/>
            <ac:spMk id="157699" creationId="{00000000-0000-0000-0000-000000000000}"/>
          </ac:spMkLst>
        </pc:spChg>
      </pc:sldChg>
      <pc:sldChg chg="addSp delSp modSp mod">
        <pc:chgData name="Jeffrey M. Colon" userId="615143b1-cdee-493d-9a9d-1565ce8666d9" providerId="ADAL" clId="{19A77DBC-4198-2B45-96D8-0C7F5D6BE118}" dt="2024-09-03T23:50:49.673" v="114" actId="14100"/>
        <pc:sldMkLst>
          <pc:docMk/>
          <pc:sldMk cId="0" sldId="340"/>
        </pc:sldMkLst>
        <pc:picChg chg="add mod">
          <ac:chgData name="Jeffrey M. Colon" userId="615143b1-cdee-493d-9a9d-1565ce8666d9" providerId="ADAL" clId="{19A77DBC-4198-2B45-96D8-0C7F5D6BE118}" dt="2024-09-03T23:50:49.673" v="114" actId="14100"/>
          <ac:picMkLst>
            <pc:docMk/>
            <pc:sldMk cId="0" sldId="340"/>
            <ac:picMk id="2" creationId="{D12BDF61-7CC6-027D-BE7D-C7F3D49586AA}"/>
          </ac:picMkLst>
        </pc:picChg>
        <pc:picChg chg="del">
          <ac:chgData name="Jeffrey M. Colon" userId="615143b1-cdee-493d-9a9d-1565ce8666d9" providerId="ADAL" clId="{19A77DBC-4198-2B45-96D8-0C7F5D6BE118}" dt="2024-09-03T23:50:26.476" v="111" actId="478"/>
          <ac:picMkLst>
            <pc:docMk/>
            <pc:sldMk cId="0" sldId="340"/>
            <ac:picMk id="5" creationId="{799A6A1A-D8DC-53D7-DA08-EEAEDE3296F1}"/>
          </ac:picMkLst>
        </pc:picChg>
      </pc:sldChg>
      <pc:sldChg chg="modSp mod">
        <pc:chgData name="Jeffrey M. Colon" userId="615143b1-cdee-493d-9a9d-1565ce8666d9" providerId="ADAL" clId="{19A77DBC-4198-2B45-96D8-0C7F5D6BE118}" dt="2024-09-04T18:41:20.981" v="311" actId="20577"/>
        <pc:sldMkLst>
          <pc:docMk/>
          <pc:sldMk cId="4141378234" sldId="363"/>
        </pc:sldMkLst>
        <pc:graphicFrameChg chg="modGraphic">
          <ac:chgData name="Jeffrey M. Colon" userId="615143b1-cdee-493d-9a9d-1565ce8666d9" providerId="ADAL" clId="{19A77DBC-4198-2B45-96D8-0C7F5D6BE118}" dt="2024-09-04T18:41:20.981" v="311" actId="20577"/>
          <ac:graphicFrameMkLst>
            <pc:docMk/>
            <pc:sldMk cId="4141378234" sldId="363"/>
            <ac:graphicFrameMk id="212997" creationId="{00000000-0000-0000-0000-000000000000}"/>
          </ac:graphicFrameMkLst>
        </pc:graphicFrameChg>
      </pc:sldChg>
      <pc:sldChg chg="modSp mod">
        <pc:chgData name="Jeffrey M. Colon" userId="615143b1-cdee-493d-9a9d-1565ce8666d9" providerId="ADAL" clId="{19A77DBC-4198-2B45-96D8-0C7F5D6BE118}" dt="2024-09-04T18:51:12.524" v="326" actId="115"/>
        <pc:sldMkLst>
          <pc:docMk/>
          <pc:sldMk cId="3451830185" sldId="364"/>
        </pc:sldMkLst>
        <pc:spChg chg="mod">
          <ac:chgData name="Jeffrey M. Colon" userId="615143b1-cdee-493d-9a9d-1565ce8666d9" providerId="ADAL" clId="{19A77DBC-4198-2B45-96D8-0C7F5D6BE118}" dt="2024-09-04T18:51:12.524" v="326" actId="115"/>
          <ac:spMkLst>
            <pc:docMk/>
            <pc:sldMk cId="3451830185" sldId="364"/>
            <ac:spMk id="215043" creationId="{00000000-0000-0000-0000-000000000000}"/>
          </ac:spMkLst>
        </pc:spChg>
        <pc:graphicFrameChg chg="modGraphic">
          <ac:chgData name="Jeffrey M. Colon" userId="615143b1-cdee-493d-9a9d-1565ce8666d9" providerId="ADAL" clId="{19A77DBC-4198-2B45-96D8-0C7F5D6BE118}" dt="2024-09-04T18:50:42.536" v="325" actId="20577"/>
          <ac:graphicFrameMkLst>
            <pc:docMk/>
            <pc:sldMk cId="3451830185" sldId="364"/>
            <ac:graphicFrameMk id="215044" creationId="{00000000-0000-0000-0000-000000000000}"/>
          </ac:graphicFrameMkLst>
        </pc:graphicFrameChg>
      </pc:sldChg>
      <pc:sldChg chg="modSp mod">
        <pc:chgData name="Jeffrey M. Colon" userId="615143b1-cdee-493d-9a9d-1565ce8666d9" providerId="ADAL" clId="{19A77DBC-4198-2B45-96D8-0C7F5D6BE118}" dt="2024-09-04T18:57:07.345" v="363" actId="113"/>
        <pc:sldMkLst>
          <pc:docMk/>
          <pc:sldMk cId="878205660" sldId="365"/>
        </pc:sldMkLst>
        <pc:graphicFrameChg chg="modGraphic">
          <ac:chgData name="Jeffrey M. Colon" userId="615143b1-cdee-493d-9a9d-1565ce8666d9" providerId="ADAL" clId="{19A77DBC-4198-2B45-96D8-0C7F5D6BE118}" dt="2024-09-04T18:57:07.345" v="363" actId="113"/>
          <ac:graphicFrameMkLst>
            <pc:docMk/>
            <pc:sldMk cId="878205660" sldId="365"/>
            <ac:graphicFrameMk id="217093" creationId="{00000000-0000-0000-0000-000000000000}"/>
          </ac:graphicFrameMkLst>
        </pc:graphicFrameChg>
      </pc:sldChg>
      <pc:sldChg chg="modSp">
        <pc:chgData name="Jeffrey M. Colon" userId="615143b1-cdee-493d-9a9d-1565ce8666d9" providerId="ADAL" clId="{19A77DBC-4198-2B45-96D8-0C7F5D6BE118}" dt="2024-09-04T12:55:36.015" v="165"/>
        <pc:sldMkLst>
          <pc:docMk/>
          <pc:sldMk cId="3193413349" sldId="380"/>
        </pc:sldMkLst>
        <pc:graphicFrameChg chg="mod">
          <ac:chgData name="Jeffrey M. Colon" userId="615143b1-cdee-493d-9a9d-1565ce8666d9" providerId="ADAL" clId="{19A77DBC-4198-2B45-96D8-0C7F5D6BE118}" dt="2024-09-04T12:55:36.015" v="165"/>
          <ac:graphicFrameMkLst>
            <pc:docMk/>
            <pc:sldMk cId="3193413349" sldId="380"/>
            <ac:graphicFrameMk id="7" creationId="{00000000-0000-0000-0000-000000000000}"/>
          </ac:graphicFrameMkLst>
        </pc:graphicFrameChg>
      </pc:sldChg>
      <pc:sldChg chg="modSp mod">
        <pc:chgData name="Jeffrey M. Colon" userId="615143b1-cdee-493d-9a9d-1565ce8666d9" providerId="ADAL" clId="{19A77DBC-4198-2B45-96D8-0C7F5D6BE118}" dt="2024-09-04T00:10:24.669" v="143" actId="20577"/>
        <pc:sldMkLst>
          <pc:docMk/>
          <pc:sldMk cId="1911653091" sldId="386"/>
        </pc:sldMkLst>
        <pc:spChg chg="mod">
          <ac:chgData name="Jeffrey M. Colon" userId="615143b1-cdee-493d-9a9d-1565ce8666d9" providerId="ADAL" clId="{19A77DBC-4198-2B45-96D8-0C7F5D6BE118}" dt="2024-09-04T00:10:24.669" v="143" actId="20577"/>
          <ac:spMkLst>
            <pc:docMk/>
            <pc:sldMk cId="1911653091" sldId="386"/>
            <ac:spMk id="3" creationId="{00000000-0000-0000-0000-000000000000}"/>
          </ac:spMkLst>
        </pc:spChg>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pChg chg="mod">
          <ac:chgData name="Jeffrey M. Colon" userId="615143b1-cdee-493d-9a9d-1565ce8666d9" providerId="ADAL" clId="{19A77DBC-4198-2B45-96D8-0C7F5D6BE118}" dt="2024-09-04T14:30:17.965" v="216" actId="20577"/>
          <ac:spMkLst>
            <pc:docMk/>
            <pc:sldMk cId="2389485820" sldId="391"/>
            <ac:spMk id="3" creationId="{D48A3803-9C59-AD4B-AE15-FDA7DD2A8E21}"/>
          </ac:spMkLst>
        </pc:spChg>
        <pc:spChg chg="add mod">
          <ac:chgData name="Jeffrey M. Colon" userId="615143b1-cdee-493d-9a9d-1565ce8666d9" providerId="ADAL" clId="{19A77DBC-4198-2B45-96D8-0C7F5D6BE118}" dt="2024-09-04T16:32:27.054" v="236" actId="404"/>
          <ac:spMkLst>
            <pc:docMk/>
            <pc:sldMk cId="2389485820" sldId="391"/>
            <ac:spMk id="6" creationId="{213AB9BE-2777-1373-B284-FAA7BE1B8776}"/>
          </ac:spMkLst>
        </pc:spChg>
        <pc:picChg chg="add mod">
          <ac:chgData name="Jeffrey M. Colon" userId="615143b1-cdee-493d-9a9d-1565ce8666d9" providerId="ADAL" clId="{19A77DBC-4198-2B45-96D8-0C7F5D6BE118}" dt="2024-09-04T14:30:57.439" v="225" actId="1076"/>
          <ac:picMkLst>
            <pc:docMk/>
            <pc:sldMk cId="2389485820" sldId="391"/>
            <ac:picMk id="8" creationId="{B3CF7FB0-9F55-A0C2-A95E-ADFA9D66F7F6}"/>
          </ac:picMkLst>
        </pc:picChg>
        <pc:picChg chg="add mod">
          <ac:chgData name="Jeffrey M. Colon" userId="615143b1-cdee-493d-9a9d-1565ce8666d9" providerId="ADAL" clId="{19A77DBC-4198-2B45-96D8-0C7F5D6BE118}" dt="2024-09-04T14:33:23.855" v="231" actId="1076"/>
          <ac:picMkLst>
            <pc:docMk/>
            <pc:sldMk cId="2389485820" sldId="391"/>
            <ac:picMk id="9" creationId="{66A6B13C-3D91-05CF-210C-12A986FFC2EF}"/>
          </ac:picMkLst>
        </pc:picChg>
        <pc:picChg chg="del mod">
          <ac:chgData name="Jeffrey M. Colon" userId="615143b1-cdee-493d-9a9d-1565ce8666d9" providerId="ADAL" clId="{19A77DBC-4198-2B45-96D8-0C7F5D6BE118}" dt="2024-09-04T14:33:09.099" v="227" actId="478"/>
          <ac:picMkLst>
            <pc:docMk/>
            <pc:sldMk cId="2389485820" sldId="391"/>
            <ac:picMk id="11" creationId="{9A14672A-7385-9CA3-FC28-FF7297F803E6}"/>
          </ac:picMkLst>
        </pc:picChg>
        <pc:picChg chg="del mod">
          <ac:chgData name="Jeffrey M. Colon" userId="615143b1-cdee-493d-9a9d-1565ce8666d9" providerId="ADAL" clId="{19A77DBC-4198-2B45-96D8-0C7F5D6BE118}" dt="2024-09-04T14:29:38.180" v="173" actId="478"/>
          <ac:picMkLst>
            <pc:docMk/>
            <pc:sldMk cId="2389485820" sldId="391"/>
            <ac:picMk id="15" creationId="{5909BA46-ED2E-AAB6-658B-84591D26BC92}"/>
          </ac:picMkLst>
        </pc:picChg>
        <pc:picChg chg="mod">
          <ac:chgData name="Jeffrey M. Colon" userId="615143b1-cdee-493d-9a9d-1565ce8666d9" providerId="ADAL" clId="{19A77DBC-4198-2B45-96D8-0C7F5D6BE118}" dt="2024-09-04T13:08:27.188" v="168" actId="1076"/>
          <ac:picMkLst>
            <pc:docMk/>
            <pc:sldMk cId="2389485820" sldId="391"/>
            <ac:picMk id="18" creationId="{3D1A516F-3567-70A3-E6E8-F33ED2B626D6}"/>
          </ac:picMkLst>
        </pc:picChg>
      </pc:sldChg>
      <pc:sldChg chg="modSp">
        <pc:chgData name="Jeffrey M. Colon" userId="615143b1-cdee-493d-9a9d-1565ce8666d9" providerId="ADAL" clId="{19A77DBC-4198-2B45-96D8-0C7F5D6BE118}" dt="2024-09-04T19:05:07.281" v="365"/>
        <pc:sldMkLst>
          <pc:docMk/>
          <pc:sldMk cId="2275391296" sldId="396"/>
        </pc:sldMkLst>
        <pc:graphicFrameChg chg="mod">
          <ac:chgData name="Jeffrey M. Colon" userId="615143b1-cdee-493d-9a9d-1565ce8666d9" providerId="ADAL" clId="{19A77DBC-4198-2B45-96D8-0C7F5D6BE118}" dt="2024-09-04T19:05:07.281" v="365"/>
          <ac:graphicFrameMkLst>
            <pc:docMk/>
            <pc:sldMk cId="2275391296" sldId="396"/>
            <ac:graphicFrameMk id="8" creationId="{80E5DB25-15E5-8D41-8599-E556B847C0CB}"/>
          </ac:graphicFrameMkLst>
        </pc:graphicFrameChg>
      </pc:sldChg>
      <pc:sldChg chg="addSp delSp modSp mod">
        <pc:chgData name="Jeffrey M. Colon" userId="615143b1-cdee-493d-9a9d-1565ce8666d9" providerId="ADAL" clId="{19A77DBC-4198-2B45-96D8-0C7F5D6BE118}" dt="2024-09-04T18:19:01.532" v="257" actId="14100"/>
        <pc:sldMkLst>
          <pc:docMk/>
          <pc:sldMk cId="372449338" sldId="397"/>
        </pc:sldMkLst>
        <pc:spChg chg="mod">
          <ac:chgData name="Jeffrey M. Colon" userId="615143b1-cdee-493d-9a9d-1565ce8666d9" providerId="ADAL" clId="{19A77DBC-4198-2B45-96D8-0C7F5D6BE118}" dt="2024-09-04T18:17:19.329" v="249" actId="20577"/>
          <ac:spMkLst>
            <pc:docMk/>
            <pc:sldMk cId="372449338" sldId="397"/>
            <ac:spMk id="3" creationId="{31A3561E-0A42-0ED2-7C55-0DF72633C52C}"/>
          </ac:spMkLst>
        </pc:spChg>
        <pc:spChg chg="add del mod">
          <ac:chgData name="Jeffrey M. Colon" userId="615143b1-cdee-493d-9a9d-1565ce8666d9" providerId="ADAL" clId="{19A77DBC-4198-2B45-96D8-0C7F5D6BE118}" dt="2024-09-04T18:17:49.506" v="251" actId="478"/>
          <ac:spMkLst>
            <pc:docMk/>
            <pc:sldMk cId="372449338" sldId="397"/>
            <ac:spMk id="6" creationId="{C76EDB7D-8265-98BF-D550-7C7B0E0B6E27}"/>
          </ac:spMkLst>
        </pc:spChg>
        <pc:picChg chg="del">
          <ac:chgData name="Jeffrey M. Colon" userId="615143b1-cdee-493d-9a9d-1565ce8666d9" providerId="ADAL" clId="{19A77DBC-4198-2B45-96D8-0C7F5D6BE118}" dt="2024-09-04T18:17:34.057" v="250" actId="478"/>
          <ac:picMkLst>
            <pc:docMk/>
            <pc:sldMk cId="372449338" sldId="397"/>
            <ac:picMk id="7" creationId="{5484DFE0-90BB-5EFA-990E-A5EF4F9DFA93}"/>
          </ac:picMkLst>
        </pc:picChg>
        <pc:picChg chg="add mod">
          <ac:chgData name="Jeffrey M. Colon" userId="615143b1-cdee-493d-9a9d-1565ce8666d9" providerId="ADAL" clId="{19A77DBC-4198-2B45-96D8-0C7F5D6BE118}" dt="2024-09-04T18:19:01.532" v="257" actId="14100"/>
          <ac:picMkLst>
            <pc:docMk/>
            <pc:sldMk cId="372449338" sldId="397"/>
            <ac:picMk id="8" creationId="{6F121392-5E18-8AC7-08AA-352E742B318D}"/>
          </ac:picMkLst>
        </pc:picChg>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pChg chg="mod">
          <ac:chgData name="Jeffrey M. Colon" userId="615143b1-cdee-493d-9a9d-1565ce8666d9" providerId="ADAL" clId="{19A77DBC-4198-2B45-96D8-0C7F5D6BE118}" dt="2024-09-04T19:06:11.451" v="368" actId="20577"/>
          <ac:spMkLst>
            <pc:docMk/>
            <pc:sldMk cId="2894202980" sldId="399"/>
            <ac:spMk id="3" creationId="{6387C5FC-37BE-27CF-E42C-D9A249A2ECD5}"/>
          </ac:spMkLst>
        </pc:spChg>
        <pc:graphicFrameChg chg="mod">
          <ac:chgData name="Jeffrey M. Colon" userId="615143b1-cdee-493d-9a9d-1565ce8666d9" providerId="ADAL" clId="{19A77DBC-4198-2B45-96D8-0C7F5D6BE118}" dt="2024-09-04T19:13:16.825" v="436" actId="14100"/>
          <ac:graphicFrameMkLst>
            <pc:docMk/>
            <pc:sldMk cId="2894202980" sldId="399"/>
            <ac:graphicFrameMk id="6" creationId="{6A7C47A7-4959-1ED4-3F43-858685488BC5}"/>
          </ac:graphicFrameMkLst>
        </pc:graphicFrameChg>
        <pc:graphicFrameChg chg="mod modGraphic">
          <ac:chgData name="Jeffrey M. Colon" userId="615143b1-cdee-493d-9a9d-1565ce8666d9" providerId="ADAL" clId="{19A77DBC-4198-2B45-96D8-0C7F5D6BE118}" dt="2024-09-04T19:13:39.940" v="441" actId="113"/>
          <ac:graphicFrameMkLst>
            <pc:docMk/>
            <pc:sldMk cId="2894202980" sldId="399"/>
            <ac:graphicFrameMk id="8" creationId="{342FC465-8FFD-AC8E-3213-6AA95A67704E}"/>
          </ac:graphicFrameMkLst>
        </pc:graphicFrameChg>
      </pc:sldChg>
      <pc:sldChg chg="modSp del mod">
        <pc:chgData name="Jeffrey M. Colon" userId="615143b1-cdee-493d-9a9d-1565ce8666d9" providerId="ADAL" clId="{19A77DBC-4198-2B45-96D8-0C7F5D6BE118}" dt="2024-09-04T13:20:59.162" v="172" actId="2696"/>
        <pc:sldMkLst>
          <pc:docMk/>
          <pc:sldMk cId="3953732301" sldId="399"/>
        </pc:sldMkLst>
        <pc:picChg chg="mod">
          <ac:chgData name="Jeffrey M. Colon" userId="615143b1-cdee-493d-9a9d-1565ce8666d9" providerId="ADAL" clId="{19A77DBC-4198-2B45-96D8-0C7F5D6BE118}" dt="2024-09-04T13:03:02.991" v="166" actId="14100"/>
          <ac:picMkLst>
            <pc:docMk/>
            <pc:sldMk cId="3953732301" sldId="399"/>
            <ac:picMk id="7" creationId="{75C65443-499A-D536-A115-C11B2D982239}"/>
          </ac:picMkLst>
        </pc:picChg>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pChg chg="mod">
          <ac:chgData name="Jeffrey M. Colon" userId="615143b1-cdee-493d-9a9d-1565ce8666d9" providerId="ADAL" clId="{19A77DBC-4198-2B45-96D8-0C7F5D6BE118}" dt="2024-09-03T22:20:11.163" v="4" actId="20577"/>
          <ac:spMkLst>
            <pc:docMk/>
            <pc:sldMasterMk cId="1419976983" sldId="2147483729"/>
            <ac:spMk id="9" creationId="{00000000-0000-0000-0000-000000000000}"/>
          </ac:spMkLst>
        </pc:spChg>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pChg chg="add del mod">
            <ac:chgData name="Jeffrey M. Colon" userId="615143b1-cdee-493d-9a9d-1565ce8666d9" providerId="ADAL" clId="{19A77DBC-4198-2B45-96D8-0C7F5D6BE118}" dt="2024-09-03T22:20:09.141" v="2"/>
            <ac:spMkLst>
              <pc:docMk/>
              <pc:sldMasterMk cId="1419976983" sldId="2147483729"/>
              <pc:sldLayoutMk cId="1198352510" sldId="2147483730"/>
              <ac:spMk id="5" creationId="{EE9EABEA-76EF-BFCE-4548-892F8A6BEA1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3.6499999999999998E-2</c:v>
                </c:pt>
                <c:pt idx="1">
                  <c:v>3.73E-2</c:v>
                </c:pt>
                <c:pt idx="2">
                  <c:v>3.8399999999999997E-2</c:v>
                </c:pt>
                <c:pt idx="3">
                  <c:v>4.2099999999999999E-2</c:v>
                </c:pt>
                <c:pt idx="4">
                  <c:v>4.1300000000000003E-2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1.7000000000000001E-2</c:v>
                </c:pt>
                <c:pt idx="1">
                  <c:v>1.7100000000000001E-2</c:v>
                </c:pt>
                <c:pt idx="2">
                  <c:v>1.7299999999999999E-2</c:v>
                </c:pt>
                <c:pt idx="3">
                  <c:v>1.89E-2</c:v>
                </c:pt>
                <c:pt idx="4">
                  <c:v>0.02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1.9499999999999997E-2</c:v>
                </c:pt>
                <c:pt idx="1">
                  <c:v>2.0199999999999999E-2</c:v>
                </c:pt>
                <c:pt idx="2">
                  <c:v>2.1099999999999997E-2</c:v>
                </c:pt>
                <c:pt idx="3">
                  <c:v>2.3199999999999998E-2</c:v>
                </c:pt>
                <c:pt idx="4">
                  <c:v>2.1300000000000003E-2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12</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13</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14</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15</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16</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18</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19</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23</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26</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27</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28</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29</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32</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34</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35</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36</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40</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41</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42</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43</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7</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8</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9</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10</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11</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CF_Ch5_YTM_24</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hyperlink" Target="http://www.newyorkfed.org/aboutthefed/fedpoint/fed07.html" TargetMode="External"/><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 Type="http://schemas.openxmlformats.org/officeDocument/2006/relationships/notesSlide" Target="../notesSlides/notesSlide13.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4.bin"/><Relationship Id="rId24"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20.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3.bin"/><Relationship Id="rId2" Type="http://schemas.openxmlformats.org/officeDocument/2006/relationships/notesSlide" Target="../notesSlides/notesSlide14.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5.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8.bin"/><Relationship Id="rId40" Type="http://schemas.openxmlformats.org/officeDocument/2006/relationships/image" Target="../media/image40.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4.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3.bin"/><Relationship Id="rId30" Type="http://schemas.openxmlformats.org/officeDocument/2006/relationships/image" Target="../media/image35.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4.emf"/><Relationship Id="rId3" Type="http://schemas.openxmlformats.org/officeDocument/2006/relationships/oleObject" Target="../embeddings/oleObject21.bin"/><Relationship Id="rId12" Type="http://schemas.openxmlformats.org/officeDocument/2006/relationships/image" Target="../media/image26.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7.bin"/><Relationship Id="rId18" Type="http://schemas.openxmlformats.org/officeDocument/2006/relationships/image" Target="../media/image51.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6.bin"/><Relationship Id="rId24" Type="http://schemas.openxmlformats.org/officeDocument/2006/relationships/image" Target="../media/image5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7.emf"/><Relationship Id="rId19" Type="http://schemas.openxmlformats.org/officeDocument/2006/relationships/oleObject" Target="../embeddings/oleObject50.bin"/><Relationship Id="rId4" Type="http://schemas.openxmlformats.org/officeDocument/2006/relationships/image" Target="../media/image44.emf"/><Relationship Id="rId9" Type="http://schemas.openxmlformats.org/officeDocument/2006/relationships/oleObject" Target="../embeddings/oleObject45.bin"/><Relationship Id="rId14" Type="http://schemas.openxmlformats.org/officeDocument/2006/relationships/image" Target="../media/image49.emf"/><Relationship Id="rId22" Type="http://schemas.openxmlformats.org/officeDocument/2006/relationships/image" Target="../media/image53.emf"/></Relationships>
</file>

<file path=ppt/slides/_rels/slide19.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8.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4.bin"/></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fred.stlouisfed.org/graph/?g=1tpC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5.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0.bin"/><Relationship Id="rId7" Type="http://schemas.openxmlformats.org/officeDocument/2006/relationships/package" Target="../embeddings/Microsoft_Excel_Worksheet3.xlsx"/><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package" Target="../embeddings/Microsoft_Excel_Worksheet2.xlsx"/><Relationship Id="rId4" Type="http://schemas.openxmlformats.org/officeDocument/2006/relationships/image" Target="../media/image78.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fred.stlouisfed.org/graph/?g=1tol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Jan 2020; Sept 2021, 2022, 2023 &amp; 2024</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24</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79670"/>
            <a:ext cx="7772400" cy="365124"/>
          </a:xfrm>
          <a:prstGeom prst="rect">
            <a:avLst/>
          </a:prstGeom>
        </p:spPr>
      </p:pic>
      <p:sp>
        <p:nvSpPr>
          <p:cNvPr id="6" name="TextBox 5">
            <a:extLst>
              <a:ext uri="{FF2B5EF4-FFF2-40B4-BE49-F238E27FC236}">
                <a16:creationId xmlns:a16="http://schemas.microsoft.com/office/drawing/2014/main" id="{213AB9BE-2777-1373-B284-FAA7BE1B8776}"/>
              </a:ext>
            </a:extLst>
          </p:cNvPr>
          <p:cNvSpPr txBox="1"/>
          <p:nvPr/>
        </p:nvSpPr>
        <p:spPr>
          <a:xfrm>
            <a:off x="6934034" y="6136969"/>
            <a:ext cx="1981366" cy="200055"/>
          </a:xfrm>
          <a:prstGeom prst="rect">
            <a:avLst/>
          </a:prstGeom>
          <a:noFill/>
        </p:spPr>
        <p:txBody>
          <a:bodyPr wrap="square">
            <a:spAutoFit/>
          </a:bodyPr>
          <a:lstStyle/>
          <a:p>
            <a:r>
              <a:rPr lang="en-US" sz="700" dirty="0"/>
              <a:t>https://</a:t>
            </a:r>
            <a:r>
              <a:rPr lang="en-US" sz="700" dirty="0" err="1"/>
              <a:t>www.ustreasuryyieldcurve.com</a:t>
            </a:r>
            <a:r>
              <a:rPr lang="en-US" sz="700" dirty="0"/>
              <a:t>/</a:t>
            </a:r>
          </a:p>
        </p:txBody>
      </p:sp>
      <p:pic>
        <p:nvPicPr>
          <p:cNvPr id="8" name="Picture 7" descr="A graph of different colored lines&#10;&#10;Description automatically generated">
            <a:extLst>
              <a:ext uri="{FF2B5EF4-FFF2-40B4-BE49-F238E27FC236}">
                <a16:creationId xmlns:a16="http://schemas.microsoft.com/office/drawing/2014/main" id="{B3CF7FB0-9F55-A0C2-A95E-ADFA9D66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613309"/>
            <a:ext cx="8531352" cy="4800600"/>
          </a:xfrm>
          <a:prstGeom prst="rect">
            <a:avLst/>
          </a:prstGeom>
        </p:spPr>
      </p:pic>
      <p:pic>
        <p:nvPicPr>
          <p:cNvPr id="9" name="Picture 8">
            <a:extLst>
              <a:ext uri="{FF2B5EF4-FFF2-40B4-BE49-F238E27FC236}">
                <a16:creationId xmlns:a16="http://schemas.microsoft.com/office/drawing/2014/main" id="{66A6B13C-3D91-05CF-210C-12A986FFC2EF}"/>
              </a:ext>
            </a:extLst>
          </p:cNvPr>
          <p:cNvPicPr>
            <a:picLocks noChangeAspect="1"/>
          </p:cNvPicPr>
          <p:nvPr/>
        </p:nvPicPr>
        <p:blipFill>
          <a:blip r:embed="rId4"/>
          <a:stretch>
            <a:fillRect/>
          </a:stretch>
        </p:blipFill>
        <p:spPr>
          <a:xfrm>
            <a:off x="539496" y="5404406"/>
            <a:ext cx="8302752" cy="538102"/>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8" name="FRED Graph Chart" descr="FRED Graph">
            <a:hlinkClick r:id="rId2" tooltip="View this chart in your browser. "/>
            <a:extLst>
              <a:ext uri="{FF2B5EF4-FFF2-40B4-BE49-F238E27FC236}">
                <a16:creationId xmlns:a16="http://schemas.microsoft.com/office/drawing/2014/main" id="{6F121392-5E18-8AC7-08AA-352E742B318D}"/>
              </a:ext>
            </a:extLst>
          </p:cNvPr>
          <p:cNvPicPr>
            <a:picLocks noChangeAspect="1"/>
          </p:cNvPicPr>
          <p:nvPr/>
        </p:nvPicPr>
        <p:blipFill>
          <a:blip r:embed="rId3"/>
          <a:stretch>
            <a:fillRect/>
          </a:stretch>
        </p:blipFill>
        <p:spPr>
          <a:xfrm>
            <a:off x="384049" y="644206"/>
            <a:ext cx="8458200" cy="5604194"/>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returns.</a:t>
            </a:r>
          </a:p>
          <a:p>
            <a:pPr lvl="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1565820608"/>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2024)</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4223508203"/>
              </p:ext>
            </p:extLst>
          </p:nvPr>
        </p:nvGraphicFramePr>
        <p:xfrm>
          <a:off x="1752600" y="4774832"/>
          <a:ext cx="5181600" cy="1549768"/>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1435443">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292468">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3.65%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1.95%</a:t>
                      </a:r>
                    </a:p>
                  </a:txBody>
                  <a:tcPr marL="28575" marR="28575" marT="19050" marB="1905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2.02%</a:t>
                      </a:r>
                    </a:p>
                  </a:txBody>
                  <a:tcPr marL="28575" marR="28575" marT="19050" marB="1905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3.84%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2.11%</a:t>
                      </a:r>
                    </a:p>
                  </a:txBody>
                  <a:tcPr marL="28575" marR="28575" marT="19050" marB="1905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2.32%</a:t>
                      </a:r>
                    </a:p>
                  </a:txBody>
                  <a:tcPr marL="28575" marR="28575" marT="19050" marB="1905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2.13%</a:t>
                      </a:r>
                    </a:p>
                  </a:txBody>
                  <a:tcPr marL="28575" marR="28575" marT="19050" marB="1905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2024</a:t>
            </a:r>
            <a:r>
              <a:rPr lang="en-US" sz="2400" baseline="-25000" dirty="0">
                <a:ea typeface="ＭＳ Ｐゴシック" charset="0"/>
              </a:rPr>
              <a:t>July</a:t>
            </a:r>
            <a:r>
              <a:rPr lang="en-US" sz="2400" dirty="0">
                <a:ea typeface="ＭＳ Ｐゴシック" charset="0"/>
              </a:rPr>
              <a:t> = 314.540</a:t>
            </a:r>
          </a:p>
          <a:p>
            <a:pPr lvl="1"/>
            <a:r>
              <a:rPr lang="en-US" sz="2400" dirty="0">
                <a:ea typeface="ＭＳ Ｐゴシック" charset="0"/>
              </a:rPr>
              <a:t>CPI</a:t>
            </a:r>
            <a:r>
              <a:rPr lang="en-US" sz="2400" b="1" baseline="-25000" dirty="0">
                <a:ea typeface="ＭＳ Ｐゴシック" charset="0"/>
              </a:rPr>
              <a:t>(July/24)</a:t>
            </a:r>
            <a:r>
              <a:rPr lang="en-US" sz="2400" dirty="0">
                <a:ea typeface="ＭＳ Ｐゴシック" charset="0"/>
              </a:rPr>
              <a:t> = 314.540 and CPI</a:t>
            </a:r>
            <a:r>
              <a:rPr lang="en-US" sz="2400" b="1" baseline="-25000" dirty="0">
                <a:ea typeface="ＭＳ Ｐゴシック" charset="0"/>
              </a:rPr>
              <a:t>(July/23)</a:t>
            </a:r>
            <a:r>
              <a:rPr lang="en-US" sz="2400" dirty="0">
                <a:ea typeface="ＭＳ Ｐゴシック" charset="0"/>
              </a:rPr>
              <a:t>  = 305.691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(314.540 – 305.691) / 305.691 = 2.89%</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2.89% for 2024, $100 in </a:t>
            </a:r>
            <a:r>
              <a:rPr lang="en-US" sz="2800" i="1" dirty="0">
                <a:ea typeface="ＭＳ Ｐゴシック" charset="0"/>
                <a:cs typeface="ＭＳ Ｐゴシック" charset="0"/>
              </a:rPr>
              <a:t>2024</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2023</a:t>
            </a:r>
            <a:r>
              <a:rPr lang="en-US" sz="2800" dirty="0">
                <a:ea typeface="ＭＳ Ｐゴシック" charset="0"/>
                <a:cs typeface="ＭＳ Ｐゴシック" charset="0"/>
              </a:rPr>
              <a:t>: $100/1.0289 = $97.19</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2" name="FRED Graph Chart" descr="FRED Graph">
            <a:hlinkClick r:id="rId3" tooltip="View this chart in your browser. "/>
            <a:extLst>
              <a:ext uri="{FF2B5EF4-FFF2-40B4-BE49-F238E27FC236}">
                <a16:creationId xmlns:a16="http://schemas.microsoft.com/office/drawing/2014/main" id="{D12BDF61-7CC6-027D-BE7D-C7F3D49586AA}"/>
              </a:ext>
            </a:extLst>
          </p:cNvPr>
          <p:cNvPicPr>
            <a:picLocks noChangeAspect="1"/>
          </p:cNvPicPr>
          <p:nvPr/>
        </p:nvPicPr>
        <p:blipFill>
          <a:blip r:embed="rId4"/>
          <a:stretch>
            <a:fillRect/>
          </a:stretch>
        </p:blipFill>
        <p:spPr>
          <a:xfrm>
            <a:off x="384048" y="613233"/>
            <a:ext cx="8458200" cy="5524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21383</TotalTime>
  <Words>2816</Words>
  <Application>Microsoft Macintosh PowerPoint</Application>
  <PresentationFormat>On-screen Show (4:3)</PresentationFormat>
  <Paragraphs>586</Paragraphs>
  <Slides>45</Slides>
  <Notes>29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45</vt:i4>
      </vt:variant>
    </vt:vector>
  </HeadingPairs>
  <TitlesOfParts>
    <vt:vector size="60" baseType="lpstr">
      <vt:lpstr>ＭＳ Ｐゴシック</vt: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Microsoft Excel 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Jan 2020; Sept 2021, 2022, 2023 &amp; 2024</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2024)</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512</cp:revision>
  <cp:lastPrinted>2019-09-18T17:49:05Z</cp:lastPrinted>
  <dcterms:created xsi:type="dcterms:W3CDTF">2011-02-09T01:02:55Z</dcterms:created>
  <dcterms:modified xsi:type="dcterms:W3CDTF">2024-09-04T19:16:49Z</dcterms:modified>
</cp:coreProperties>
</file>