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A669BF-9B44-294E-A330-EA42D77E8809}" v="3" dt="2024-09-02T14:24:23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96"/>
    <p:restoredTop sz="97335"/>
  </p:normalViewPr>
  <p:slideViewPr>
    <p:cSldViewPr snapToGrid="0" snapToObjects="1">
      <p:cViewPr varScale="1">
        <p:scale>
          <a:sx n="105" d="100"/>
          <a:sy n="105" d="100"/>
        </p:scale>
        <p:origin x="200" y="19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B1A669BF-9B44-294E-A330-EA42D77E8809}"/>
    <pc:docChg chg="modSld">
      <pc:chgData name="Jeffrey M. Colon" userId="615143b1-cdee-493d-9a9d-1565ce8666d9" providerId="ADAL" clId="{B1A669BF-9B44-294E-A330-EA42D77E8809}" dt="2024-09-02T14:24:23.087" v="2" actId="6549"/>
      <pc:docMkLst>
        <pc:docMk/>
      </pc:docMkLst>
      <pc:sldChg chg="modSp">
        <pc:chgData name="Jeffrey M. Colon" userId="615143b1-cdee-493d-9a9d-1565ce8666d9" providerId="ADAL" clId="{B1A669BF-9B44-294E-A330-EA42D77E8809}" dt="2024-09-02T14:24:23.087" v="2" actId="6549"/>
        <pc:sldMkLst>
          <pc:docMk/>
          <pc:sldMk cId="1666517055" sldId="258"/>
        </pc:sldMkLst>
        <pc:spChg chg="mod">
          <ac:chgData name="Jeffrey M. Colon" userId="615143b1-cdee-493d-9a9d-1565ce8666d9" providerId="ADAL" clId="{B1A669BF-9B44-294E-A330-EA42D77E8809}" dt="2024-09-02T14:24:23.087" v="2" actId="6549"/>
          <ac:spMkLst>
            <pc:docMk/>
            <pc:sldMk cId="1666517055" sldId="258"/>
            <ac:spMk id="1741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_Intro_24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twitter.com/TikTokInves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account/newsletters/money-stuff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‘22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14352"/>
              </p:ext>
            </p:extLst>
          </p:nvPr>
        </p:nvGraphicFramePr>
        <p:xfrm>
          <a:off x="8477296" y="675430"/>
          <a:ext cx="3312368" cy="5646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419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5DA3942-D18C-7BD9-B792-6460F0C4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429"/>
            <a:ext cx="8020096" cy="564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846096" y="606505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7"/>
              </a:rPr>
              <a:t>TikTokInvestors</a:t>
            </a:r>
            <a:r>
              <a:rPr lang="en-US">
                <a:ea typeface="ＭＳ Ｐゴシック" pitchFamily="-110" charset="-128"/>
              </a:rPr>
              <a:t>!)</a:t>
            </a:r>
            <a:endParaRPr lang="en-US" dirty="0">
              <a:ea typeface="ＭＳ Ｐゴシック" pitchFamily="-110" charset="-128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20501</TotalTime>
  <Words>943</Words>
  <Application>Microsoft Macintosh PowerPoint</Application>
  <PresentationFormat>Widescreen</PresentationFormat>
  <Paragraphs>236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‘22 )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82</cp:revision>
  <cp:lastPrinted>2017-08-08T21:31:08Z</cp:lastPrinted>
  <dcterms:created xsi:type="dcterms:W3CDTF">2016-08-01T04:04:31Z</dcterms:created>
  <dcterms:modified xsi:type="dcterms:W3CDTF">2024-09-02T14:24:25Z</dcterms:modified>
  <cp:category/>
</cp:coreProperties>
</file>