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04" r:id="rId2"/>
    <p:sldId id="305" r:id="rId3"/>
    <p:sldId id="256" r:id="rId4"/>
    <p:sldId id="29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9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9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0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1" r:id="rId44"/>
    <p:sldId id="294" r:id="rId45"/>
    <p:sldId id="295" r:id="rId46"/>
    <p:sldId id="2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19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46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11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AF965D-CD58-EB42-86D6-A79C3F377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6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CF_Ch2_TVM_24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TVM: Present and Future Value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11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simps and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19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4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9EEF-8BBE-F8F8-9ADD-F8C5BA77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9BF1-997C-CE7C-6CCD-61FD773F911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D086-E9AE-B7AA-2306-7511E779A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67DB-9535-41B1-F70C-DD411C632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C192-19E0-CB0E-7E87-AA2EC96A9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F965D-CD58-EB42-86D6-A79C3F3770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 or Annual Interest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306060"/>
            <a:ext cx="5310130" cy="39865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chart, table&#10;&#10;Description automatically generated">
            <a:extLst>
              <a:ext uri="{FF2B5EF4-FFF2-40B4-BE49-F238E27FC236}">
                <a16:creationId xmlns:a16="http://schemas.microsoft.com/office/drawing/2014/main" id="{76916FF9-2D97-9E3A-43A4-2291117C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6" y="2195626"/>
            <a:ext cx="5310130" cy="406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August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45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46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12314</TotalTime>
  <Words>3546</Words>
  <Application>Microsoft Macintosh PowerPoint</Application>
  <PresentationFormat>Widescreen</PresentationFormat>
  <Paragraphs>492</Paragraphs>
  <Slides>46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PowerPoint Presentation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Colon, Jeffrey M.</cp:lastModifiedBy>
  <cp:revision>91</cp:revision>
  <dcterms:created xsi:type="dcterms:W3CDTF">2016-08-01T04:04:31Z</dcterms:created>
  <dcterms:modified xsi:type="dcterms:W3CDTF">2024-07-07T16:19:52Z</dcterms:modified>
</cp:coreProperties>
</file>