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handoutMasterIdLst>
    <p:handoutMasterId r:id="rId26"/>
  </p:handoutMasterIdLst>
  <p:sldIdLst>
    <p:sldId id="288" r:id="rId2"/>
    <p:sldId id="320" r:id="rId3"/>
    <p:sldId id="321" r:id="rId4"/>
    <p:sldId id="335" r:id="rId5"/>
    <p:sldId id="329" r:id="rId6"/>
    <p:sldId id="328" r:id="rId7"/>
    <p:sldId id="334" r:id="rId8"/>
    <p:sldId id="322" r:id="rId9"/>
    <p:sldId id="290" r:id="rId10"/>
    <p:sldId id="291" r:id="rId11"/>
    <p:sldId id="337" r:id="rId12"/>
    <p:sldId id="332" r:id="rId13"/>
    <p:sldId id="333" r:id="rId14"/>
    <p:sldId id="295" r:id="rId15"/>
    <p:sldId id="297" r:id="rId16"/>
    <p:sldId id="298" r:id="rId17"/>
    <p:sldId id="314" r:id="rId18"/>
    <p:sldId id="326" r:id="rId19"/>
    <p:sldId id="327" r:id="rId20"/>
    <p:sldId id="336" r:id="rId21"/>
    <p:sldId id="325" r:id="rId22"/>
    <p:sldId id="300" r:id="rId23"/>
    <p:sldId id="301" r:id="rId24"/>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03"/>
    <p:restoredTop sz="95510" autoAdjust="0"/>
  </p:normalViewPr>
  <p:slideViewPr>
    <p:cSldViewPr>
      <p:cViewPr varScale="1">
        <p:scale>
          <a:sx n="78" d="100"/>
          <a:sy n="78" d="100"/>
        </p:scale>
        <p:origin x="192" y="1032"/>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300" d="100"/>
        <a:sy n="300" d="100"/>
      </p:scale>
      <p:origin x="0" y="11232"/>
    </p:cViewPr>
  </p:sorterViewPr>
  <p:notesViewPr>
    <p:cSldViewPr>
      <p:cViewPr varScale="1">
        <p:scale>
          <a:sx n="83" d="100"/>
          <a:sy n="83" d="100"/>
        </p:scale>
        <p:origin x="-2214" y="-78"/>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Users/jmcolon1/Desktop/ie_data_with_TRCAPE.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Users/jmcolon1/Desktop/ie_data_with_TRCAPE.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050898411258194"/>
          <c:y val="9.4115898463859329E-2"/>
          <c:w val="0.83065673652556693"/>
          <c:h val="0.84096038427552522"/>
        </c:manualLayout>
      </c:layout>
      <c:scatterChart>
        <c:scatterStyle val="lineMarker"/>
        <c:varyColors val="0"/>
        <c:ser>
          <c:idx val="0"/>
          <c:order val="0"/>
          <c:tx>
            <c:v>CAPE Price E10 Ratio</c:v>
          </c:tx>
          <c:spPr>
            <a:ln w="44450">
              <a:solidFill>
                <a:schemeClr val="accent1">
                  <a:lumMod val="75000"/>
                </a:schemeClr>
              </a:solidFill>
            </a:ln>
          </c:spPr>
          <c:marker>
            <c:symbol val="none"/>
          </c:marker>
          <c:xVal>
            <c:numRef>
              <c:f>Data!$F$129:$F$1785</c:f>
              <c:numCache>
                <c:formatCode>0.00</c:formatCode>
                <c:ptCount val="1657"/>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numCache>
            </c:numRef>
          </c:xVal>
          <c:yVal>
            <c:numRef>
              <c:f>Data!$M$129:$M$1785</c:f>
              <c:numCache>
                <c:formatCode>0.00</c:formatCode>
                <c:ptCount val="1657"/>
                <c:pt idx="0">
                  <c:v>18.473952301404935</c:v>
                </c:pt>
                <c:pt idx="1">
                  <c:v>18.14725816499023</c:v>
                </c:pt>
                <c:pt idx="2">
                  <c:v>18.27011914020499</c:v>
                </c:pt>
                <c:pt idx="3">
                  <c:v>17.950108278222892</c:v>
                </c:pt>
                <c:pt idx="4">
                  <c:v>18.869718693152599</c:v>
                </c:pt>
                <c:pt idx="5">
                  <c:v>19.028710731115787</c:v>
                </c:pt>
                <c:pt idx="6">
                  <c:v>18.116367187389745</c:v>
                </c:pt>
                <c:pt idx="7">
                  <c:v>17.286243553973453</c:v>
                </c:pt>
                <c:pt idx="8">
                  <c:v>16.724836648772904</c:v>
                </c:pt>
                <c:pt idx="9">
                  <c:v>16.261989411181357</c:v>
                </c:pt>
                <c:pt idx="10">
                  <c:v>16.478642316644869</c:v>
                </c:pt>
                <c:pt idx="11">
                  <c:v>15.958754206105082</c:v>
                </c:pt>
                <c:pt idx="12">
                  <c:v>15.678764160028745</c:v>
                </c:pt>
                <c:pt idx="13">
                  <c:v>15.153861528363047</c:v>
                </c:pt>
                <c:pt idx="14">
                  <c:v>15.091670299486754</c:v>
                </c:pt>
                <c:pt idx="15">
                  <c:v>14.916997168375307</c:v>
                </c:pt>
                <c:pt idx="16">
                  <c:v>14.567103202191772</c:v>
                </c:pt>
                <c:pt idx="17">
                  <c:v>14.327404890131678</c:v>
                </c:pt>
                <c:pt idx="18">
                  <c:v>15.240559761217833</c:v>
                </c:pt>
                <c:pt idx="19">
                  <c:v>15.525429331463034</c:v>
                </c:pt>
                <c:pt idx="20">
                  <c:v>16.081106624462318</c:v>
                </c:pt>
                <c:pt idx="21">
                  <c:v>15.755581030526562</c:v>
                </c:pt>
                <c:pt idx="22">
                  <c:v>15.192670313165344</c:v>
                </c:pt>
                <c:pt idx="23">
                  <c:v>15.382128332081978</c:v>
                </c:pt>
                <c:pt idx="24">
                  <c:v>15.270259119098577</c:v>
                </c:pt>
                <c:pt idx="25">
                  <c:v>14.757590146176227</c:v>
                </c:pt>
                <c:pt idx="26">
                  <c:v>15.051254121401643</c:v>
                </c:pt>
                <c:pt idx="27">
                  <c:v>15.482067222036678</c:v>
                </c:pt>
                <c:pt idx="28">
                  <c:v>15.33549763733707</c:v>
                </c:pt>
                <c:pt idx="29">
                  <c:v>15.903388388583801</c:v>
                </c:pt>
                <c:pt idx="30">
                  <c:v>15.948783127017032</c:v>
                </c:pt>
                <c:pt idx="31">
                  <c:v>15.196810876629852</c:v>
                </c:pt>
                <c:pt idx="32">
                  <c:v>15.494692425793462</c:v>
                </c:pt>
                <c:pt idx="33">
                  <c:v>15.048056270223848</c:v>
                </c:pt>
                <c:pt idx="34">
                  <c:v>15.408218142448877</c:v>
                </c:pt>
                <c:pt idx="35">
                  <c:v>14.896403941887174</c:v>
                </c:pt>
                <c:pt idx="36">
                  <c:v>14.432821721970734</c:v>
                </c:pt>
                <c:pt idx="37">
                  <c:v>14.805960228816717</c:v>
                </c:pt>
                <c:pt idx="38">
                  <c:v>14.736023454014475</c:v>
                </c:pt>
                <c:pt idx="39">
                  <c:v>14.353453682579481</c:v>
                </c:pt>
                <c:pt idx="40">
                  <c:v>13.465050313804912</c:v>
                </c:pt>
                <c:pt idx="41">
                  <c:v>12.906876483666867</c:v>
                </c:pt>
                <c:pt idx="42">
                  <c:v>13.043931585991672</c:v>
                </c:pt>
                <c:pt idx="43">
                  <c:v>13.859813341769327</c:v>
                </c:pt>
                <c:pt idx="44">
                  <c:v>13.569154744335725</c:v>
                </c:pt>
                <c:pt idx="45">
                  <c:v>13.273251319134165</c:v>
                </c:pt>
                <c:pt idx="46">
                  <c:v>13.304437602119737</c:v>
                </c:pt>
                <c:pt idx="47">
                  <c:v>13.432292746944766</c:v>
                </c:pt>
                <c:pt idx="48">
                  <c:v>13.129817425635967</c:v>
                </c:pt>
                <c:pt idx="49">
                  <c:v>13.384817593597969</c:v>
                </c:pt>
                <c:pt idx="50">
                  <c:v>13.734194093452516</c:v>
                </c:pt>
                <c:pt idx="51">
                  <c:v>13.54854854103006</c:v>
                </c:pt>
                <c:pt idx="52">
                  <c:v>13.711371872561946</c:v>
                </c:pt>
                <c:pt idx="53">
                  <c:v>13.978784368698353</c:v>
                </c:pt>
                <c:pt idx="54">
                  <c:v>14.326658777089328</c:v>
                </c:pt>
                <c:pt idx="55">
                  <c:v>15.130410796707157</c:v>
                </c:pt>
                <c:pt idx="56">
                  <c:v>15.116285028724244</c:v>
                </c:pt>
                <c:pt idx="57">
                  <c:v>15.991023962168985</c:v>
                </c:pt>
                <c:pt idx="58">
                  <c:v>16.824034498619021</c:v>
                </c:pt>
                <c:pt idx="59">
                  <c:v>16.304475952278523</c:v>
                </c:pt>
                <c:pt idx="60">
                  <c:v>16.692317470797647</c:v>
                </c:pt>
                <c:pt idx="61">
                  <c:v>17.006648259460988</c:v>
                </c:pt>
                <c:pt idx="62">
                  <c:v>16.843266101570133</c:v>
                </c:pt>
                <c:pt idx="63">
                  <c:v>16.801716131246295</c:v>
                </c:pt>
                <c:pt idx="64">
                  <c:v>16.863195515097821</c:v>
                </c:pt>
                <c:pt idx="65">
                  <c:v>17.831494055376869</c:v>
                </c:pt>
                <c:pt idx="66">
                  <c:v>17.845845041532197</c:v>
                </c:pt>
                <c:pt idx="67">
                  <c:v>17.723912799619256</c:v>
                </c:pt>
                <c:pt idx="68">
                  <c:v>18.14714392580002</c:v>
                </c:pt>
                <c:pt idx="69">
                  <c:v>18.562381342866555</c:v>
                </c:pt>
                <c:pt idx="70">
                  <c:v>18.968312634942823</c:v>
                </c:pt>
                <c:pt idx="71">
                  <c:v>18.194057556886431</c:v>
                </c:pt>
                <c:pt idx="72">
                  <c:v>17.512222096304946</c:v>
                </c:pt>
                <c:pt idx="73">
                  <c:v>17.125366596972309</c:v>
                </c:pt>
                <c:pt idx="74">
                  <c:v>17.473213711513747</c:v>
                </c:pt>
                <c:pt idx="75">
                  <c:v>17.822983639100705</c:v>
                </c:pt>
                <c:pt idx="76">
                  <c:v>18.075445427458241</c:v>
                </c:pt>
                <c:pt idx="77">
                  <c:v>17.70769566327299</c:v>
                </c:pt>
                <c:pt idx="78">
                  <c:v>17.431460535613077</c:v>
                </c:pt>
                <c:pt idx="79">
                  <c:v>16.739849614820713</c:v>
                </c:pt>
                <c:pt idx="80">
                  <c:v>16.676629667380151</c:v>
                </c:pt>
                <c:pt idx="81">
                  <c:v>15.880666812517321</c:v>
                </c:pt>
                <c:pt idx="82">
                  <c:v>15.950712201066782</c:v>
                </c:pt>
                <c:pt idx="83">
                  <c:v>15.455513454469948</c:v>
                </c:pt>
                <c:pt idx="84">
                  <c:v>15.358662514259914</c:v>
                </c:pt>
                <c:pt idx="85">
                  <c:v>15.418178318820541</c:v>
                </c:pt>
                <c:pt idx="86">
                  <c:v>14.808972366946577</c:v>
                </c:pt>
                <c:pt idx="87">
                  <c:v>15.020108681844468</c:v>
                </c:pt>
                <c:pt idx="88">
                  <c:v>15.387916957229136</c:v>
                </c:pt>
                <c:pt idx="89">
                  <c:v>15.077628818434698</c:v>
                </c:pt>
                <c:pt idx="90">
                  <c:v>15.279642515498177</c:v>
                </c:pt>
                <c:pt idx="91">
                  <c:v>15.602911670088814</c:v>
                </c:pt>
                <c:pt idx="92">
                  <c:v>15.987828821761431</c:v>
                </c:pt>
                <c:pt idx="93">
                  <c:v>15.715941874329713</c:v>
                </c:pt>
                <c:pt idx="94">
                  <c:v>15.223749016946289</c:v>
                </c:pt>
                <c:pt idx="95">
                  <c:v>14.946748301089231</c:v>
                </c:pt>
                <c:pt idx="96">
                  <c:v>15.802286071028171</c:v>
                </c:pt>
                <c:pt idx="97">
                  <c:v>16.192720447849002</c:v>
                </c:pt>
                <c:pt idx="98">
                  <c:v>16.065045360769297</c:v>
                </c:pt>
                <c:pt idx="99">
                  <c:v>16.050104533967492</c:v>
                </c:pt>
                <c:pt idx="100">
                  <c:v>16.915421076068384</c:v>
                </c:pt>
                <c:pt idx="101">
                  <c:v>17.219302943947692</c:v>
                </c:pt>
                <c:pt idx="102">
                  <c:v>16.889214491107516</c:v>
                </c:pt>
                <c:pt idx="103">
                  <c:v>17.131853975345734</c:v>
                </c:pt>
                <c:pt idx="104">
                  <c:v>17.350788026348603</c:v>
                </c:pt>
                <c:pt idx="105">
                  <c:v>17.053214402955494</c:v>
                </c:pt>
                <c:pt idx="106">
                  <c:v>16.906021170249375</c:v>
                </c:pt>
                <c:pt idx="107">
                  <c:v>16.610338076603398</c:v>
                </c:pt>
                <c:pt idx="108">
                  <c:v>17.220071982181906</c:v>
                </c:pt>
                <c:pt idx="109">
                  <c:v>17.026814982671414</c:v>
                </c:pt>
                <c:pt idx="110">
                  <c:v>16.901122288589914</c:v>
                </c:pt>
                <c:pt idx="111">
                  <c:v>17.257854542603205</c:v>
                </c:pt>
                <c:pt idx="112">
                  <c:v>17.786430487858627</c:v>
                </c:pt>
                <c:pt idx="113">
                  <c:v>17.684360844450168</c:v>
                </c:pt>
                <c:pt idx="114">
                  <c:v>17.58929544086487</c:v>
                </c:pt>
                <c:pt idx="115">
                  <c:v>16.596791133979103</c:v>
                </c:pt>
                <c:pt idx="116">
                  <c:v>16.16970200061531</c:v>
                </c:pt>
                <c:pt idx="117">
                  <c:v>15.482849163344438</c:v>
                </c:pt>
                <c:pt idx="118">
                  <c:v>14.745043493292801</c:v>
                </c:pt>
                <c:pt idx="119">
                  <c:v>14.442991231338436</c:v>
                </c:pt>
                <c:pt idx="120">
                  <c:v>15.428980086469092</c:v>
                </c:pt>
                <c:pt idx="121">
                  <c:v>15.476522332432536</c:v>
                </c:pt>
                <c:pt idx="122">
                  <c:v>15.05162335765738</c:v>
                </c:pt>
                <c:pt idx="123">
                  <c:v>15.408945125474121</c:v>
                </c:pt>
                <c:pt idx="124">
                  <c:v>15.566495230713251</c:v>
                </c:pt>
                <c:pt idx="125">
                  <c:v>15.658211395638142</c:v>
                </c:pt>
                <c:pt idx="126">
                  <c:v>15.617919238645985</c:v>
                </c:pt>
                <c:pt idx="127">
                  <c:v>16.163998509963029</c:v>
                </c:pt>
                <c:pt idx="128">
                  <c:v>17.711261413256516</c:v>
                </c:pt>
                <c:pt idx="129">
                  <c:v>17.716568589826355</c:v>
                </c:pt>
                <c:pt idx="130">
                  <c:v>17.671739174763996</c:v>
                </c:pt>
                <c:pt idx="131">
                  <c:v>18.206303000209932</c:v>
                </c:pt>
                <c:pt idx="132">
                  <c:v>19.016388404225275</c:v>
                </c:pt>
                <c:pt idx="133">
                  <c:v>19.036425040978436</c:v>
                </c:pt>
                <c:pt idx="134">
                  <c:v>19.738054849323017</c:v>
                </c:pt>
                <c:pt idx="135">
                  <c:v>19.943265241638656</c:v>
                </c:pt>
                <c:pt idx="136">
                  <c:v>19.911465213489816</c:v>
                </c:pt>
                <c:pt idx="137">
                  <c:v>19.769284397136754</c:v>
                </c:pt>
                <c:pt idx="138">
                  <c:v>19.211886434505566</c:v>
                </c:pt>
                <c:pt idx="139">
                  <c:v>19.204303803173829</c:v>
                </c:pt>
                <c:pt idx="140">
                  <c:v>18.694271809588212</c:v>
                </c:pt>
                <c:pt idx="141">
                  <c:v>19.040214915324714</c:v>
                </c:pt>
                <c:pt idx="142">
                  <c:v>18.463312690800006</c:v>
                </c:pt>
                <c:pt idx="143">
                  <c:v>18.013009251275744</c:v>
                </c:pt>
                <c:pt idx="144">
                  <c:v>17.656643708098777</c:v>
                </c:pt>
                <c:pt idx="145">
                  <c:v>17.125193854872457</c:v>
                </c:pt>
                <c:pt idx="146">
                  <c:v>16.899589031582323</c:v>
                </c:pt>
                <c:pt idx="147">
                  <c:v>17.102541578254922</c:v>
                </c:pt>
                <c:pt idx="148">
                  <c:v>15.780987310776256</c:v>
                </c:pt>
                <c:pt idx="149">
                  <c:v>15.416503863597699</c:v>
                </c:pt>
                <c:pt idx="150">
                  <c:v>14.34985418276095</c:v>
                </c:pt>
                <c:pt idx="151">
                  <c:v>14.588056535807814</c:v>
                </c:pt>
                <c:pt idx="152">
                  <c:v>15.012069079138769</c:v>
                </c:pt>
                <c:pt idx="153">
                  <c:v>15.271794153520192</c:v>
                </c:pt>
                <c:pt idx="154">
                  <c:v>15.942411400571681</c:v>
                </c:pt>
                <c:pt idx="155">
                  <c:v>15.612694335464942</c:v>
                </c:pt>
                <c:pt idx="156">
                  <c:v>15.739869351948233</c:v>
                </c:pt>
                <c:pt idx="157">
                  <c:v>16.202736596449931</c:v>
                </c:pt>
                <c:pt idx="158">
                  <c:v>17.187622088121937</c:v>
                </c:pt>
                <c:pt idx="159">
                  <c:v>17.434849078052462</c:v>
                </c:pt>
                <c:pt idx="160">
                  <c:v>16.808751920918013</c:v>
                </c:pt>
                <c:pt idx="161">
                  <c:v>16.606319695292541</c:v>
                </c:pt>
                <c:pt idx="162">
                  <c:v>16.289679714916961</c:v>
                </c:pt>
                <c:pt idx="163">
                  <c:v>16.457777072998375</c:v>
                </c:pt>
                <c:pt idx="164">
                  <c:v>16.522315444877222</c:v>
                </c:pt>
                <c:pt idx="165">
                  <c:v>16.502904205708429</c:v>
                </c:pt>
                <c:pt idx="166">
                  <c:v>16.542784447444561</c:v>
                </c:pt>
                <c:pt idx="167">
                  <c:v>16.672466333767726</c:v>
                </c:pt>
                <c:pt idx="168">
                  <c:v>16.524443935162719</c:v>
                </c:pt>
                <c:pt idx="169">
                  <c:v>16.33123769321141</c:v>
                </c:pt>
                <c:pt idx="170">
                  <c:v>16.364625427174808</c:v>
                </c:pt>
                <c:pt idx="171">
                  <c:v>16.3875438236863</c:v>
                </c:pt>
                <c:pt idx="172">
                  <c:v>17.08036955338239</c:v>
                </c:pt>
                <c:pt idx="173">
                  <c:v>17.207413539783392</c:v>
                </c:pt>
                <c:pt idx="174">
                  <c:v>17.546014648740559</c:v>
                </c:pt>
                <c:pt idx="175">
                  <c:v>18.074072547241801</c:v>
                </c:pt>
                <c:pt idx="176">
                  <c:v>18.200335946605467</c:v>
                </c:pt>
                <c:pt idx="177">
                  <c:v>17.944706622466473</c:v>
                </c:pt>
                <c:pt idx="178">
                  <c:v>17.342998991921696</c:v>
                </c:pt>
                <c:pt idx="179">
                  <c:v>16.548415156667968</c:v>
                </c:pt>
                <c:pt idx="180">
                  <c:v>16.57622482856819</c:v>
                </c:pt>
                <c:pt idx="181">
                  <c:v>17.515403352637271</c:v>
                </c:pt>
                <c:pt idx="182">
                  <c:v>17.232362712298606</c:v>
                </c:pt>
                <c:pt idx="183">
                  <c:v>17.643699378130005</c:v>
                </c:pt>
                <c:pt idx="184">
                  <c:v>17.828266894232833</c:v>
                </c:pt>
                <c:pt idx="185">
                  <c:v>17.777578616430475</c:v>
                </c:pt>
                <c:pt idx="186">
                  <c:v>16.63710010339458</c:v>
                </c:pt>
                <c:pt idx="187">
                  <c:v>15.703370546226877</c:v>
                </c:pt>
                <c:pt idx="188">
                  <c:v>16.544339943032018</c:v>
                </c:pt>
                <c:pt idx="189">
                  <c:v>16.43886680472589</c:v>
                </c:pt>
                <c:pt idx="190">
                  <c:v>17.089425242371117</c:v>
                </c:pt>
                <c:pt idx="191">
                  <c:v>16.501404180590093</c:v>
                </c:pt>
                <c:pt idx="192">
                  <c:v>17.026521282380561</c:v>
                </c:pt>
                <c:pt idx="193">
                  <c:v>16.894025883254098</c:v>
                </c:pt>
                <c:pt idx="194">
                  <c:v>16.958030716721041</c:v>
                </c:pt>
                <c:pt idx="195">
                  <c:v>16.696857434734664</c:v>
                </c:pt>
                <c:pt idx="196">
                  <c:v>17.047755129229387</c:v>
                </c:pt>
                <c:pt idx="197">
                  <c:v>17.850497280690611</c:v>
                </c:pt>
                <c:pt idx="198">
                  <c:v>18.651975755820285</c:v>
                </c:pt>
                <c:pt idx="199">
                  <c:v>19.006396010519435</c:v>
                </c:pt>
                <c:pt idx="200">
                  <c:v>19.372370293397793</c:v>
                </c:pt>
                <c:pt idx="201">
                  <c:v>19.028031223902424</c:v>
                </c:pt>
                <c:pt idx="202">
                  <c:v>18.358448098050225</c:v>
                </c:pt>
                <c:pt idx="203">
                  <c:v>18.748757662525502</c:v>
                </c:pt>
                <c:pt idx="204">
                  <c:v>19.249000021813757</c:v>
                </c:pt>
                <c:pt idx="205">
                  <c:v>18.918131888002151</c:v>
                </c:pt>
                <c:pt idx="206">
                  <c:v>18.042174923468689</c:v>
                </c:pt>
                <c:pt idx="207">
                  <c:v>17.705089426411782</c:v>
                </c:pt>
                <c:pt idx="208">
                  <c:v>17.595635274512823</c:v>
                </c:pt>
                <c:pt idx="209">
                  <c:v>19.544817480547994</c:v>
                </c:pt>
                <c:pt idx="210">
                  <c:v>19.858943014167316</c:v>
                </c:pt>
                <c:pt idx="211">
                  <c:v>20.544915179153282</c:v>
                </c:pt>
                <c:pt idx="212">
                  <c:v>20.442732862691308</c:v>
                </c:pt>
                <c:pt idx="213">
                  <c:v>19.947199825773662</c:v>
                </c:pt>
                <c:pt idx="214">
                  <c:v>20.527416324811295</c:v>
                </c:pt>
                <c:pt idx="215">
                  <c:v>21.403631985448179</c:v>
                </c:pt>
                <c:pt idx="216">
                  <c:v>22.932807416487186</c:v>
                </c:pt>
                <c:pt idx="217">
                  <c:v>23.048117549980201</c:v>
                </c:pt>
                <c:pt idx="218">
                  <c:v>23.279682245508724</c:v>
                </c:pt>
                <c:pt idx="219">
                  <c:v>23.152421525686496</c:v>
                </c:pt>
                <c:pt idx="220">
                  <c:v>22.09126936083419</c:v>
                </c:pt>
                <c:pt idx="221">
                  <c:v>21.212091925046831</c:v>
                </c:pt>
                <c:pt idx="222">
                  <c:v>21.561425634523118</c:v>
                </c:pt>
                <c:pt idx="223">
                  <c:v>21.726237373055447</c:v>
                </c:pt>
                <c:pt idx="224">
                  <c:v>20.591140514113775</c:v>
                </c:pt>
                <c:pt idx="225">
                  <c:v>20.153713460686603</c:v>
                </c:pt>
                <c:pt idx="226">
                  <c:v>20.196457520802294</c:v>
                </c:pt>
                <c:pt idx="227">
                  <c:v>18.512649643600199</c:v>
                </c:pt>
                <c:pt idx="228">
                  <c:v>18.674275362444781</c:v>
                </c:pt>
                <c:pt idx="229">
                  <c:v>18.703797417251437</c:v>
                </c:pt>
                <c:pt idx="230">
                  <c:v>18.775793421238372</c:v>
                </c:pt>
                <c:pt idx="231">
                  <c:v>18.936402033322729</c:v>
                </c:pt>
                <c:pt idx="232">
                  <c:v>18.403197016950411</c:v>
                </c:pt>
                <c:pt idx="233">
                  <c:v>17.992711584303976</c:v>
                </c:pt>
                <c:pt idx="234">
                  <c:v>17.689545468952801</c:v>
                </c:pt>
                <c:pt idx="235">
                  <c:v>18.069614666784183</c:v>
                </c:pt>
                <c:pt idx="236">
                  <c:v>17.341874151224705</c:v>
                </c:pt>
                <c:pt idx="237">
                  <c:v>18.102398784556048</c:v>
                </c:pt>
                <c:pt idx="238">
                  <c:v>19.419584603760761</c:v>
                </c:pt>
                <c:pt idx="239">
                  <c:v>20.744051160870853</c:v>
                </c:pt>
                <c:pt idx="240">
                  <c:v>20.97858183453619</c:v>
                </c:pt>
                <c:pt idx="241">
                  <c:v>21.679149848206201</c:v>
                </c:pt>
                <c:pt idx="242">
                  <c:v>22.347583950683859</c:v>
                </c:pt>
                <c:pt idx="243">
                  <c:v>24.409716994827217</c:v>
                </c:pt>
                <c:pt idx="244">
                  <c:v>23.064012684863567</c:v>
                </c:pt>
                <c:pt idx="245">
                  <c:v>25.238466205960354</c:v>
                </c:pt>
                <c:pt idx="246">
                  <c:v>23.144848553708105</c:v>
                </c:pt>
                <c:pt idx="247">
                  <c:v>23.077177713844382</c:v>
                </c:pt>
                <c:pt idx="248">
                  <c:v>22.590468316860239</c:v>
                </c:pt>
                <c:pt idx="249">
                  <c:v>22.252901618408927</c:v>
                </c:pt>
                <c:pt idx="250">
                  <c:v>22.375074777652799</c:v>
                </c:pt>
                <c:pt idx="251">
                  <c:v>21.680215141029688</c:v>
                </c:pt>
                <c:pt idx="252">
                  <c:v>22.340290796033567</c:v>
                </c:pt>
                <c:pt idx="253">
                  <c:v>22.459957452460397</c:v>
                </c:pt>
                <c:pt idx="254">
                  <c:v>22.410652288217339</c:v>
                </c:pt>
                <c:pt idx="255">
                  <c:v>22.823108698497848</c:v>
                </c:pt>
                <c:pt idx="256">
                  <c:v>22.4279544933298</c:v>
                </c:pt>
                <c:pt idx="257">
                  <c:v>21.963742295514635</c:v>
                </c:pt>
                <c:pt idx="258">
                  <c:v>22.38568658940137</c:v>
                </c:pt>
                <c:pt idx="259">
                  <c:v>23.168671834092862</c:v>
                </c:pt>
                <c:pt idx="260">
                  <c:v>22.856566381954504</c:v>
                </c:pt>
                <c:pt idx="261">
                  <c:v>20.60442540185981</c:v>
                </c:pt>
                <c:pt idx="262">
                  <c:v>20.408541255072176</c:v>
                </c:pt>
                <c:pt idx="263">
                  <c:v>19.633232126823835</c:v>
                </c:pt>
                <c:pt idx="264">
                  <c:v>20.318132053828489</c:v>
                </c:pt>
                <c:pt idx="265">
                  <c:v>20.107051517552801</c:v>
                </c:pt>
                <c:pt idx="266">
                  <c:v>19.884560384872831</c:v>
                </c:pt>
                <c:pt idx="267">
                  <c:v>18.98002260182626</c:v>
                </c:pt>
                <c:pt idx="268">
                  <c:v>18.954858723039866</c:v>
                </c:pt>
                <c:pt idx="269">
                  <c:v>17.818551722968508</c:v>
                </c:pt>
                <c:pt idx="270">
                  <c:v>16.918178414766654</c:v>
                </c:pt>
                <c:pt idx="271">
                  <c:v>16.299118790903488</c:v>
                </c:pt>
                <c:pt idx="272">
                  <c:v>15.654359115196907</c:v>
                </c:pt>
                <c:pt idx="273">
                  <c:v>15.252943825778834</c:v>
                </c:pt>
                <c:pt idx="274">
                  <c:v>15.407877534297887</c:v>
                </c:pt>
                <c:pt idx="275">
                  <c:v>16.042894140050134</c:v>
                </c:pt>
                <c:pt idx="276">
                  <c:v>15.861833914033634</c:v>
                </c:pt>
                <c:pt idx="277">
                  <c:v>15.021498380331431</c:v>
                </c:pt>
                <c:pt idx="278">
                  <c:v>15.08193017625886</c:v>
                </c:pt>
                <c:pt idx="279">
                  <c:v>15.565490611691478</c:v>
                </c:pt>
                <c:pt idx="280">
                  <c:v>15.525820896254627</c:v>
                </c:pt>
                <c:pt idx="281">
                  <c:v>15.474433638652648</c:v>
                </c:pt>
                <c:pt idx="282">
                  <c:v>16.036401629624105</c:v>
                </c:pt>
                <c:pt idx="283">
                  <c:v>16.304651978851023</c:v>
                </c:pt>
                <c:pt idx="284">
                  <c:v>16.742600049163681</c:v>
                </c:pt>
                <c:pt idx="285">
                  <c:v>17.633197370821396</c:v>
                </c:pt>
                <c:pt idx="286">
                  <c:v>18.076200223770062</c:v>
                </c:pt>
                <c:pt idx="287">
                  <c:v>18.159679118703195</c:v>
                </c:pt>
                <c:pt idx="288">
                  <c:v>18.459852032455846</c:v>
                </c:pt>
                <c:pt idx="289">
                  <c:v>19.168996375829831</c:v>
                </c:pt>
                <c:pt idx="290">
                  <c:v>19.831506074218414</c:v>
                </c:pt>
                <c:pt idx="291">
                  <c:v>19.482927524711286</c:v>
                </c:pt>
                <c:pt idx="292">
                  <c:v>18.629487509845127</c:v>
                </c:pt>
                <c:pt idx="293">
                  <c:v>18.735862386183531</c:v>
                </c:pt>
                <c:pt idx="294">
                  <c:v>19.205883309548049</c:v>
                </c:pt>
                <c:pt idx="295">
                  <c:v>19.573308430803721</c:v>
                </c:pt>
                <c:pt idx="296">
                  <c:v>19.74349241969778</c:v>
                </c:pt>
                <c:pt idx="297">
                  <c:v>19.897394814329534</c:v>
                </c:pt>
                <c:pt idx="298">
                  <c:v>19.443525693264984</c:v>
                </c:pt>
                <c:pt idx="299">
                  <c:v>19.577960809096115</c:v>
                </c:pt>
                <c:pt idx="300">
                  <c:v>20.132402260807897</c:v>
                </c:pt>
                <c:pt idx="301">
                  <c:v>19.866752563675895</c:v>
                </c:pt>
                <c:pt idx="302">
                  <c:v>19.259453020854117</c:v>
                </c:pt>
                <c:pt idx="303">
                  <c:v>18.876204996115884</c:v>
                </c:pt>
                <c:pt idx="304">
                  <c:v>18.054044460926399</c:v>
                </c:pt>
                <c:pt idx="305">
                  <c:v>18.172666376497503</c:v>
                </c:pt>
                <c:pt idx="306">
                  <c:v>18.195200143513745</c:v>
                </c:pt>
                <c:pt idx="307">
                  <c:v>18.967251477549294</c:v>
                </c:pt>
                <c:pt idx="308">
                  <c:v>19.200993682001354</c:v>
                </c:pt>
                <c:pt idx="309">
                  <c:v>18.095380908869096</c:v>
                </c:pt>
                <c:pt idx="310">
                  <c:v>18.141851654007962</c:v>
                </c:pt>
                <c:pt idx="311">
                  <c:v>17.660003667768663</c:v>
                </c:pt>
                <c:pt idx="312">
                  <c:v>17.218913853705981</c:v>
                </c:pt>
                <c:pt idx="313">
                  <c:v>16.217071288766153</c:v>
                </c:pt>
                <c:pt idx="314">
                  <c:v>14.687545255978653</c:v>
                </c:pt>
                <c:pt idx="315">
                  <c:v>14.669709905602742</c:v>
                </c:pt>
                <c:pt idx="316">
                  <c:v>13.79010715342425</c:v>
                </c:pt>
                <c:pt idx="317">
                  <c:v>13.144269952673209</c:v>
                </c:pt>
                <c:pt idx="318">
                  <c:v>13.58500735796185</c:v>
                </c:pt>
                <c:pt idx="319">
                  <c:v>12.513471604446613</c:v>
                </c:pt>
                <c:pt idx="320">
                  <c:v>12.328569657736633</c:v>
                </c:pt>
                <c:pt idx="321">
                  <c:v>10.831840153050612</c:v>
                </c:pt>
                <c:pt idx="322">
                  <c:v>10.591177559189788</c:v>
                </c:pt>
                <c:pt idx="323">
                  <c:v>11.333306235811177</c:v>
                </c:pt>
                <c:pt idx="324">
                  <c:v>11.902968628266985</c:v>
                </c:pt>
                <c:pt idx="325">
                  <c:v>11.554846295144799</c:v>
                </c:pt>
                <c:pt idx="326">
                  <c:v>11.984662664464301</c:v>
                </c:pt>
                <c:pt idx="327">
                  <c:v>12.448889158370372</c:v>
                </c:pt>
                <c:pt idx="328">
                  <c:v>13.078451355438343</c:v>
                </c:pt>
                <c:pt idx="329">
                  <c:v>13.051684129229994</c:v>
                </c:pt>
                <c:pt idx="330">
                  <c:v>13.345487104834405</c:v>
                </c:pt>
                <c:pt idx="331">
                  <c:v>13.884232895208619</c:v>
                </c:pt>
                <c:pt idx="332">
                  <c:v>13.701442268825112</c:v>
                </c:pt>
                <c:pt idx="333">
                  <c:v>13.690810359178709</c:v>
                </c:pt>
                <c:pt idx="334">
                  <c:v>14.435014091256264</c:v>
                </c:pt>
                <c:pt idx="335">
                  <c:v>14.582482908962442</c:v>
                </c:pt>
                <c:pt idx="336">
                  <c:v>14.76441845644136</c:v>
                </c:pt>
                <c:pt idx="337">
                  <c:v>14.167157516701366</c:v>
                </c:pt>
                <c:pt idx="338">
                  <c:v>14.336058380586222</c:v>
                </c:pt>
                <c:pt idx="339">
                  <c:v>14.645198603086122</c:v>
                </c:pt>
                <c:pt idx="340">
                  <c:v>14.95350978658279</c:v>
                </c:pt>
                <c:pt idx="341">
                  <c:v>15.040444676081</c:v>
                </c:pt>
                <c:pt idx="342">
                  <c:v>15.231503240497688</c:v>
                </c:pt>
                <c:pt idx="343">
                  <c:v>15.417580706254762</c:v>
                </c:pt>
                <c:pt idx="344">
                  <c:v>15.254446436821178</c:v>
                </c:pt>
                <c:pt idx="345">
                  <c:v>14.988845296121767</c:v>
                </c:pt>
                <c:pt idx="346">
                  <c:v>14.745631176824588</c:v>
                </c:pt>
                <c:pt idx="347">
                  <c:v>14.750638489265036</c:v>
                </c:pt>
                <c:pt idx="348">
                  <c:v>14.547885040564148</c:v>
                </c:pt>
                <c:pt idx="349">
                  <c:v>14.002037903032701</c:v>
                </c:pt>
                <c:pt idx="350">
                  <c:v>14.050006965077822</c:v>
                </c:pt>
                <c:pt idx="351">
                  <c:v>13.559883620820084</c:v>
                </c:pt>
                <c:pt idx="352">
                  <c:v>13.568792287251453</c:v>
                </c:pt>
                <c:pt idx="353">
                  <c:v>13.01965730231594</c:v>
                </c:pt>
                <c:pt idx="354">
                  <c:v>12.34258125998522</c:v>
                </c:pt>
                <c:pt idx="355">
                  <c:v>12.745055150886255</c:v>
                </c:pt>
                <c:pt idx="356">
                  <c:v>12.937161101070846</c:v>
                </c:pt>
                <c:pt idx="357">
                  <c:v>13.918866656445811</c:v>
                </c:pt>
                <c:pt idx="358">
                  <c:v>14.164523175780351</c:v>
                </c:pt>
                <c:pt idx="359">
                  <c:v>13.741478417781545</c:v>
                </c:pt>
                <c:pt idx="360">
                  <c:v>14.049215181401205</c:v>
                </c:pt>
                <c:pt idx="361">
                  <c:v>14.7214884699283</c:v>
                </c:pt>
                <c:pt idx="362">
                  <c:v>14.37062322197953</c:v>
                </c:pt>
                <c:pt idx="363">
                  <c:v>14.752935420329353</c:v>
                </c:pt>
                <c:pt idx="364">
                  <c:v>15.047660591685039</c:v>
                </c:pt>
                <c:pt idx="365">
                  <c:v>15.328355684719284</c:v>
                </c:pt>
                <c:pt idx="366">
                  <c:v>15.083110578700269</c:v>
                </c:pt>
                <c:pt idx="367">
                  <c:v>13.899790665654448</c:v>
                </c:pt>
                <c:pt idx="368">
                  <c:v>12.997953983252444</c:v>
                </c:pt>
                <c:pt idx="369">
                  <c:v>13.066472850619199</c:v>
                </c:pt>
                <c:pt idx="370">
                  <c:v>13.727997586413103</c:v>
                </c:pt>
                <c:pt idx="371">
                  <c:v>13.929258419578241</c:v>
                </c:pt>
                <c:pt idx="372">
                  <c:v>13.794952631845833</c:v>
                </c:pt>
                <c:pt idx="373">
                  <c:v>13.531634369686603</c:v>
                </c:pt>
                <c:pt idx="374">
                  <c:v>13.639769173944176</c:v>
                </c:pt>
                <c:pt idx="375">
                  <c:v>13.654392690553239</c:v>
                </c:pt>
                <c:pt idx="376">
                  <c:v>13.645500685612372</c:v>
                </c:pt>
                <c:pt idx="377">
                  <c:v>13.785417404502528</c:v>
                </c:pt>
                <c:pt idx="378">
                  <c:v>13.802876645015781</c:v>
                </c:pt>
                <c:pt idx="379">
                  <c:v>13.984761763426276</c:v>
                </c:pt>
                <c:pt idx="380">
                  <c:v>13.926285001315877</c:v>
                </c:pt>
                <c:pt idx="381">
                  <c:v>13.905092701178468</c:v>
                </c:pt>
                <c:pt idx="382">
                  <c:v>13.749541018606532</c:v>
                </c:pt>
                <c:pt idx="383">
                  <c:v>13.388999452579627</c:v>
                </c:pt>
                <c:pt idx="384">
                  <c:v>13.148088791761564</c:v>
                </c:pt>
                <c:pt idx="385">
                  <c:v>12.682960516236763</c:v>
                </c:pt>
                <c:pt idx="386">
                  <c:v>12.443453515183664</c:v>
                </c:pt>
                <c:pt idx="387">
                  <c:v>12.433067081795164</c:v>
                </c:pt>
                <c:pt idx="388">
                  <c:v>12.221401061154122</c:v>
                </c:pt>
                <c:pt idx="389">
                  <c:v>11.491962852761231</c:v>
                </c:pt>
                <c:pt idx="390">
                  <c:v>11.534022795459862</c:v>
                </c:pt>
                <c:pt idx="391">
                  <c:v>11.846840543564632</c:v>
                </c:pt>
                <c:pt idx="392">
                  <c:v>11.843316826625975</c:v>
                </c:pt>
                <c:pt idx="393">
                  <c:v>11.471490240312296</c:v>
                </c:pt>
                <c:pt idx="394">
                  <c:v>11.072537845038012</c:v>
                </c:pt>
                <c:pt idx="395">
                  <c:v>11.174040870036796</c:v>
                </c:pt>
                <c:pt idx="396">
                  <c:v>11.636092105046135</c:v>
                </c:pt>
                <c:pt idx="397">
                  <c:v>11.910233879798239</c:v>
                </c:pt>
                <c:pt idx="398">
                  <c:v>11.68552601883683</c:v>
                </c:pt>
                <c:pt idx="399">
                  <c:v>11.522662536200231</c:v>
                </c:pt>
                <c:pt idx="400">
                  <c:v>11.479008694164479</c:v>
                </c:pt>
                <c:pt idx="401">
                  <c:v>11.428715168831882</c:v>
                </c:pt>
                <c:pt idx="402">
                  <c:v>10.69434518304014</c:v>
                </c:pt>
                <c:pt idx="403">
                  <c:v>10.492046265076432</c:v>
                </c:pt>
                <c:pt idx="404">
                  <c:v>10.500497301802127</c:v>
                </c:pt>
                <c:pt idx="405">
                  <c:v>10.612759466126221</c:v>
                </c:pt>
                <c:pt idx="406">
                  <c:v>10.516917642992118</c:v>
                </c:pt>
                <c:pt idx="407">
                  <c:v>10.172217991997863</c:v>
                </c:pt>
                <c:pt idx="408">
                  <c:v>10.359834197757266</c:v>
                </c:pt>
                <c:pt idx="409">
                  <c:v>10.329786209660691</c:v>
                </c:pt>
                <c:pt idx="410">
                  <c:v>10.707013188682813</c:v>
                </c:pt>
                <c:pt idx="411">
                  <c:v>11.40112378900019</c:v>
                </c:pt>
                <c:pt idx="412">
                  <c:v>11.026929876471323</c:v>
                </c:pt>
                <c:pt idx="413">
                  <c:v>11.154262189096347</c:v>
                </c:pt>
                <c:pt idx="414">
                  <c:v>11.113629393949607</c:v>
                </c:pt>
                <c:pt idx="415">
                  <c:v>11.584831641604605</c:v>
                </c:pt>
                <c:pt idx="416">
                  <c:v>12.011570757825899</c:v>
                </c:pt>
                <c:pt idx="417">
                  <c:v>12.549076133220163</c:v>
                </c:pt>
                <c:pt idx="418">
                  <c:v>12.85771445355932</c:v>
                </c:pt>
                <c:pt idx="419">
                  <c:v>12.878444602185995</c:v>
                </c:pt>
                <c:pt idx="420">
                  <c:v>12.543563692516182</c:v>
                </c:pt>
                <c:pt idx="421">
                  <c:v>12.354652326458798</c:v>
                </c:pt>
                <c:pt idx="422">
                  <c:v>12.177052795748482</c:v>
                </c:pt>
                <c:pt idx="423">
                  <c:v>11.906481776593182</c:v>
                </c:pt>
                <c:pt idx="424">
                  <c:v>12.026256671905157</c:v>
                </c:pt>
                <c:pt idx="425">
                  <c:v>11.995961222946576</c:v>
                </c:pt>
                <c:pt idx="426">
                  <c:v>11.791165275254547</c:v>
                </c:pt>
                <c:pt idx="427">
                  <c:v>11.732082638874163</c:v>
                </c:pt>
                <c:pt idx="428">
                  <c:v>11.944552417504466</c:v>
                </c:pt>
                <c:pt idx="429">
                  <c:v>12.045741763370801</c:v>
                </c:pt>
                <c:pt idx="430">
                  <c:v>12.053230403230499</c:v>
                </c:pt>
                <c:pt idx="431">
                  <c:v>11.413559188849497</c:v>
                </c:pt>
                <c:pt idx="432">
                  <c:v>10.992361427383427</c:v>
                </c:pt>
                <c:pt idx="433">
                  <c:v>10.063187738735728</c:v>
                </c:pt>
                <c:pt idx="434">
                  <c:v>10.327157080107876</c:v>
                </c:pt>
                <c:pt idx="435">
                  <c:v>9.6445311972812338</c:v>
                </c:pt>
                <c:pt idx="436">
                  <c:v>9.1389888133735742</c:v>
                </c:pt>
                <c:pt idx="437">
                  <c:v>9.1482202595395794</c:v>
                </c:pt>
                <c:pt idx="438">
                  <c:v>9.0034723772288014</c:v>
                </c:pt>
                <c:pt idx="439">
                  <c:v>8.5726804667537788</c:v>
                </c:pt>
                <c:pt idx="440">
                  <c:v>7.9508232642170587</c:v>
                </c:pt>
                <c:pt idx="441">
                  <c:v>7.3871337111081434</c:v>
                </c:pt>
                <c:pt idx="442">
                  <c:v>6.7530136047743046</c:v>
                </c:pt>
                <c:pt idx="443">
                  <c:v>6.4125938981198169</c:v>
                </c:pt>
                <c:pt idx="444">
                  <c:v>6.6406460286553477</c:v>
                </c:pt>
                <c:pt idx="445">
                  <c:v>6.7843435516302781</c:v>
                </c:pt>
                <c:pt idx="446">
                  <c:v>6.6863557604558901</c:v>
                </c:pt>
                <c:pt idx="447">
                  <c:v>6.520727730547156</c:v>
                </c:pt>
                <c:pt idx="448">
                  <c:v>6.5823632316210761</c:v>
                </c:pt>
                <c:pt idx="449">
                  <c:v>6.4962913186410525</c:v>
                </c:pt>
                <c:pt idx="450">
                  <c:v>6.3713240938489859</c:v>
                </c:pt>
                <c:pt idx="451">
                  <c:v>6.3030737609145913</c:v>
                </c:pt>
                <c:pt idx="452">
                  <c:v>6.1491705624316788</c:v>
                </c:pt>
                <c:pt idx="453">
                  <c:v>6.2905153211913198</c:v>
                </c:pt>
                <c:pt idx="454">
                  <c:v>6.333327495354153</c:v>
                </c:pt>
                <c:pt idx="455">
                  <c:v>6.1345804112834292</c:v>
                </c:pt>
                <c:pt idx="456">
                  <c:v>6.0984676399501039</c:v>
                </c:pt>
                <c:pt idx="457">
                  <c:v>6.2396927713649779</c:v>
                </c:pt>
                <c:pt idx="458">
                  <c:v>6.3560740048691411</c:v>
                </c:pt>
                <c:pt idx="459">
                  <c:v>6.4561395558192736</c:v>
                </c:pt>
                <c:pt idx="460">
                  <c:v>6.8290022614820307</c:v>
                </c:pt>
                <c:pt idx="461">
                  <c:v>7.0216152147841324</c:v>
                </c:pt>
                <c:pt idx="462">
                  <c:v>7.052837165446312</c:v>
                </c:pt>
                <c:pt idx="463">
                  <c:v>6.4791311017052768</c:v>
                </c:pt>
                <c:pt idx="464">
                  <c:v>6.5584816720612631</c:v>
                </c:pt>
                <c:pt idx="465">
                  <c:v>6.7947041999493027</c:v>
                </c:pt>
                <c:pt idx="466">
                  <c:v>6.4670225741331322</c:v>
                </c:pt>
                <c:pt idx="467">
                  <c:v>6.1607170337991768</c:v>
                </c:pt>
                <c:pt idx="468">
                  <c:v>5.9896677711394384</c:v>
                </c:pt>
                <c:pt idx="469">
                  <c:v>5.4553476499077727</c:v>
                </c:pt>
                <c:pt idx="470">
                  <c:v>5.7988227275571598</c:v>
                </c:pt>
                <c:pt idx="471">
                  <c:v>5.5998587255061851</c:v>
                </c:pt>
                <c:pt idx="472">
                  <c:v>5.1889504620474938</c:v>
                </c:pt>
                <c:pt idx="473">
                  <c:v>5.0436396804516201</c:v>
                </c:pt>
                <c:pt idx="474">
                  <c:v>5.0805929195407957</c:v>
                </c:pt>
                <c:pt idx="475">
                  <c:v>5.0207010779228565</c:v>
                </c:pt>
                <c:pt idx="476">
                  <c:v>5.2971627701080592</c:v>
                </c:pt>
                <c:pt idx="477">
                  <c:v>5.3511773934241571</c:v>
                </c:pt>
                <c:pt idx="478">
                  <c:v>5.1264079309479271</c:v>
                </c:pt>
                <c:pt idx="479">
                  <c:v>4.7842410450832489</c:v>
                </c:pt>
                <c:pt idx="480">
                  <c:v>5.122184146887375</c:v>
                </c:pt>
                <c:pt idx="481">
                  <c:v>5.2748571912050473</c:v>
                </c:pt>
                <c:pt idx="482">
                  <c:v>5.1923481586841778</c:v>
                </c:pt>
                <c:pt idx="483">
                  <c:v>5.2970859227396758</c:v>
                </c:pt>
                <c:pt idx="484">
                  <c:v>5.609469225330777</c:v>
                </c:pt>
                <c:pt idx="485">
                  <c:v>5.2161109609893224</c:v>
                </c:pt>
                <c:pt idx="486">
                  <c:v>5.1977793619054724</c:v>
                </c:pt>
                <c:pt idx="487">
                  <c:v>5.161294823215731</c:v>
                </c:pt>
                <c:pt idx="488">
                  <c:v>5.3775244254582599</c:v>
                </c:pt>
                <c:pt idx="489">
                  <c:v>5.4792576780533491</c:v>
                </c:pt>
                <c:pt idx="490">
                  <c:v>5.8381969932008921</c:v>
                </c:pt>
                <c:pt idx="491">
                  <c:v>6.1141588494172741</c:v>
                </c:pt>
                <c:pt idx="492">
                  <c:v>6.2870872903471309</c:v>
                </c:pt>
                <c:pt idx="493">
                  <c:v>6.4613058726969852</c:v>
                </c:pt>
                <c:pt idx="494">
                  <c:v>6.8213872490360439</c:v>
                </c:pt>
                <c:pt idx="495">
                  <c:v>7.2732533902098622</c:v>
                </c:pt>
                <c:pt idx="496">
                  <c:v>7.5934672589193797</c:v>
                </c:pt>
                <c:pt idx="497">
                  <c:v>7.5579873517551279</c:v>
                </c:pt>
                <c:pt idx="498">
                  <c:v>7.6020950457740328</c:v>
                </c:pt>
                <c:pt idx="499">
                  <c:v>8.0200306898957763</c:v>
                </c:pt>
                <c:pt idx="500">
                  <c:v>8.2650830022843049</c:v>
                </c:pt>
                <c:pt idx="501">
                  <c:v>8.4321519987618974</c:v>
                </c:pt>
                <c:pt idx="502">
                  <c:v>7.9982537722698384</c:v>
                </c:pt>
                <c:pt idx="503">
                  <c:v>7.9646798649400017</c:v>
                </c:pt>
                <c:pt idx="504">
                  <c:v>8.1542004830691539</c:v>
                </c:pt>
                <c:pt idx="505">
                  <c:v>8.5333605790659686</c:v>
                </c:pt>
                <c:pt idx="506">
                  <c:v>8.7007375009785335</c:v>
                </c:pt>
                <c:pt idx="507">
                  <c:v>8.372809668463816</c:v>
                </c:pt>
                <c:pt idx="508">
                  <c:v>8.0004978675982112</c:v>
                </c:pt>
                <c:pt idx="509">
                  <c:v>7.6718252826730788</c:v>
                </c:pt>
                <c:pt idx="510">
                  <c:v>7.3459851194906474</c:v>
                </c:pt>
                <c:pt idx="511">
                  <c:v>7.4417831742173695</c:v>
                </c:pt>
                <c:pt idx="512">
                  <c:v>7.4581838671897938</c:v>
                </c:pt>
                <c:pt idx="513">
                  <c:v>7.3174003956214797</c:v>
                </c:pt>
                <c:pt idx="514">
                  <c:v>7.546327911916233</c:v>
                </c:pt>
                <c:pt idx="515">
                  <c:v>7.8097391449387432</c:v>
                </c:pt>
                <c:pt idx="516">
                  <c:v>8.0722494460373788</c:v>
                </c:pt>
                <c:pt idx="517">
                  <c:v>8.162066220850356</c:v>
                </c:pt>
                <c:pt idx="518">
                  <c:v>8.0580770441160929</c:v>
                </c:pt>
                <c:pt idx="519">
                  <c:v>7.9236203483279786</c:v>
                </c:pt>
                <c:pt idx="520">
                  <c:v>7.8996983306652915</c:v>
                </c:pt>
                <c:pt idx="521">
                  <c:v>8.0516769463966469</c:v>
                </c:pt>
                <c:pt idx="522">
                  <c:v>8.3777121399718322</c:v>
                </c:pt>
                <c:pt idx="523">
                  <c:v>8.7174183085483268</c:v>
                </c:pt>
                <c:pt idx="524">
                  <c:v>8.5816703752090522</c:v>
                </c:pt>
                <c:pt idx="525">
                  <c:v>8.4194910358724222</c:v>
                </c:pt>
                <c:pt idx="526">
                  <c:v>8.8883273612509708</c:v>
                </c:pt>
                <c:pt idx="527">
                  <c:v>9.310639680416374</c:v>
                </c:pt>
                <c:pt idx="528">
                  <c:v>9.6926188522549968</c:v>
                </c:pt>
                <c:pt idx="529">
                  <c:v>9.8308047228195736</c:v>
                </c:pt>
                <c:pt idx="530">
                  <c:v>9.5185375388100297</c:v>
                </c:pt>
                <c:pt idx="531">
                  <c:v>9.4765667879030708</c:v>
                </c:pt>
                <c:pt idx="532">
                  <c:v>9.7290076940213304</c:v>
                </c:pt>
                <c:pt idx="533">
                  <c:v>9.7963861804506109</c:v>
                </c:pt>
                <c:pt idx="534">
                  <c:v>9.9639938917877995</c:v>
                </c:pt>
                <c:pt idx="535">
                  <c:v>10.110918458488944</c:v>
                </c:pt>
                <c:pt idx="536">
                  <c:v>10.359247611348504</c:v>
                </c:pt>
                <c:pt idx="537">
                  <c:v>10.718495997022931</c:v>
                </c:pt>
                <c:pt idx="538">
                  <c:v>10.886317440307936</c:v>
                </c:pt>
                <c:pt idx="539">
                  <c:v>11.147365239137255</c:v>
                </c:pt>
                <c:pt idx="540">
                  <c:v>11.340966188506236</c:v>
                </c:pt>
                <c:pt idx="541">
                  <c:v>11.389435672748016</c:v>
                </c:pt>
                <c:pt idx="542">
                  <c:v>10.712352062732485</c:v>
                </c:pt>
                <c:pt idx="543">
                  <c:v>10.395587685954732</c:v>
                </c:pt>
                <c:pt idx="544">
                  <c:v>10.575158463806099</c:v>
                </c:pt>
                <c:pt idx="545">
                  <c:v>11.197979740229957</c:v>
                </c:pt>
                <c:pt idx="546">
                  <c:v>11.869694058481276</c:v>
                </c:pt>
                <c:pt idx="547">
                  <c:v>12.488808219521877</c:v>
                </c:pt>
                <c:pt idx="548">
                  <c:v>12.692614823344718</c:v>
                </c:pt>
                <c:pt idx="549">
                  <c:v>12.426517521583348</c:v>
                </c:pt>
                <c:pt idx="550">
                  <c:v>12.615251212344484</c:v>
                </c:pt>
                <c:pt idx="551">
                  <c:v>13.009052728993126</c:v>
                </c:pt>
                <c:pt idx="552">
                  <c:v>13.18593062867779</c:v>
                </c:pt>
                <c:pt idx="553">
                  <c:v>13.63396613221621</c:v>
                </c:pt>
                <c:pt idx="554">
                  <c:v>14.033257507604491</c:v>
                </c:pt>
                <c:pt idx="555">
                  <c:v>14.488222209157056</c:v>
                </c:pt>
                <c:pt idx="556">
                  <c:v>15.002347055737111</c:v>
                </c:pt>
                <c:pt idx="557">
                  <c:v>15.120333481747524</c:v>
                </c:pt>
                <c:pt idx="558">
                  <c:v>15.820802594477749</c:v>
                </c:pt>
                <c:pt idx="559">
                  <c:v>16.862861852763807</c:v>
                </c:pt>
                <c:pt idx="560">
                  <c:v>17.818723713516427</c:v>
                </c:pt>
                <c:pt idx="561">
                  <c:v>17.537237852261086</c:v>
                </c:pt>
                <c:pt idx="562">
                  <c:v>18.13130143495243</c:v>
                </c:pt>
                <c:pt idx="563">
                  <c:v>18.646624021402527</c:v>
                </c:pt>
                <c:pt idx="564">
                  <c:v>18.806128571700768</c:v>
                </c:pt>
                <c:pt idx="565">
                  <c:v>18.868850519584033</c:v>
                </c:pt>
                <c:pt idx="566">
                  <c:v>19.943417799064541</c:v>
                </c:pt>
                <c:pt idx="567">
                  <c:v>21.257909249487493</c:v>
                </c:pt>
                <c:pt idx="568">
                  <c:v>21.832732178740024</c:v>
                </c:pt>
                <c:pt idx="569">
                  <c:v>20.913421576866703</c:v>
                </c:pt>
                <c:pt idx="570">
                  <c:v>21.081905435296793</c:v>
                </c:pt>
                <c:pt idx="571">
                  <c:v>21.762131502579241</c:v>
                </c:pt>
                <c:pt idx="572">
                  <c:v>23.004649446159231</c:v>
                </c:pt>
                <c:pt idx="573">
                  <c:v>23.578344239585039</c:v>
                </c:pt>
                <c:pt idx="574">
                  <c:v>25.121984571109596</c:v>
                </c:pt>
                <c:pt idx="575">
                  <c:v>25.301591027426142</c:v>
                </c:pt>
                <c:pt idx="576">
                  <c:v>27.083199620832772</c:v>
                </c:pt>
                <c:pt idx="577">
                  <c:v>27.131672798247379</c:v>
                </c:pt>
                <c:pt idx="578">
                  <c:v>27.675748437861884</c:v>
                </c:pt>
                <c:pt idx="579">
                  <c:v>27.568454472898299</c:v>
                </c:pt>
                <c:pt idx="580">
                  <c:v>27.698586875008125</c:v>
                </c:pt>
                <c:pt idx="581">
                  <c:v>27.93546783028868</c:v>
                </c:pt>
                <c:pt idx="582">
                  <c:v>29.933289406842203</c:v>
                </c:pt>
                <c:pt idx="583">
                  <c:v>31.480313247172997</c:v>
                </c:pt>
                <c:pt idx="584">
                  <c:v>32.563788598776696</c:v>
                </c:pt>
                <c:pt idx="585">
                  <c:v>28.961067164354791</c:v>
                </c:pt>
                <c:pt idx="586">
                  <c:v>21.171036000097033</c:v>
                </c:pt>
                <c:pt idx="587">
                  <c:v>22.00737317641833</c:v>
                </c:pt>
                <c:pt idx="588">
                  <c:v>22.310724294336847</c:v>
                </c:pt>
                <c:pt idx="589">
                  <c:v>23.697117749335877</c:v>
                </c:pt>
                <c:pt idx="590">
                  <c:v>24.58660779266885</c:v>
                </c:pt>
                <c:pt idx="591">
                  <c:v>25.843436862018304</c:v>
                </c:pt>
                <c:pt idx="592">
                  <c:v>24.309760633908169</c:v>
                </c:pt>
                <c:pt idx="593">
                  <c:v>21.866899333389476</c:v>
                </c:pt>
                <c:pt idx="594">
                  <c:v>21.548797592546642</c:v>
                </c:pt>
                <c:pt idx="595">
                  <c:v>21.300602241118153</c:v>
                </c:pt>
                <c:pt idx="596">
                  <c:v>21.072581788447312</c:v>
                </c:pt>
                <c:pt idx="597">
                  <c:v>18.214870154658623</c:v>
                </c:pt>
                <c:pt idx="598">
                  <c:v>16.939711377775161</c:v>
                </c:pt>
                <c:pt idx="599">
                  <c:v>16.055001856531323</c:v>
                </c:pt>
                <c:pt idx="600">
                  <c:v>16.705478731547611</c:v>
                </c:pt>
                <c:pt idx="601">
                  <c:v>18.161492436976086</c:v>
                </c:pt>
                <c:pt idx="602">
                  <c:v>18.579561032791286</c:v>
                </c:pt>
                <c:pt idx="603">
                  <c:v>16.872315331609666</c:v>
                </c:pt>
                <c:pt idx="604">
                  <c:v>15.401539999110112</c:v>
                </c:pt>
                <c:pt idx="605">
                  <c:v>15.062476074643245</c:v>
                </c:pt>
                <c:pt idx="606">
                  <c:v>15.516750095516322</c:v>
                </c:pt>
                <c:pt idx="607">
                  <c:v>15.00627660288654</c:v>
                </c:pt>
                <c:pt idx="608">
                  <c:v>12.817745261106884</c:v>
                </c:pt>
                <c:pt idx="609">
                  <c:v>11.145926407660932</c:v>
                </c:pt>
                <c:pt idx="610">
                  <c:v>11.415600295644674</c:v>
                </c:pt>
                <c:pt idx="611">
                  <c:v>9.3060328679683177</c:v>
                </c:pt>
                <c:pt idx="612">
                  <c:v>9.3124064551778432</c:v>
                </c:pt>
                <c:pt idx="613">
                  <c:v>9.3369322510084025</c:v>
                </c:pt>
                <c:pt idx="614">
                  <c:v>9.4130650280122126</c:v>
                </c:pt>
                <c:pt idx="615">
                  <c:v>7.1922331961154864</c:v>
                </c:pt>
                <c:pt idx="616">
                  <c:v>6.3908572898814429</c:v>
                </c:pt>
                <c:pt idx="617">
                  <c:v>5.5650593715289647</c:v>
                </c:pt>
                <c:pt idx="618">
                  <c:v>5.8387636718511997</c:v>
                </c:pt>
                <c:pt idx="619">
                  <c:v>8.8346532051812119</c:v>
                </c:pt>
                <c:pt idx="620">
                  <c:v>9.7611685640637109</c:v>
                </c:pt>
                <c:pt idx="621">
                  <c:v>8.4786066076890823</c:v>
                </c:pt>
                <c:pt idx="622">
                  <c:v>8.4633095671228968</c:v>
                </c:pt>
                <c:pt idx="623">
                  <c:v>8.2570739991006814</c:v>
                </c:pt>
                <c:pt idx="624">
                  <c:v>8.7280461628135271</c:v>
                </c:pt>
                <c:pt idx="625">
                  <c:v>7.8260517513165979</c:v>
                </c:pt>
                <c:pt idx="626">
                  <c:v>7.8746813229431698</c:v>
                </c:pt>
                <c:pt idx="627">
                  <c:v>8.7231016460681108</c:v>
                </c:pt>
                <c:pt idx="628">
                  <c:v>11.249651251932443</c:v>
                </c:pt>
                <c:pt idx="629">
                  <c:v>13.098875517269519</c:v>
                </c:pt>
                <c:pt idx="630">
                  <c:v>13.754304493874535</c:v>
                </c:pt>
                <c:pt idx="631">
                  <c:v>12.999527050367739</c:v>
                </c:pt>
                <c:pt idx="632">
                  <c:v>12.922920614885991</c:v>
                </c:pt>
                <c:pt idx="633">
                  <c:v>11.696253568143691</c:v>
                </c:pt>
                <c:pt idx="634">
                  <c:v>12.011766193389937</c:v>
                </c:pt>
                <c:pt idx="635">
                  <c:v>12.281801622601115</c:v>
                </c:pt>
                <c:pt idx="636">
                  <c:v>13.025119828332379</c:v>
                </c:pt>
                <c:pt idx="637">
                  <c:v>13.926922904274296</c:v>
                </c:pt>
                <c:pt idx="638">
                  <c:v>13.254537629740081</c:v>
                </c:pt>
                <c:pt idx="639">
                  <c:v>13.518389284490089</c:v>
                </c:pt>
                <c:pt idx="640">
                  <c:v>12.181583235024021</c:v>
                </c:pt>
                <c:pt idx="641">
                  <c:v>12.287726483952426</c:v>
                </c:pt>
                <c:pt idx="642">
                  <c:v>11.741524229318243</c:v>
                </c:pt>
                <c:pt idx="643">
                  <c:v>11.31502598182905</c:v>
                </c:pt>
                <c:pt idx="644">
                  <c:v>10.90995408328885</c:v>
                </c:pt>
                <c:pt idx="645">
                  <c:v>11.108352605351733</c:v>
                </c:pt>
                <c:pt idx="646">
                  <c:v>11.448808690205706</c:v>
                </c:pt>
                <c:pt idx="647">
                  <c:v>11.639337566475891</c:v>
                </c:pt>
                <c:pt idx="648">
                  <c:v>11.495907968201605</c:v>
                </c:pt>
                <c:pt idx="649">
                  <c:v>11.087812159055572</c:v>
                </c:pt>
                <c:pt idx="650">
                  <c:v>10.398272404790037</c:v>
                </c:pt>
                <c:pt idx="651">
                  <c:v>11.104210207149528</c:v>
                </c:pt>
                <c:pt idx="652">
                  <c:v>11.985576683480101</c:v>
                </c:pt>
                <c:pt idx="653">
                  <c:v>12.539519324443894</c:v>
                </c:pt>
                <c:pt idx="654">
                  <c:v>13.202137936511017</c:v>
                </c:pt>
                <c:pt idx="655">
                  <c:v>14.105056846668958</c:v>
                </c:pt>
                <c:pt idx="656">
                  <c:v>14.418891702707434</c:v>
                </c:pt>
                <c:pt idx="657">
                  <c:v>14.826232627114097</c:v>
                </c:pt>
                <c:pt idx="658">
                  <c:v>16.129605163251146</c:v>
                </c:pt>
                <c:pt idx="659">
                  <c:v>16.159192714615333</c:v>
                </c:pt>
                <c:pt idx="660">
                  <c:v>17.087359845997248</c:v>
                </c:pt>
                <c:pt idx="661">
                  <c:v>18.104536459517796</c:v>
                </c:pt>
                <c:pt idx="662">
                  <c:v>18.660478203926022</c:v>
                </c:pt>
                <c:pt idx="663">
                  <c:v>18.718999665151497</c:v>
                </c:pt>
                <c:pt idx="664">
                  <c:v>17.750192519328643</c:v>
                </c:pt>
                <c:pt idx="665">
                  <c:v>18.393001065831349</c:v>
                </c:pt>
                <c:pt idx="666">
                  <c:v>19.360464512319137</c:v>
                </c:pt>
                <c:pt idx="667">
                  <c:v>19.623060162983762</c:v>
                </c:pt>
                <c:pt idx="668">
                  <c:v>19.862024243287639</c:v>
                </c:pt>
                <c:pt idx="669">
                  <c:v>20.913091852533125</c:v>
                </c:pt>
                <c:pt idx="670">
                  <c:v>21.499765341024169</c:v>
                </c:pt>
                <c:pt idx="671">
                  <c:v>21.125663548155444</c:v>
                </c:pt>
                <c:pt idx="672">
                  <c:v>21.618741582953515</c:v>
                </c:pt>
                <c:pt idx="673">
                  <c:v>22.244221552805161</c:v>
                </c:pt>
                <c:pt idx="674">
                  <c:v>22.042197016050576</c:v>
                </c:pt>
                <c:pt idx="675">
                  <c:v>20.556579457432861</c:v>
                </c:pt>
                <c:pt idx="676">
                  <c:v>19.474174686572105</c:v>
                </c:pt>
                <c:pt idx="677">
                  <c:v>18.711659960364965</c:v>
                </c:pt>
                <c:pt idx="678">
                  <c:v>19.646723279607631</c:v>
                </c:pt>
                <c:pt idx="679">
                  <c:v>19.80698257738096</c:v>
                </c:pt>
                <c:pt idx="680">
                  <c:v>16.847882862705809</c:v>
                </c:pt>
                <c:pt idx="681">
                  <c:v>14.361659574753361</c:v>
                </c:pt>
                <c:pt idx="682">
                  <c:v>13.158119166486065</c:v>
                </c:pt>
                <c:pt idx="683">
                  <c:v>13.00848303370614</c:v>
                </c:pt>
                <c:pt idx="684">
                  <c:v>13.511461918562416</c:v>
                </c:pt>
                <c:pt idx="685">
                  <c:v>13.263076236460867</c:v>
                </c:pt>
                <c:pt idx="686">
                  <c:v>12.377286234697689</c:v>
                </c:pt>
                <c:pt idx="687">
                  <c:v>11.789517720684184</c:v>
                </c:pt>
                <c:pt idx="688">
                  <c:v>11.992275930545691</c:v>
                </c:pt>
                <c:pt idx="689">
                  <c:v>12.288966307788129</c:v>
                </c:pt>
                <c:pt idx="690">
                  <c:v>14.770328017492067</c:v>
                </c:pt>
                <c:pt idx="691">
                  <c:v>14.903588512604362</c:v>
                </c:pt>
                <c:pt idx="692">
                  <c:v>14.282330508639962</c:v>
                </c:pt>
                <c:pt idx="693">
                  <c:v>16.061147643333435</c:v>
                </c:pt>
                <c:pt idx="694">
                  <c:v>16.149571800715503</c:v>
                </c:pt>
                <c:pt idx="695">
                  <c:v>15.756484438993997</c:v>
                </c:pt>
                <c:pt idx="696">
                  <c:v>15.599634410919279</c:v>
                </c:pt>
                <c:pt idx="697">
                  <c:v>15.664696928954765</c:v>
                </c:pt>
                <c:pt idx="698">
                  <c:v>15.72922374321422</c:v>
                </c:pt>
                <c:pt idx="699">
                  <c:v>13.916994579812396</c:v>
                </c:pt>
                <c:pt idx="700">
                  <c:v>14.502929499657764</c:v>
                </c:pt>
                <c:pt idx="701">
                  <c:v>14.833828921489783</c:v>
                </c:pt>
                <c:pt idx="702">
                  <c:v>15.270952598570252</c:v>
                </c:pt>
                <c:pt idx="703">
                  <c:v>15.120082343333982</c:v>
                </c:pt>
                <c:pt idx="704">
                  <c:v>16.452835577060952</c:v>
                </c:pt>
                <c:pt idx="705">
                  <c:v>16.821204806265634</c:v>
                </c:pt>
                <c:pt idx="706">
                  <c:v>16.599238509946634</c:v>
                </c:pt>
                <c:pt idx="707">
                  <c:v>16.280412901283825</c:v>
                </c:pt>
                <c:pt idx="708">
                  <c:v>16.378480342613656</c:v>
                </c:pt>
                <c:pt idx="709">
                  <c:v>16.216119847731044</c:v>
                </c:pt>
                <c:pt idx="710">
                  <c:v>16.172906305307883</c:v>
                </c:pt>
                <c:pt idx="711">
                  <c:v>16.370988707128774</c:v>
                </c:pt>
                <c:pt idx="712">
                  <c:v>14.138747694800717</c:v>
                </c:pt>
                <c:pt idx="713">
                  <c:v>12.843765598268797</c:v>
                </c:pt>
                <c:pt idx="714">
                  <c:v>13.369884763210049</c:v>
                </c:pt>
                <c:pt idx="715">
                  <c:v>13.649399392391631</c:v>
                </c:pt>
                <c:pt idx="716">
                  <c:v>14.214842598620631</c:v>
                </c:pt>
                <c:pt idx="717">
                  <c:v>14.328290323104948</c:v>
                </c:pt>
                <c:pt idx="718">
                  <c:v>14.636689248763597</c:v>
                </c:pt>
                <c:pt idx="719">
                  <c:v>13.908426122353832</c:v>
                </c:pt>
                <c:pt idx="720">
                  <c:v>13.904158267950825</c:v>
                </c:pt>
                <c:pt idx="721">
                  <c:v>13.002943303402443</c:v>
                </c:pt>
                <c:pt idx="722">
                  <c:v>12.955719822063324</c:v>
                </c:pt>
                <c:pt idx="723">
                  <c:v>12.429370389220777</c:v>
                </c:pt>
                <c:pt idx="724">
                  <c:v>12.037206512481571</c:v>
                </c:pt>
                <c:pt idx="725">
                  <c:v>12.164306590628435</c:v>
                </c:pt>
                <c:pt idx="726">
                  <c:v>12.744996277919574</c:v>
                </c:pt>
                <c:pt idx="727">
                  <c:v>12.463173720387802</c:v>
                </c:pt>
                <c:pt idx="728">
                  <c:v>12.279729272093071</c:v>
                </c:pt>
                <c:pt idx="729">
                  <c:v>11.577814956574072</c:v>
                </c:pt>
                <c:pt idx="730">
                  <c:v>10.911668685916958</c:v>
                </c:pt>
                <c:pt idx="731">
                  <c:v>10.086593309917898</c:v>
                </c:pt>
                <c:pt idx="732">
                  <c:v>10.101686431929249</c:v>
                </c:pt>
                <c:pt idx="733">
                  <c:v>9.680255591749356</c:v>
                </c:pt>
                <c:pt idx="734">
                  <c:v>9.0034266177609652</c:v>
                </c:pt>
                <c:pt idx="735">
                  <c:v>8.5442557075882561</c:v>
                </c:pt>
                <c:pt idx="736">
                  <c:v>8.50611625969605</c:v>
                </c:pt>
                <c:pt idx="737">
                  <c:v>8.9054569285180509</c:v>
                </c:pt>
                <c:pt idx="738">
                  <c:v>9.1504889009947394</c:v>
                </c:pt>
                <c:pt idx="739">
                  <c:v>9.012823047564293</c:v>
                </c:pt>
                <c:pt idx="740">
                  <c:v>9.077829839371498</c:v>
                </c:pt>
                <c:pt idx="741">
                  <c:v>9.5991767493529814</c:v>
                </c:pt>
                <c:pt idx="742">
                  <c:v>9.6613341521716514</c:v>
                </c:pt>
                <c:pt idx="743">
                  <c:v>9.6175141032831721</c:v>
                </c:pt>
                <c:pt idx="744">
                  <c:v>10.150534220432078</c:v>
                </c:pt>
                <c:pt idx="745">
                  <c:v>10.708982995221264</c:v>
                </c:pt>
                <c:pt idx="746">
                  <c:v>10.8505417440368</c:v>
                </c:pt>
                <c:pt idx="747">
                  <c:v>11.039227142939689</c:v>
                </c:pt>
                <c:pt idx="748">
                  <c:v>11.362215800613692</c:v>
                </c:pt>
                <c:pt idx="749">
                  <c:v>11.516744786451229</c:v>
                </c:pt>
                <c:pt idx="750">
                  <c:v>11.774213341781653</c:v>
                </c:pt>
                <c:pt idx="751">
                  <c:v>11.210545904158963</c:v>
                </c:pt>
                <c:pt idx="752">
                  <c:v>11.336281939610286</c:v>
                </c:pt>
                <c:pt idx="753">
                  <c:v>11.187335503326031</c:v>
                </c:pt>
                <c:pt idx="754">
                  <c:v>10.631033673001419</c:v>
                </c:pt>
                <c:pt idx="755">
                  <c:v>10.737360316041071</c:v>
                </c:pt>
                <c:pt idx="756">
                  <c:v>11.05241276397747</c:v>
                </c:pt>
                <c:pt idx="757">
                  <c:v>10.947918887724724</c:v>
                </c:pt>
                <c:pt idx="758">
                  <c:v>11.224693196180683</c:v>
                </c:pt>
                <c:pt idx="759">
                  <c:v>10.938275188239398</c:v>
                </c:pt>
                <c:pt idx="760">
                  <c:v>11.10373693679262</c:v>
                </c:pt>
                <c:pt idx="761">
                  <c:v>11.532785272532506</c:v>
                </c:pt>
                <c:pt idx="762">
                  <c:v>11.738774750180715</c:v>
                </c:pt>
                <c:pt idx="763">
                  <c:v>11.541711674209219</c:v>
                </c:pt>
                <c:pt idx="764">
                  <c:v>11.328560584696472</c:v>
                </c:pt>
                <c:pt idx="765">
                  <c:v>11.583105186279125</c:v>
                </c:pt>
                <c:pt idx="766">
                  <c:v>11.47845919805548</c:v>
                </c:pt>
                <c:pt idx="767">
                  <c:v>11.638683593355127</c:v>
                </c:pt>
                <c:pt idx="768">
                  <c:v>11.96046343980699</c:v>
                </c:pt>
                <c:pt idx="769">
                  <c:v>12.341753548186313</c:v>
                </c:pt>
                <c:pt idx="770">
                  <c:v>12.323310311389323</c:v>
                </c:pt>
                <c:pt idx="771">
                  <c:v>12.631867236563075</c:v>
                </c:pt>
                <c:pt idx="772">
                  <c:v>13.036560628785352</c:v>
                </c:pt>
                <c:pt idx="773">
                  <c:v>13.130223361406053</c:v>
                </c:pt>
                <c:pt idx="774">
                  <c:v>12.867028443009158</c:v>
                </c:pt>
                <c:pt idx="775">
                  <c:v>12.915378562256741</c:v>
                </c:pt>
                <c:pt idx="776">
                  <c:v>13.798264951719784</c:v>
                </c:pt>
                <c:pt idx="777">
                  <c:v>14.374662675391336</c:v>
                </c:pt>
                <c:pt idx="778">
                  <c:v>14.847702661876781</c:v>
                </c:pt>
                <c:pt idx="779">
                  <c:v>15.020347474739962</c:v>
                </c:pt>
                <c:pt idx="780">
                  <c:v>15.62316317776167</c:v>
                </c:pt>
                <c:pt idx="781">
                  <c:v>15.761666525801907</c:v>
                </c:pt>
                <c:pt idx="782">
                  <c:v>15.134873415142536</c:v>
                </c:pt>
                <c:pt idx="783">
                  <c:v>16.040842386215921</c:v>
                </c:pt>
                <c:pt idx="784">
                  <c:v>16.013723170832183</c:v>
                </c:pt>
                <c:pt idx="785">
                  <c:v>15.773186880128739</c:v>
                </c:pt>
                <c:pt idx="786">
                  <c:v>14.508136111909071</c:v>
                </c:pt>
                <c:pt idx="787">
                  <c:v>13.984939309942764</c:v>
                </c:pt>
                <c:pt idx="788">
                  <c:v>11.841267540149635</c:v>
                </c:pt>
                <c:pt idx="789">
                  <c:v>11.387602961765051</c:v>
                </c:pt>
                <c:pt idx="790">
                  <c:v>11.110043656743295</c:v>
                </c:pt>
                <c:pt idx="791">
                  <c:v>11.372779425862706</c:v>
                </c:pt>
                <c:pt idx="792">
                  <c:v>11.469296334735578</c:v>
                </c:pt>
                <c:pt idx="793">
                  <c:v>11.949565314209435</c:v>
                </c:pt>
                <c:pt idx="794">
                  <c:v>11.28790309650128</c:v>
                </c:pt>
                <c:pt idx="795">
                  <c:v>10.900825126392672</c:v>
                </c:pt>
                <c:pt idx="796">
                  <c:v>10.733674273688537</c:v>
                </c:pt>
                <c:pt idx="797">
                  <c:v>11.082715855052092</c:v>
                </c:pt>
                <c:pt idx="798">
                  <c:v>11.696446553354363</c:v>
                </c:pt>
                <c:pt idx="799">
                  <c:v>11.337472355329828</c:v>
                </c:pt>
                <c:pt idx="800">
                  <c:v>10.827463017228832</c:v>
                </c:pt>
                <c:pt idx="801">
                  <c:v>11.132662042754786</c:v>
                </c:pt>
                <c:pt idx="802">
                  <c:v>10.975407324839065</c:v>
                </c:pt>
                <c:pt idx="803">
                  <c:v>10.680912531969184</c:v>
                </c:pt>
                <c:pt idx="804">
                  <c:v>10.419342657320321</c:v>
                </c:pt>
                <c:pt idx="805">
                  <c:v>9.9997611691441772</c:v>
                </c:pt>
                <c:pt idx="806">
                  <c:v>10.18668060948967</c:v>
                </c:pt>
                <c:pt idx="807">
                  <c:v>10.779484482024614</c:v>
                </c:pt>
                <c:pt idx="808">
                  <c:v>11.24103269798443</c:v>
                </c:pt>
                <c:pt idx="809">
                  <c:v>11.583895756523836</c:v>
                </c:pt>
                <c:pt idx="810">
                  <c:v>11.134621739180927</c:v>
                </c:pt>
                <c:pt idx="811">
                  <c:v>10.72355666247813</c:v>
                </c:pt>
                <c:pt idx="812">
                  <c:v>10.553013689399156</c:v>
                </c:pt>
                <c:pt idx="813">
                  <c:v>10.825409809169491</c:v>
                </c:pt>
                <c:pt idx="814">
                  <c:v>10.248096205635568</c:v>
                </c:pt>
                <c:pt idx="815">
                  <c:v>10.159652938900914</c:v>
                </c:pt>
                <c:pt idx="816">
                  <c:v>10.248285758038977</c:v>
                </c:pt>
                <c:pt idx="817">
                  <c:v>9.8725171405700571</c:v>
                </c:pt>
                <c:pt idx="818">
                  <c:v>9.9013324912409182</c:v>
                </c:pt>
                <c:pt idx="819">
                  <c:v>9.783639867544057</c:v>
                </c:pt>
                <c:pt idx="820">
                  <c:v>9.6922950863958111</c:v>
                </c:pt>
                <c:pt idx="821">
                  <c:v>9.067718943419532</c:v>
                </c:pt>
                <c:pt idx="822">
                  <c:v>9.6050380933639214</c:v>
                </c:pt>
                <c:pt idx="823">
                  <c:v>9.8513486380792301</c:v>
                </c:pt>
                <c:pt idx="824">
                  <c:v>9.8840483617382873</c:v>
                </c:pt>
                <c:pt idx="825">
                  <c:v>10.169850844772142</c:v>
                </c:pt>
                <c:pt idx="826">
                  <c:v>10.215861011650645</c:v>
                </c:pt>
                <c:pt idx="827">
                  <c:v>10.529330904131147</c:v>
                </c:pt>
                <c:pt idx="828">
                  <c:v>10.74573329974791</c:v>
                </c:pt>
                <c:pt idx="829">
                  <c:v>10.91156406673168</c:v>
                </c:pt>
                <c:pt idx="830">
                  <c:v>10.910946522976255</c:v>
                </c:pt>
                <c:pt idx="831">
                  <c:v>11.178021600956095</c:v>
                </c:pt>
                <c:pt idx="832">
                  <c:v>11.461543104586227</c:v>
                </c:pt>
                <c:pt idx="833">
                  <c:v>11.554126144044286</c:v>
                </c:pt>
                <c:pt idx="834">
                  <c:v>10.53974565893099</c:v>
                </c:pt>
                <c:pt idx="835">
                  <c:v>11.040611670261541</c:v>
                </c:pt>
                <c:pt idx="836">
                  <c:v>11.337391102277302</c:v>
                </c:pt>
                <c:pt idx="837">
                  <c:v>11.662444039105258</c:v>
                </c:pt>
                <c:pt idx="838">
                  <c:v>11.542173388716297</c:v>
                </c:pt>
                <c:pt idx="839">
                  <c:v>11.306665788890761</c:v>
                </c:pt>
                <c:pt idx="840">
                  <c:v>11.895759839437067</c:v>
                </c:pt>
                <c:pt idx="841">
                  <c:v>12.141507370682694</c:v>
                </c:pt>
                <c:pt idx="842">
                  <c:v>11.841626487283097</c:v>
                </c:pt>
                <c:pt idx="843">
                  <c:v>11.951097197083959</c:v>
                </c:pt>
                <c:pt idx="844">
                  <c:v>11.863875406269178</c:v>
                </c:pt>
                <c:pt idx="845">
                  <c:v>11.61566485702518</c:v>
                </c:pt>
                <c:pt idx="846">
                  <c:v>11.778190092457811</c:v>
                </c:pt>
                <c:pt idx="847">
                  <c:v>12.256989084145145</c:v>
                </c:pt>
                <c:pt idx="848">
                  <c:v>12.44495315715004</c:v>
                </c:pt>
                <c:pt idx="849">
                  <c:v>12.309457904118693</c:v>
                </c:pt>
                <c:pt idx="850">
                  <c:v>11.852030617771042</c:v>
                </c:pt>
                <c:pt idx="851">
                  <c:v>12.147072568106781</c:v>
                </c:pt>
                <c:pt idx="852">
                  <c:v>12.527059748172304</c:v>
                </c:pt>
                <c:pt idx="853">
                  <c:v>12.364119350461092</c:v>
                </c:pt>
                <c:pt idx="854">
                  <c:v>12.362339087390367</c:v>
                </c:pt>
                <c:pt idx="855">
                  <c:v>12.242728683266888</c:v>
                </c:pt>
                <c:pt idx="856">
                  <c:v>12.200478761945842</c:v>
                </c:pt>
                <c:pt idx="857">
                  <c:v>12.447881581789376</c:v>
                </c:pt>
                <c:pt idx="858">
                  <c:v>12.669112889622486</c:v>
                </c:pt>
                <c:pt idx="859">
                  <c:v>12.678378236328628</c:v>
                </c:pt>
                <c:pt idx="860">
                  <c:v>12.434678020425515</c:v>
                </c:pt>
                <c:pt idx="861">
                  <c:v>12.131183558686876</c:v>
                </c:pt>
                <c:pt idx="862">
                  <c:v>12.473469765515317</c:v>
                </c:pt>
                <c:pt idx="863">
                  <c:v>12.933964306161378</c:v>
                </c:pt>
                <c:pt idx="864">
                  <c:v>13.01077344799519</c:v>
                </c:pt>
                <c:pt idx="865">
                  <c:v>12.859346880687905</c:v>
                </c:pt>
                <c:pt idx="866">
                  <c:v>12.834819340092494</c:v>
                </c:pt>
                <c:pt idx="867">
                  <c:v>12.163901454006805</c:v>
                </c:pt>
                <c:pt idx="868">
                  <c:v>12.141970791867788</c:v>
                </c:pt>
                <c:pt idx="869">
                  <c:v>11.624407885470088</c:v>
                </c:pt>
                <c:pt idx="870">
                  <c:v>11.750201645310009</c:v>
                </c:pt>
                <c:pt idx="871">
                  <c:v>11.715076201734011</c:v>
                </c:pt>
                <c:pt idx="872">
                  <c:v>11.13934935726293</c:v>
                </c:pt>
                <c:pt idx="873">
                  <c:v>11.391934765421421</c:v>
                </c:pt>
                <c:pt idx="874">
                  <c:v>11.644070268505779</c:v>
                </c:pt>
                <c:pt idx="875">
                  <c:v>11.754449184027303</c:v>
                </c:pt>
                <c:pt idx="876">
                  <c:v>12.002650554927836</c:v>
                </c:pt>
                <c:pt idx="877">
                  <c:v>12.215052485432846</c:v>
                </c:pt>
                <c:pt idx="878">
                  <c:v>12.420105295189982</c:v>
                </c:pt>
                <c:pt idx="879">
                  <c:v>12.907868184060929</c:v>
                </c:pt>
                <c:pt idx="880">
                  <c:v>13.312042238025869</c:v>
                </c:pt>
                <c:pt idx="881">
                  <c:v>13.357885903659007</c:v>
                </c:pt>
                <c:pt idx="882">
                  <c:v>13.833009564245339</c:v>
                </c:pt>
                <c:pt idx="883">
                  <c:v>14.042112347320586</c:v>
                </c:pt>
                <c:pt idx="884">
                  <c:v>14.35647414329698</c:v>
                </c:pt>
                <c:pt idx="885">
                  <c:v>14.619231935730568</c:v>
                </c:pt>
                <c:pt idx="886">
                  <c:v>15.11731169743439</c:v>
                </c:pt>
                <c:pt idx="887">
                  <c:v>15.789062002327084</c:v>
                </c:pt>
                <c:pt idx="888">
                  <c:v>15.990781062969832</c:v>
                </c:pt>
                <c:pt idx="889">
                  <c:v>16.437728215987114</c:v>
                </c:pt>
                <c:pt idx="890">
                  <c:v>16.219282945537795</c:v>
                </c:pt>
                <c:pt idx="891">
                  <c:v>16.685266628063502</c:v>
                </c:pt>
                <c:pt idx="892">
                  <c:v>16.518057827257802</c:v>
                </c:pt>
                <c:pt idx="893">
                  <c:v>17.370091963405311</c:v>
                </c:pt>
                <c:pt idx="894">
                  <c:v>18.454031906632874</c:v>
                </c:pt>
                <c:pt idx="895">
                  <c:v>18.222326463047757</c:v>
                </c:pt>
                <c:pt idx="896">
                  <c:v>18.843960654261309</c:v>
                </c:pt>
                <c:pt idx="897">
                  <c:v>17.772325789386095</c:v>
                </c:pt>
                <c:pt idx="898">
                  <c:v>18.835559288273895</c:v>
                </c:pt>
                <c:pt idx="899">
                  <c:v>18.942369035813574</c:v>
                </c:pt>
                <c:pt idx="900">
                  <c:v>18.292585385418892</c:v>
                </c:pt>
                <c:pt idx="901">
                  <c:v>18.266116815127781</c:v>
                </c:pt>
                <c:pt idx="902">
                  <c:v>19.371210099299962</c:v>
                </c:pt>
                <c:pt idx="903">
                  <c:v>19.370593634578494</c:v>
                </c:pt>
                <c:pt idx="904">
                  <c:v>18.544506591754427</c:v>
                </c:pt>
                <c:pt idx="905">
                  <c:v>18.158163846958693</c:v>
                </c:pt>
                <c:pt idx="906">
                  <c:v>18.856797596896783</c:v>
                </c:pt>
                <c:pt idx="907">
                  <c:v>18.670937110186419</c:v>
                </c:pt>
                <c:pt idx="908">
                  <c:v>17.836640796312018</c:v>
                </c:pt>
                <c:pt idx="909">
                  <c:v>17.418952948636125</c:v>
                </c:pt>
                <c:pt idx="910">
                  <c:v>17.120339736628253</c:v>
                </c:pt>
                <c:pt idx="911">
                  <c:v>17.197522725560919</c:v>
                </c:pt>
                <c:pt idx="912">
                  <c:v>16.717780078533004</c:v>
                </c:pt>
                <c:pt idx="913">
                  <c:v>15.843733142229736</c:v>
                </c:pt>
                <c:pt idx="914">
                  <c:v>15.900417108869167</c:v>
                </c:pt>
                <c:pt idx="915">
                  <c:v>16.123704360211754</c:v>
                </c:pt>
                <c:pt idx="916">
                  <c:v>16.598110789114259</c:v>
                </c:pt>
                <c:pt idx="917">
                  <c:v>16.729918872472862</c:v>
                </c:pt>
                <c:pt idx="918">
                  <c:v>16.868882383979791</c:v>
                </c:pt>
                <c:pt idx="919">
                  <c:v>15.868942729452241</c:v>
                </c:pt>
                <c:pt idx="920">
                  <c:v>15.157274488962216</c:v>
                </c:pt>
                <c:pt idx="921">
                  <c:v>14.149451489483537</c:v>
                </c:pt>
                <c:pt idx="922">
                  <c:v>13.736242235298485</c:v>
                </c:pt>
                <c:pt idx="923">
                  <c:v>13.673246057951383</c:v>
                </c:pt>
                <c:pt idx="924">
                  <c:v>13.788431552307632</c:v>
                </c:pt>
                <c:pt idx="925">
                  <c:v>13.784906390337678</c:v>
                </c:pt>
                <c:pt idx="926">
                  <c:v>13.925589923892936</c:v>
                </c:pt>
                <c:pt idx="927">
                  <c:v>13.913501765262776</c:v>
                </c:pt>
                <c:pt idx="928">
                  <c:v>14.323824968409227</c:v>
                </c:pt>
                <c:pt idx="929">
                  <c:v>14.635555551956264</c:v>
                </c:pt>
                <c:pt idx="930">
                  <c:v>14.957457101901129</c:v>
                </c:pt>
                <c:pt idx="931">
                  <c:v>15.544566891165916</c:v>
                </c:pt>
                <c:pt idx="932">
                  <c:v>15.931923184092838</c:v>
                </c:pt>
                <c:pt idx="933">
                  <c:v>16.559803310351558</c:v>
                </c:pt>
                <c:pt idx="934">
                  <c:v>16.988883579386325</c:v>
                </c:pt>
                <c:pt idx="935">
                  <c:v>17.358357365369955</c:v>
                </c:pt>
                <c:pt idx="936">
                  <c:v>17.980339342993386</c:v>
                </c:pt>
                <c:pt idx="937">
                  <c:v>17.759169263611415</c:v>
                </c:pt>
                <c:pt idx="938">
                  <c:v>18.200871845485629</c:v>
                </c:pt>
                <c:pt idx="939">
                  <c:v>18.430753048783416</c:v>
                </c:pt>
                <c:pt idx="940">
                  <c:v>18.692721439594173</c:v>
                </c:pt>
                <c:pt idx="941">
                  <c:v>18.448591397066473</c:v>
                </c:pt>
                <c:pt idx="942">
                  <c:v>19.090533975796504</c:v>
                </c:pt>
                <c:pt idx="943">
                  <c:v>18.958803640750201</c:v>
                </c:pt>
                <c:pt idx="944">
                  <c:v>18.123290556758615</c:v>
                </c:pt>
                <c:pt idx="945">
                  <c:v>18.02196244151542</c:v>
                </c:pt>
                <c:pt idx="946">
                  <c:v>18.071789130570206</c:v>
                </c:pt>
                <c:pt idx="947">
                  <c:v>18.624728977900098</c:v>
                </c:pt>
                <c:pt idx="948">
                  <c:v>18.338284994375559</c:v>
                </c:pt>
                <c:pt idx="949">
                  <c:v>17.545275108945972</c:v>
                </c:pt>
                <c:pt idx="950">
                  <c:v>17.286020720522149</c:v>
                </c:pt>
                <c:pt idx="951">
                  <c:v>17.429766947597198</c:v>
                </c:pt>
                <c:pt idx="952">
                  <c:v>17.256170578727914</c:v>
                </c:pt>
                <c:pt idx="953">
                  <c:v>17.823363817264738</c:v>
                </c:pt>
                <c:pt idx="954">
                  <c:v>17.37680647289811</c:v>
                </c:pt>
                <c:pt idx="955">
                  <c:v>17.582113039577674</c:v>
                </c:pt>
                <c:pt idx="956">
                  <c:v>17.052015467817661</c:v>
                </c:pt>
                <c:pt idx="957">
                  <c:v>16.605104536251027</c:v>
                </c:pt>
                <c:pt idx="958">
                  <c:v>17.146088452419004</c:v>
                </c:pt>
                <c:pt idx="959">
                  <c:v>17.562090833957125</c:v>
                </c:pt>
                <c:pt idx="960">
                  <c:v>18.470416986477176</c:v>
                </c:pt>
                <c:pt idx="961">
                  <c:v>19.234014498298357</c:v>
                </c:pt>
                <c:pt idx="962">
                  <c:v>19.84422527272557</c:v>
                </c:pt>
                <c:pt idx="963">
                  <c:v>20.382842975754777</c:v>
                </c:pt>
                <c:pt idx="964">
                  <c:v>20.59860684329734</c:v>
                </c:pt>
                <c:pt idx="965">
                  <c:v>20.332414551592294</c:v>
                </c:pt>
                <c:pt idx="966">
                  <c:v>20.146643736827318</c:v>
                </c:pt>
                <c:pt idx="967">
                  <c:v>20.941688475215184</c:v>
                </c:pt>
                <c:pt idx="968">
                  <c:v>20.705243044147252</c:v>
                </c:pt>
                <c:pt idx="969">
                  <c:v>20.92419014101079</c:v>
                </c:pt>
                <c:pt idx="970">
                  <c:v>21.857957721959671</c:v>
                </c:pt>
                <c:pt idx="971">
                  <c:v>22.04148019838226</c:v>
                </c:pt>
                <c:pt idx="972">
                  <c:v>21.197931400015221</c:v>
                </c:pt>
                <c:pt idx="973">
                  <c:v>21.451687754873372</c:v>
                </c:pt>
                <c:pt idx="974">
                  <c:v>21.443158568526226</c:v>
                </c:pt>
                <c:pt idx="975">
                  <c:v>20.658336447649027</c:v>
                </c:pt>
                <c:pt idx="976">
                  <c:v>19.089367498116644</c:v>
                </c:pt>
                <c:pt idx="977">
                  <c:v>16.827571244792459</c:v>
                </c:pt>
                <c:pt idx="978">
                  <c:v>17.141325661322782</c:v>
                </c:pt>
                <c:pt idx="979">
                  <c:v>17.571262631045528</c:v>
                </c:pt>
                <c:pt idx="980">
                  <c:v>17.321461147465481</c:v>
                </c:pt>
                <c:pt idx="981">
                  <c:v>16.739820967901327</c:v>
                </c:pt>
                <c:pt idx="982">
                  <c:v>17.854386489497145</c:v>
                </c:pt>
                <c:pt idx="983">
                  <c:v>18.585836118439858</c:v>
                </c:pt>
                <c:pt idx="984">
                  <c:v>19.259231693254051</c:v>
                </c:pt>
                <c:pt idx="985">
                  <c:v>19.469191309671405</c:v>
                </c:pt>
                <c:pt idx="986">
                  <c:v>19.288064606604834</c:v>
                </c:pt>
                <c:pt idx="987">
                  <c:v>20.150077238226981</c:v>
                </c:pt>
                <c:pt idx="988">
                  <c:v>20.50758586495261</c:v>
                </c:pt>
                <c:pt idx="989">
                  <c:v>20.384149993840996</c:v>
                </c:pt>
                <c:pt idx="990">
                  <c:v>19.969231885949643</c:v>
                </c:pt>
                <c:pt idx="991">
                  <c:v>20.472637900527687</c:v>
                </c:pt>
                <c:pt idx="992">
                  <c:v>20.96036009070512</c:v>
                </c:pt>
                <c:pt idx="993">
                  <c:v>20.8913445954115</c:v>
                </c:pt>
                <c:pt idx="994">
                  <c:v>20.72039933533971</c:v>
                </c:pt>
                <c:pt idx="995">
                  <c:v>21.03859937673705</c:v>
                </c:pt>
                <c:pt idx="996">
                  <c:v>21.627216196980939</c:v>
                </c:pt>
                <c:pt idx="997">
                  <c:v>21.832670826710334</c:v>
                </c:pt>
                <c:pt idx="998">
                  <c:v>22.167245585982638</c:v>
                </c:pt>
                <c:pt idx="999">
                  <c:v>22.422192169737183</c:v>
                </c:pt>
                <c:pt idx="1000">
                  <c:v>22.574330769563833</c:v>
                </c:pt>
                <c:pt idx="1001">
                  <c:v>22.30028803608279</c:v>
                </c:pt>
                <c:pt idx="1002">
                  <c:v>22.984351845738399</c:v>
                </c:pt>
                <c:pt idx="1003">
                  <c:v>22.650407292938798</c:v>
                </c:pt>
                <c:pt idx="1004">
                  <c:v>22.892221984231686</c:v>
                </c:pt>
                <c:pt idx="1005">
                  <c:v>23.21215468067534</c:v>
                </c:pt>
                <c:pt idx="1006">
                  <c:v>23.225019793095825</c:v>
                </c:pt>
                <c:pt idx="1007">
                  <c:v>22.752984772787265</c:v>
                </c:pt>
                <c:pt idx="1008">
                  <c:v>23.269335081922478</c:v>
                </c:pt>
                <c:pt idx="1009">
                  <c:v>23.372068272751342</c:v>
                </c:pt>
                <c:pt idx="1010">
                  <c:v>23.253528200034847</c:v>
                </c:pt>
                <c:pt idx="1011">
                  <c:v>23.420551954771302</c:v>
                </c:pt>
                <c:pt idx="1012">
                  <c:v>23.708808308861951</c:v>
                </c:pt>
                <c:pt idx="1013">
                  <c:v>22.38534298645779</c:v>
                </c:pt>
                <c:pt idx="1014">
                  <c:v>22.300781712174437</c:v>
                </c:pt>
                <c:pt idx="1015">
                  <c:v>22.665971845964396</c:v>
                </c:pt>
                <c:pt idx="1016">
                  <c:v>23.374146831648634</c:v>
                </c:pt>
                <c:pt idx="1017">
                  <c:v>23.775745523312697</c:v>
                </c:pt>
                <c:pt idx="1018">
                  <c:v>23.92546115667373</c:v>
                </c:pt>
                <c:pt idx="1019">
                  <c:v>23.694111549106331</c:v>
                </c:pt>
                <c:pt idx="1020">
                  <c:v>24.058483388421749</c:v>
                </c:pt>
                <c:pt idx="1021">
                  <c:v>23.700027145579405</c:v>
                </c:pt>
                <c:pt idx="1022">
                  <c:v>22.611112582290001</c:v>
                </c:pt>
                <c:pt idx="1023">
                  <c:v>23.113696462615831</c:v>
                </c:pt>
                <c:pt idx="1024">
                  <c:v>21.852177976763102</c:v>
                </c:pt>
                <c:pt idx="1025">
                  <c:v>21.555253383226258</c:v>
                </c:pt>
                <c:pt idx="1026">
                  <c:v>21.381702007433422</c:v>
                </c:pt>
                <c:pt idx="1027">
                  <c:v>19.913903864009814</c:v>
                </c:pt>
                <c:pt idx="1028">
                  <c:v>19.161676250615017</c:v>
                </c:pt>
                <c:pt idx="1029">
                  <c:v>18.825409371315683</c:v>
                </c:pt>
                <c:pt idx="1030">
                  <c:v>19.711251211928975</c:v>
                </c:pt>
                <c:pt idx="1031">
                  <c:v>19.736473752791976</c:v>
                </c:pt>
                <c:pt idx="1032">
                  <c:v>20.432242125384285</c:v>
                </c:pt>
                <c:pt idx="1033">
                  <c:v>21.074443163678438</c:v>
                </c:pt>
                <c:pt idx="1034">
                  <c:v>21.4438986020191</c:v>
                </c:pt>
                <c:pt idx="1035">
                  <c:v>21.686025566746242</c:v>
                </c:pt>
                <c:pt idx="1036">
                  <c:v>21.948477389658411</c:v>
                </c:pt>
                <c:pt idx="1037">
                  <c:v>21.552097609793492</c:v>
                </c:pt>
                <c:pt idx="1038">
                  <c:v>21.804196245666372</c:v>
                </c:pt>
                <c:pt idx="1039">
                  <c:v>22.030627049126025</c:v>
                </c:pt>
                <c:pt idx="1040">
                  <c:v>22.219145488664793</c:v>
                </c:pt>
                <c:pt idx="1041">
                  <c:v>22.068199194183894</c:v>
                </c:pt>
                <c:pt idx="1042">
                  <c:v>21.263102968336288</c:v>
                </c:pt>
                <c:pt idx="1043">
                  <c:v>21.751597808723634</c:v>
                </c:pt>
                <c:pt idx="1044">
                  <c:v>21.511535896332184</c:v>
                </c:pt>
                <c:pt idx="1045">
                  <c:v>20.424992376214224</c:v>
                </c:pt>
                <c:pt idx="1046">
                  <c:v>19.934711308295704</c:v>
                </c:pt>
                <c:pt idx="1047">
                  <c:v>21.277356015671746</c:v>
                </c:pt>
                <c:pt idx="1048">
                  <c:v>21.630227142779884</c:v>
                </c:pt>
                <c:pt idx="1049">
                  <c:v>22.004623431346538</c:v>
                </c:pt>
                <c:pt idx="1050">
                  <c:v>21.753537415670955</c:v>
                </c:pt>
                <c:pt idx="1051">
                  <c:v>21.137766793617857</c:v>
                </c:pt>
                <c:pt idx="1052">
                  <c:v>21.680275633292929</c:v>
                </c:pt>
                <c:pt idx="1053">
                  <c:v>22.004606927956878</c:v>
                </c:pt>
                <c:pt idx="1054">
                  <c:v>22.195529227158151</c:v>
                </c:pt>
                <c:pt idx="1055">
                  <c:v>22.27787299543488</c:v>
                </c:pt>
                <c:pt idx="1056">
                  <c:v>21.194968072847153</c:v>
                </c:pt>
                <c:pt idx="1057">
                  <c:v>20.895729901987238</c:v>
                </c:pt>
                <c:pt idx="1058">
                  <c:v>20.202287616481659</c:v>
                </c:pt>
                <c:pt idx="1059">
                  <c:v>20.428608081932158</c:v>
                </c:pt>
                <c:pt idx="1060">
                  <c:v>20.972258271972095</c:v>
                </c:pt>
                <c:pt idx="1061">
                  <c:v>19.713341583757629</c:v>
                </c:pt>
                <c:pt idx="1062">
                  <c:v>18.681708207192759</c:v>
                </c:pt>
                <c:pt idx="1063">
                  <c:v>18.429515590207739</c:v>
                </c:pt>
                <c:pt idx="1064">
                  <c:v>18.39804634467697</c:v>
                </c:pt>
                <c:pt idx="1065">
                  <c:v>18.448662031815356</c:v>
                </c:pt>
                <c:pt idx="1066">
                  <c:v>18.437760084691043</c:v>
                </c:pt>
                <c:pt idx="1067">
                  <c:v>17.326929913742688</c:v>
                </c:pt>
                <c:pt idx="1068">
                  <c:v>17.09054139514021</c:v>
                </c:pt>
                <c:pt idx="1069">
                  <c:v>16.37258678715985</c:v>
                </c:pt>
                <c:pt idx="1070">
                  <c:v>16.531690813943616</c:v>
                </c:pt>
                <c:pt idx="1071">
                  <c:v>15.873067819354063</c:v>
                </c:pt>
                <c:pt idx="1072">
                  <c:v>13.983836060789194</c:v>
                </c:pt>
                <c:pt idx="1073">
                  <c:v>13.799691797725187</c:v>
                </c:pt>
                <c:pt idx="1074">
                  <c:v>13.726499744359771</c:v>
                </c:pt>
                <c:pt idx="1075">
                  <c:v>14.10045651681545</c:v>
                </c:pt>
                <c:pt idx="1076">
                  <c:v>14.842661145242227</c:v>
                </c:pt>
                <c:pt idx="1077">
                  <c:v>15.064185404089633</c:v>
                </c:pt>
                <c:pt idx="1078">
                  <c:v>14.950761908791732</c:v>
                </c:pt>
                <c:pt idx="1079">
                  <c:v>15.873840687205742</c:v>
                </c:pt>
                <c:pt idx="1080">
                  <c:v>16.461793943491944</c:v>
                </c:pt>
                <c:pt idx="1081">
                  <c:v>17.034534781502128</c:v>
                </c:pt>
                <c:pt idx="1082">
                  <c:v>17.402902607188878</c:v>
                </c:pt>
                <c:pt idx="1083">
                  <c:v>17.924110447959613</c:v>
                </c:pt>
                <c:pt idx="1084">
                  <c:v>17.564153279699379</c:v>
                </c:pt>
                <c:pt idx="1085">
                  <c:v>17.083166880070699</c:v>
                </c:pt>
                <c:pt idx="1086">
                  <c:v>16.889414708693351</c:v>
                </c:pt>
                <c:pt idx="1087">
                  <c:v>16.519449443051553</c:v>
                </c:pt>
                <c:pt idx="1088">
                  <c:v>16.85679254783599</c:v>
                </c:pt>
                <c:pt idx="1089">
                  <c:v>16.428862709159464</c:v>
                </c:pt>
                <c:pt idx="1090">
                  <c:v>15.638712654326639</c:v>
                </c:pt>
                <c:pt idx="1091">
                  <c:v>16.603557212925327</c:v>
                </c:pt>
                <c:pt idx="1092">
                  <c:v>17.262996797035171</c:v>
                </c:pt>
                <c:pt idx="1093">
                  <c:v>17.464147605486165</c:v>
                </c:pt>
                <c:pt idx="1094">
                  <c:v>17.805643849614938</c:v>
                </c:pt>
                <c:pt idx="1095">
                  <c:v>17.915161678498301</c:v>
                </c:pt>
                <c:pt idx="1096">
                  <c:v>17.662646200372556</c:v>
                </c:pt>
                <c:pt idx="1097">
                  <c:v>17.640857315740259</c:v>
                </c:pt>
                <c:pt idx="1098">
                  <c:v>17.398690031138177</c:v>
                </c:pt>
                <c:pt idx="1099">
                  <c:v>17.943404688029808</c:v>
                </c:pt>
                <c:pt idx="1100">
                  <c:v>17.61385455291212</c:v>
                </c:pt>
                <c:pt idx="1101">
                  <c:v>17.533183854158565</c:v>
                </c:pt>
                <c:pt idx="1102">
                  <c:v>18.33889471496807</c:v>
                </c:pt>
                <c:pt idx="1103">
                  <c:v>18.645719442073695</c:v>
                </c:pt>
                <c:pt idx="1104">
                  <c:v>18.712530467302443</c:v>
                </c:pt>
                <c:pt idx="1105">
                  <c:v>17.889889599193761</c:v>
                </c:pt>
                <c:pt idx="1106">
                  <c:v>17.412142058290343</c:v>
                </c:pt>
                <c:pt idx="1107">
                  <c:v>16.935740066050833</c:v>
                </c:pt>
                <c:pt idx="1108">
                  <c:v>16.31433875966858</c:v>
                </c:pt>
                <c:pt idx="1109">
                  <c:v>15.808323047681986</c:v>
                </c:pt>
                <c:pt idx="1110">
                  <c:v>15.889518573988791</c:v>
                </c:pt>
                <c:pt idx="1111">
                  <c:v>15.278501094706129</c:v>
                </c:pt>
                <c:pt idx="1112">
                  <c:v>15.475308601805571</c:v>
                </c:pt>
                <c:pt idx="1113">
                  <c:v>15.913516308933392</c:v>
                </c:pt>
                <c:pt idx="1114">
                  <c:v>14.651845159710575</c:v>
                </c:pt>
                <c:pt idx="1115">
                  <c:v>13.493329686205891</c:v>
                </c:pt>
                <c:pt idx="1116">
                  <c:v>13.530721892513949</c:v>
                </c:pt>
                <c:pt idx="1117">
                  <c:v>12.957321280205392</c:v>
                </c:pt>
                <c:pt idx="1118">
                  <c:v>13.310364239140164</c:v>
                </c:pt>
                <c:pt idx="1119">
                  <c:v>12.550411048540909</c:v>
                </c:pt>
                <c:pt idx="1120">
                  <c:v>11.995436947329663</c:v>
                </c:pt>
                <c:pt idx="1121">
                  <c:v>11.888498820079004</c:v>
                </c:pt>
                <c:pt idx="1122">
                  <c:v>10.394141805327054</c:v>
                </c:pt>
                <c:pt idx="1123">
                  <c:v>9.8241957231411998</c:v>
                </c:pt>
                <c:pt idx="1124">
                  <c:v>8.6804213056463375</c:v>
                </c:pt>
                <c:pt idx="1125">
                  <c:v>8.7449838338095862</c:v>
                </c:pt>
                <c:pt idx="1126">
                  <c:v>8.948984512755608</c:v>
                </c:pt>
                <c:pt idx="1127">
                  <c:v>8.289060055923084</c:v>
                </c:pt>
                <c:pt idx="1128">
                  <c:v>8.9209955084042498</c:v>
                </c:pt>
                <c:pt idx="1129">
                  <c:v>9.7622467161664694</c:v>
                </c:pt>
                <c:pt idx="1130">
                  <c:v>10.163796767444039</c:v>
                </c:pt>
                <c:pt idx="1131">
                  <c:v>10.233076136605918</c:v>
                </c:pt>
                <c:pt idx="1132">
                  <c:v>10.818139119335807</c:v>
                </c:pt>
                <c:pt idx="1133">
                  <c:v>11.011354609247666</c:v>
                </c:pt>
                <c:pt idx="1134">
                  <c:v>10.902767048238578</c:v>
                </c:pt>
                <c:pt idx="1135">
                  <c:v>10.08976959332802</c:v>
                </c:pt>
                <c:pt idx="1136">
                  <c:v>9.918905356559419</c:v>
                </c:pt>
                <c:pt idx="1137">
                  <c:v>10.32759977750111</c:v>
                </c:pt>
                <c:pt idx="1138">
                  <c:v>10.435859457947895</c:v>
                </c:pt>
                <c:pt idx="1139">
                  <c:v>10.250368416256837</c:v>
                </c:pt>
                <c:pt idx="1140">
                  <c:v>11.185051362622149</c:v>
                </c:pt>
                <c:pt idx="1141">
                  <c:v>11.586092994449691</c:v>
                </c:pt>
                <c:pt idx="1142">
                  <c:v>11.631754403566511</c:v>
                </c:pt>
                <c:pt idx="1143">
                  <c:v>11.68916413220637</c:v>
                </c:pt>
                <c:pt idx="1144">
                  <c:v>11.532053585609425</c:v>
                </c:pt>
                <c:pt idx="1145">
                  <c:v>11.543841631417108</c:v>
                </c:pt>
                <c:pt idx="1146">
                  <c:v>11.757490488689916</c:v>
                </c:pt>
                <c:pt idx="1147">
                  <c:v>11.597986002509254</c:v>
                </c:pt>
                <c:pt idx="1148">
                  <c:v>11.805990949539796</c:v>
                </c:pt>
                <c:pt idx="1149">
                  <c:v>11.345696136316702</c:v>
                </c:pt>
                <c:pt idx="1150">
                  <c:v>11.248855860507968</c:v>
                </c:pt>
                <c:pt idx="1151">
                  <c:v>11.597589726582948</c:v>
                </c:pt>
                <c:pt idx="1152">
                  <c:v>11.437961346787555</c:v>
                </c:pt>
                <c:pt idx="1153">
                  <c:v>11.01484185422278</c:v>
                </c:pt>
                <c:pt idx="1154">
                  <c:v>10.89574651166274</c:v>
                </c:pt>
                <c:pt idx="1155">
                  <c:v>10.636037409141357</c:v>
                </c:pt>
                <c:pt idx="1156">
                  <c:v>10.548486693556995</c:v>
                </c:pt>
                <c:pt idx="1157">
                  <c:v>10.530023959090755</c:v>
                </c:pt>
                <c:pt idx="1158">
                  <c:v>10.567692447775405</c:v>
                </c:pt>
                <c:pt idx="1159">
                  <c:v>10.268385666710996</c:v>
                </c:pt>
                <c:pt idx="1160">
                  <c:v>10.067742820070702</c:v>
                </c:pt>
                <c:pt idx="1161">
                  <c:v>9.7666662995565492</c:v>
                </c:pt>
                <c:pt idx="1162">
                  <c:v>9.7662999836601987</c:v>
                </c:pt>
                <c:pt idx="1163">
                  <c:v>9.6782665825359206</c:v>
                </c:pt>
                <c:pt idx="1164">
                  <c:v>9.2414622609346893</c:v>
                </c:pt>
                <c:pt idx="1165">
                  <c:v>9.0452635707047389</c:v>
                </c:pt>
                <c:pt idx="1166">
                  <c:v>8.9504200776338951</c:v>
                </c:pt>
                <c:pt idx="1167">
                  <c:v>9.2625887208668445</c:v>
                </c:pt>
                <c:pt idx="1168">
                  <c:v>9.6349107285984505</c:v>
                </c:pt>
                <c:pt idx="1169">
                  <c:v>9.5496789810417422</c:v>
                </c:pt>
                <c:pt idx="1170">
                  <c:v>9.4255240477873627</c:v>
                </c:pt>
                <c:pt idx="1171">
                  <c:v>10.023970854003755</c:v>
                </c:pt>
                <c:pt idx="1172">
                  <c:v>9.941887473004412</c:v>
                </c:pt>
                <c:pt idx="1173">
                  <c:v>9.5336083582088342</c:v>
                </c:pt>
                <c:pt idx="1174">
                  <c:v>8.928418902293151</c:v>
                </c:pt>
                <c:pt idx="1175">
                  <c:v>9.011941819133833</c:v>
                </c:pt>
                <c:pt idx="1176">
                  <c:v>9.2576369191399746</c:v>
                </c:pt>
                <c:pt idx="1177">
                  <c:v>9.0037403710456339</c:v>
                </c:pt>
                <c:pt idx="1178">
                  <c:v>9.0707850296607653</c:v>
                </c:pt>
                <c:pt idx="1179">
                  <c:v>9.133063566217416</c:v>
                </c:pt>
                <c:pt idx="1180">
                  <c:v>8.7943832898149576</c:v>
                </c:pt>
                <c:pt idx="1181">
                  <c:v>8.8539377646939528</c:v>
                </c:pt>
                <c:pt idx="1182">
                  <c:v>8.8274980455423648</c:v>
                </c:pt>
                <c:pt idx="1183">
                  <c:v>9.1271657972150333</c:v>
                </c:pt>
                <c:pt idx="1184">
                  <c:v>9.1127589907409554</c:v>
                </c:pt>
                <c:pt idx="1185">
                  <c:v>8.6818433068993137</c:v>
                </c:pt>
                <c:pt idx="1186">
                  <c:v>8.5187843029835584</c:v>
                </c:pt>
                <c:pt idx="1187">
                  <c:v>8.7452044046692912</c:v>
                </c:pt>
                <c:pt idx="1188">
                  <c:v>8.8509341807291086</c:v>
                </c:pt>
                <c:pt idx="1189">
                  <c:v>9.054476092192516</c:v>
                </c:pt>
                <c:pt idx="1190">
                  <c:v>8.0811509007854987</c:v>
                </c:pt>
                <c:pt idx="1191">
                  <c:v>7.8440245047192159</c:v>
                </c:pt>
                <c:pt idx="1192">
                  <c:v>8.1042258071764941</c:v>
                </c:pt>
                <c:pt idx="1193">
                  <c:v>8.5120779623067406</c:v>
                </c:pt>
                <c:pt idx="1194">
                  <c:v>8.8808655272958426</c:v>
                </c:pt>
                <c:pt idx="1195">
                  <c:v>9.0710059816183843</c:v>
                </c:pt>
                <c:pt idx="1196">
                  <c:v>9.1960401317432403</c:v>
                </c:pt>
                <c:pt idx="1197">
                  <c:v>9.3578410467571143</c:v>
                </c:pt>
                <c:pt idx="1198">
                  <c:v>9.6540436632333915</c:v>
                </c:pt>
                <c:pt idx="1199">
                  <c:v>9.3899020849217436</c:v>
                </c:pt>
                <c:pt idx="1200">
                  <c:v>9.2594045308779549</c:v>
                </c:pt>
                <c:pt idx="1201">
                  <c:v>8.8298993538313084</c:v>
                </c:pt>
                <c:pt idx="1202">
                  <c:v>9.0810968838546255</c:v>
                </c:pt>
                <c:pt idx="1203">
                  <c:v>9.0855612307887412</c:v>
                </c:pt>
                <c:pt idx="1204">
                  <c:v>8.8184834665480683</c:v>
                </c:pt>
                <c:pt idx="1205">
                  <c:v>8.7653407443049272</c:v>
                </c:pt>
                <c:pt idx="1206">
                  <c:v>8.4453194678755121</c:v>
                </c:pt>
                <c:pt idx="1207">
                  <c:v>8.3998063165664405</c:v>
                </c:pt>
                <c:pt idx="1208">
                  <c:v>7.5811630519231601</c:v>
                </c:pt>
                <c:pt idx="1209">
                  <c:v>7.6491417133192137</c:v>
                </c:pt>
                <c:pt idx="1210">
                  <c:v>7.8107525657161112</c:v>
                </c:pt>
                <c:pt idx="1211">
                  <c:v>7.8325621371418972</c:v>
                </c:pt>
                <c:pt idx="1212">
                  <c:v>7.3886599733759963</c:v>
                </c:pt>
                <c:pt idx="1213">
                  <c:v>7.1818234505467355</c:v>
                </c:pt>
                <c:pt idx="1214">
                  <c:v>6.9506737935360325</c:v>
                </c:pt>
                <c:pt idx="1215">
                  <c:v>7.259072625426148</c:v>
                </c:pt>
                <c:pt idx="1216">
                  <c:v>7.1926124844646244</c:v>
                </c:pt>
                <c:pt idx="1217">
                  <c:v>6.6921339881975896</c:v>
                </c:pt>
                <c:pt idx="1218">
                  <c:v>6.6386531002087601</c:v>
                </c:pt>
                <c:pt idx="1219">
                  <c:v>6.6434227521660896</c:v>
                </c:pt>
                <c:pt idx="1220">
                  <c:v>7.3988382003233069</c:v>
                </c:pt>
                <c:pt idx="1221">
                  <c:v>7.9998409945345887</c:v>
                </c:pt>
                <c:pt idx="1222">
                  <c:v>8.347476938155431</c:v>
                </c:pt>
                <c:pt idx="1223">
                  <c:v>8.467738401400478</c:v>
                </c:pt>
                <c:pt idx="1224">
                  <c:v>8.756783224134745</c:v>
                </c:pt>
                <c:pt idx="1225">
                  <c:v>8.9104934366241224</c:v>
                </c:pt>
                <c:pt idx="1226">
                  <c:v>9.2328297051905253</c:v>
                </c:pt>
                <c:pt idx="1227">
                  <c:v>9.5315812841604117</c:v>
                </c:pt>
                <c:pt idx="1228">
                  <c:v>9.8744565046684016</c:v>
                </c:pt>
                <c:pt idx="1229">
                  <c:v>10.000117903130024</c:v>
                </c:pt>
                <c:pt idx="1230">
                  <c:v>10.014475995571027</c:v>
                </c:pt>
                <c:pt idx="1231">
                  <c:v>9.7280569356652116</c:v>
                </c:pt>
                <c:pt idx="1232">
                  <c:v>9.9842024580287827</c:v>
                </c:pt>
                <c:pt idx="1233">
                  <c:v>10.003391799449629</c:v>
                </c:pt>
                <c:pt idx="1234">
                  <c:v>9.8535816493642852</c:v>
                </c:pt>
                <c:pt idx="1235">
                  <c:v>9.815010903608675</c:v>
                </c:pt>
                <c:pt idx="1236">
                  <c:v>9.8949318092025393</c:v>
                </c:pt>
                <c:pt idx="1237">
                  <c:v>9.3245296457279903</c:v>
                </c:pt>
                <c:pt idx="1238">
                  <c:v>9.3267470665082506</c:v>
                </c:pt>
                <c:pt idx="1239">
                  <c:v>9.3056434045948304</c:v>
                </c:pt>
                <c:pt idx="1240">
                  <c:v>9.2318318168960545</c:v>
                </c:pt>
                <c:pt idx="1241">
                  <c:v>9.0101855122910131</c:v>
                </c:pt>
                <c:pt idx="1242">
                  <c:v>8.8683022140433057</c:v>
                </c:pt>
                <c:pt idx="1243">
                  <c:v>9.6230632573731736</c:v>
                </c:pt>
                <c:pt idx="1244">
                  <c:v>9.6873413136280888</c:v>
                </c:pt>
                <c:pt idx="1245">
                  <c:v>9.5950707030485081</c:v>
                </c:pt>
                <c:pt idx="1246">
                  <c:v>9.6919732217830923</c:v>
                </c:pt>
                <c:pt idx="1247">
                  <c:v>9.5950548011334611</c:v>
                </c:pt>
                <c:pt idx="1248">
                  <c:v>9.997001177730457</c:v>
                </c:pt>
                <c:pt idx="1249">
                  <c:v>10.494935172607084</c:v>
                </c:pt>
                <c:pt idx="1250">
                  <c:v>10.373217214924736</c:v>
                </c:pt>
                <c:pt idx="1251">
                  <c:v>10.397118719816822</c:v>
                </c:pt>
                <c:pt idx="1252">
                  <c:v>10.6081204678601</c:v>
                </c:pt>
                <c:pt idx="1253">
                  <c:v>10.81004984586122</c:v>
                </c:pt>
                <c:pt idx="1254">
                  <c:v>10.997563956793384</c:v>
                </c:pt>
                <c:pt idx="1255">
                  <c:v>10.738799808877285</c:v>
                </c:pt>
                <c:pt idx="1256">
                  <c:v>10.471234661697553</c:v>
                </c:pt>
                <c:pt idx="1257">
                  <c:v>10.552516982943756</c:v>
                </c:pt>
                <c:pt idx="1258">
                  <c:v>11.164611128667472</c:v>
                </c:pt>
                <c:pt idx="1259">
                  <c:v>11.690521474467602</c:v>
                </c:pt>
                <c:pt idx="1260">
                  <c:v>11.715007584487989</c:v>
                </c:pt>
                <c:pt idx="1261">
                  <c:v>12.388219099418126</c:v>
                </c:pt>
                <c:pt idx="1262">
                  <c:v>13.189022981532714</c:v>
                </c:pt>
                <c:pt idx="1263">
                  <c:v>13.55250417286948</c:v>
                </c:pt>
                <c:pt idx="1264">
                  <c:v>13.560046199232337</c:v>
                </c:pt>
                <c:pt idx="1265">
                  <c:v>13.888688626457117</c:v>
                </c:pt>
                <c:pt idx="1266">
                  <c:v>13.619995534083809</c:v>
                </c:pt>
                <c:pt idx="1267">
                  <c:v>13.887667550866055</c:v>
                </c:pt>
                <c:pt idx="1268">
                  <c:v>13.46731431297713</c:v>
                </c:pt>
                <c:pt idx="1269">
                  <c:v>13.425918860857356</c:v>
                </c:pt>
                <c:pt idx="1270">
                  <c:v>13.8729855961386</c:v>
                </c:pt>
                <c:pt idx="1271">
                  <c:v>14.085139814743307</c:v>
                </c:pt>
                <c:pt idx="1272">
                  <c:v>14.922208103718946</c:v>
                </c:pt>
                <c:pt idx="1273">
                  <c:v>15.822318142836451</c:v>
                </c:pt>
                <c:pt idx="1274">
                  <c:v>16.433343976069921</c:v>
                </c:pt>
                <c:pt idx="1275">
                  <c:v>16.196534453220874</c:v>
                </c:pt>
                <c:pt idx="1276">
                  <c:v>16.160311952655736</c:v>
                </c:pt>
                <c:pt idx="1277">
                  <c:v>16.825207307878713</c:v>
                </c:pt>
                <c:pt idx="1278">
                  <c:v>17.306004390512218</c:v>
                </c:pt>
                <c:pt idx="1279">
                  <c:v>18.326907245856333</c:v>
                </c:pt>
                <c:pt idx="1280">
                  <c:v>17.675620449938219</c:v>
                </c:pt>
                <c:pt idx="1281">
                  <c:v>15.530055563627307</c:v>
                </c:pt>
                <c:pt idx="1282">
                  <c:v>13.59088514318908</c:v>
                </c:pt>
                <c:pt idx="1283">
                  <c:v>13.389028514426958</c:v>
                </c:pt>
                <c:pt idx="1284">
                  <c:v>13.898336683569136</c:v>
                </c:pt>
                <c:pt idx="1285">
                  <c:v>14.29827096246952</c:v>
                </c:pt>
                <c:pt idx="1286">
                  <c:v>14.668946811103464</c:v>
                </c:pt>
                <c:pt idx="1287">
                  <c:v>14.433316420838944</c:v>
                </c:pt>
                <c:pt idx="1288">
                  <c:v>14.031891348027772</c:v>
                </c:pt>
                <c:pt idx="1289">
                  <c:v>14.76646864787962</c:v>
                </c:pt>
                <c:pt idx="1290">
                  <c:v>14.6083157175221</c:v>
                </c:pt>
                <c:pt idx="1291">
                  <c:v>14.244946310675648</c:v>
                </c:pt>
                <c:pt idx="1292">
                  <c:v>14.369428776140161</c:v>
                </c:pt>
                <c:pt idx="1293">
                  <c:v>14.811450153277722</c:v>
                </c:pt>
                <c:pt idx="1294">
                  <c:v>14.445530680872883</c:v>
                </c:pt>
                <c:pt idx="1295">
                  <c:v>14.70208674857199</c:v>
                </c:pt>
                <c:pt idx="1296">
                  <c:v>15.088072442713276</c:v>
                </c:pt>
                <c:pt idx="1297">
                  <c:v>15.467060462734741</c:v>
                </c:pt>
                <c:pt idx="1298">
                  <c:v>15.298969108882346</c:v>
                </c:pt>
                <c:pt idx="1299">
                  <c:v>15.686742656144578</c:v>
                </c:pt>
                <c:pt idx="1300">
                  <c:v>16.186353538544548</c:v>
                </c:pt>
                <c:pt idx="1301">
                  <c:v>16.641904235808578</c:v>
                </c:pt>
                <c:pt idx="1302">
                  <c:v>17.013407650499119</c:v>
                </c:pt>
                <c:pt idx="1303">
                  <c:v>17.73425143657731</c:v>
                </c:pt>
                <c:pt idx="1304">
                  <c:v>17.714220678979071</c:v>
                </c:pt>
                <c:pt idx="1305">
                  <c:v>17.640853852797946</c:v>
                </c:pt>
                <c:pt idx="1306">
                  <c:v>17.242369266947424</c:v>
                </c:pt>
                <c:pt idx="1307">
                  <c:v>17.650212904947331</c:v>
                </c:pt>
                <c:pt idx="1308">
                  <c:v>17.048843606878272</c:v>
                </c:pt>
                <c:pt idx="1309">
                  <c:v>16.508093516490284</c:v>
                </c:pt>
                <c:pt idx="1310">
                  <c:v>16.833748233480943</c:v>
                </c:pt>
                <c:pt idx="1311">
                  <c:v>16.81391389873577</c:v>
                </c:pt>
                <c:pt idx="1312">
                  <c:v>17.392413588645002</c:v>
                </c:pt>
                <c:pt idx="1313">
                  <c:v>17.81708282165301</c:v>
                </c:pt>
                <c:pt idx="1314">
                  <c:v>17.747171587070245</c:v>
                </c:pt>
                <c:pt idx="1315">
                  <c:v>16.168334756508976</c:v>
                </c:pt>
                <c:pt idx="1316">
                  <c:v>15.30128544352263</c:v>
                </c:pt>
                <c:pt idx="1317">
                  <c:v>14.818147965500804</c:v>
                </c:pt>
                <c:pt idx="1318">
                  <c:v>15.187607599503187</c:v>
                </c:pt>
                <c:pt idx="1319">
                  <c:v>15.84631497472877</c:v>
                </c:pt>
                <c:pt idx="1320">
                  <c:v>15.606190118802363</c:v>
                </c:pt>
                <c:pt idx="1321">
                  <c:v>17.354664745205117</c:v>
                </c:pt>
                <c:pt idx="1322">
                  <c:v>17.818620083397381</c:v>
                </c:pt>
                <c:pt idx="1323">
                  <c:v>18.155345895198021</c:v>
                </c:pt>
                <c:pt idx="1324">
                  <c:v>18.035430911004056</c:v>
                </c:pt>
                <c:pt idx="1325">
                  <c:v>18.015227044688331</c:v>
                </c:pt>
                <c:pt idx="1326">
                  <c:v>18.103452345519749</c:v>
                </c:pt>
                <c:pt idx="1327">
                  <c:v>18.512258455337715</c:v>
                </c:pt>
                <c:pt idx="1328">
                  <c:v>18.357282591774329</c:v>
                </c:pt>
                <c:pt idx="1329">
                  <c:v>18.349187992001987</c:v>
                </c:pt>
                <c:pt idx="1330">
                  <c:v>18.288868169301342</c:v>
                </c:pt>
                <c:pt idx="1331">
                  <c:v>18.441652313512726</c:v>
                </c:pt>
                <c:pt idx="1332">
                  <c:v>19.773068211462643</c:v>
                </c:pt>
                <c:pt idx="1333">
                  <c:v>19.582982970386738</c:v>
                </c:pt>
                <c:pt idx="1334">
                  <c:v>19.283561861298551</c:v>
                </c:pt>
                <c:pt idx="1335">
                  <c:v>19.301229507881043</c:v>
                </c:pt>
                <c:pt idx="1336">
                  <c:v>19.662279795641691</c:v>
                </c:pt>
                <c:pt idx="1337">
                  <c:v>19.315365967644603</c:v>
                </c:pt>
                <c:pt idx="1338">
                  <c:v>19.620740694824416</c:v>
                </c:pt>
                <c:pt idx="1339">
                  <c:v>19.722137498351536</c:v>
                </c:pt>
                <c:pt idx="1340">
                  <c:v>19.708766424745313</c:v>
                </c:pt>
                <c:pt idx="1341">
                  <c:v>19.370271076906981</c:v>
                </c:pt>
                <c:pt idx="1342">
                  <c:v>19.833656038801244</c:v>
                </c:pt>
                <c:pt idx="1343">
                  <c:v>20.448606721242982</c:v>
                </c:pt>
                <c:pt idx="1344">
                  <c:v>20.323410802995724</c:v>
                </c:pt>
                <c:pt idx="1345">
                  <c:v>20.545336792900461</c:v>
                </c:pt>
                <c:pt idx="1346">
                  <c:v>20.855200148690926</c:v>
                </c:pt>
                <c:pt idx="1347">
                  <c:v>20.457362016642193</c:v>
                </c:pt>
                <c:pt idx="1348">
                  <c:v>20.51760563376487</c:v>
                </c:pt>
                <c:pt idx="1349">
                  <c:v>20.608357012960202</c:v>
                </c:pt>
                <c:pt idx="1350">
                  <c:v>20.564596413297142</c:v>
                </c:pt>
                <c:pt idx="1351">
                  <c:v>20.81222754662739</c:v>
                </c:pt>
                <c:pt idx="1352">
                  <c:v>20.993501005229135</c:v>
                </c:pt>
                <c:pt idx="1353">
                  <c:v>21.109178247475121</c:v>
                </c:pt>
                <c:pt idx="1354">
                  <c:v>21.03790118960638</c:v>
                </c:pt>
                <c:pt idx="1355">
                  <c:v>21.164732079814645</c:v>
                </c:pt>
                <c:pt idx="1356">
                  <c:v>21.411974913826537</c:v>
                </c:pt>
                <c:pt idx="1357">
                  <c:v>21.263840187313022</c:v>
                </c:pt>
                <c:pt idx="1358">
                  <c:v>20.833375889460406</c:v>
                </c:pt>
                <c:pt idx="1359">
                  <c:v>20.055250085063843</c:v>
                </c:pt>
                <c:pt idx="1360">
                  <c:v>20.196492421281445</c:v>
                </c:pt>
                <c:pt idx="1361">
                  <c:v>20.290763690670307</c:v>
                </c:pt>
                <c:pt idx="1362">
                  <c:v>20.067951816142145</c:v>
                </c:pt>
                <c:pt idx="1363">
                  <c:v>20.535549404755635</c:v>
                </c:pt>
                <c:pt idx="1364">
                  <c:v>20.57645010081886</c:v>
                </c:pt>
                <c:pt idx="1365">
                  <c:v>20.39575928241025</c:v>
                </c:pt>
                <c:pt idx="1366">
                  <c:v>20.209473020394046</c:v>
                </c:pt>
                <c:pt idx="1367">
                  <c:v>19.911484108090328</c:v>
                </c:pt>
                <c:pt idx="1368">
                  <c:v>20.2191194224573</c:v>
                </c:pt>
                <c:pt idx="1369">
                  <c:v>20.802571764332679</c:v>
                </c:pt>
                <c:pt idx="1370">
                  <c:v>21.152737302036996</c:v>
                </c:pt>
                <c:pt idx="1371">
                  <c:v>21.642739261879665</c:v>
                </c:pt>
                <c:pt idx="1372">
                  <c:v>22.195426698019965</c:v>
                </c:pt>
                <c:pt idx="1373">
                  <c:v>22.718356759520621</c:v>
                </c:pt>
                <c:pt idx="1374">
                  <c:v>23.37641269151213</c:v>
                </c:pt>
                <c:pt idx="1375">
                  <c:v>23.284070256230539</c:v>
                </c:pt>
                <c:pt idx="1376">
                  <c:v>23.946007075299875</c:v>
                </c:pt>
                <c:pt idx="1377">
                  <c:v>23.926762764083289</c:v>
                </c:pt>
                <c:pt idx="1378">
                  <c:v>24.347586881114825</c:v>
                </c:pt>
                <c:pt idx="1379">
                  <c:v>25.027380664939123</c:v>
                </c:pt>
                <c:pt idx="1380">
                  <c:v>24.762465194644044</c:v>
                </c:pt>
                <c:pt idx="1381">
                  <c:v>25.976065550593404</c:v>
                </c:pt>
                <c:pt idx="1382">
                  <c:v>25.629930395216121</c:v>
                </c:pt>
                <c:pt idx="1383">
                  <c:v>25.424203848381541</c:v>
                </c:pt>
                <c:pt idx="1384">
                  <c:v>25.814043827699045</c:v>
                </c:pt>
                <c:pt idx="1385">
                  <c:v>25.966673558333866</c:v>
                </c:pt>
                <c:pt idx="1386">
                  <c:v>24.85841133234841</c:v>
                </c:pt>
                <c:pt idx="1387">
                  <c:v>25.412529121454973</c:v>
                </c:pt>
                <c:pt idx="1388">
                  <c:v>25.680115512876782</c:v>
                </c:pt>
                <c:pt idx="1389">
                  <c:v>26.483467720897224</c:v>
                </c:pt>
                <c:pt idx="1390">
                  <c:v>27.585612049012809</c:v>
                </c:pt>
                <c:pt idx="1391">
                  <c:v>27.723946163893984</c:v>
                </c:pt>
                <c:pt idx="1392">
                  <c:v>28.332870129950386</c:v>
                </c:pt>
                <c:pt idx="1393">
                  <c:v>29.265634883575963</c:v>
                </c:pt>
                <c:pt idx="1394">
                  <c:v>28.802458591871673</c:v>
                </c:pt>
                <c:pt idx="1395">
                  <c:v>27.585160338136554</c:v>
                </c:pt>
                <c:pt idx="1396">
                  <c:v>29.928362224688794</c:v>
                </c:pt>
                <c:pt idx="1397">
                  <c:v>31.256560616381272</c:v>
                </c:pt>
                <c:pt idx="1398">
                  <c:v>32.766637689669935</c:v>
                </c:pt>
                <c:pt idx="1399">
                  <c:v>32.586283486713178</c:v>
                </c:pt>
                <c:pt idx="1400">
                  <c:v>32.666581341708621</c:v>
                </c:pt>
                <c:pt idx="1401">
                  <c:v>32.901498179798111</c:v>
                </c:pt>
                <c:pt idx="1402">
                  <c:v>32.336600532812675</c:v>
                </c:pt>
                <c:pt idx="1403">
                  <c:v>33.030789042905418</c:v>
                </c:pt>
                <c:pt idx="1404">
                  <c:v>32.859968415052236</c:v>
                </c:pt>
                <c:pt idx="1405">
                  <c:v>34.709677782269971</c:v>
                </c:pt>
                <c:pt idx="1406">
                  <c:v>36.296927736425097</c:v>
                </c:pt>
                <c:pt idx="1407">
                  <c:v>37.276934043028746</c:v>
                </c:pt>
                <c:pt idx="1408">
                  <c:v>36.956598518969002</c:v>
                </c:pt>
                <c:pt idx="1409">
                  <c:v>36.802293460092017</c:v>
                </c:pt>
                <c:pt idx="1410">
                  <c:v>38.259645085248543</c:v>
                </c:pt>
                <c:pt idx="1411">
                  <c:v>35.423401024878316</c:v>
                </c:pt>
                <c:pt idx="1412">
                  <c:v>33.532356980834898</c:v>
                </c:pt>
                <c:pt idx="1413">
                  <c:v>33.773102879048139</c:v>
                </c:pt>
                <c:pt idx="1414">
                  <c:v>37.369391883920947</c:v>
                </c:pt>
                <c:pt idx="1415">
                  <c:v>38.820274780098153</c:v>
                </c:pt>
                <c:pt idx="1416">
                  <c:v>40.576957677208107</c:v>
                </c:pt>
                <c:pt idx="1417">
                  <c:v>40.400159229259955</c:v>
                </c:pt>
                <c:pt idx="1418">
                  <c:v>41.356103632713001</c:v>
                </c:pt>
                <c:pt idx="1419">
                  <c:v>42.704509516892166</c:v>
                </c:pt>
                <c:pt idx="1420">
                  <c:v>42.556676709518037</c:v>
                </c:pt>
                <c:pt idx="1421">
                  <c:v>42.180675911746917</c:v>
                </c:pt>
                <c:pt idx="1422">
                  <c:v>43.828035992805404</c:v>
                </c:pt>
                <c:pt idx="1423">
                  <c:v>41.930712159940448</c:v>
                </c:pt>
                <c:pt idx="1424">
                  <c:v>41.323451334715017</c:v>
                </c:pt>
                <c:pt idx="1425">
                  <c:v>40.552854399539861</c:v>
                </c:pt>
                <c:pt idx="1426">
                  <c:v>43.208290714613909</c:v>
                </c:pt>
                <c:pt idx="1427">
                  <c:v>44.197939761040558</c:v>
                </c:pt>
                <c:pt idx="1428">
                  <c:v>43.77257814693801</c:v>
                </c:pt>
                <c:pt idx="1429">
                  <c:v>42.1856358879173</c:v>
                </c:pt>
                <c:pt idx="1430">
                  <c:v>43.220748439965867</c:v>
                </c:pt>
                <c:pt idx="1431">
                  <c:v>43.528574288507734</c:v>
                </c:pt>
                <c:pt idx="1432">
                  <c:v>41.966050503324297</c:v>
                </c:pt>
                <c:pt idx="1433">
                  <c:v>42.781971567071437</c:v>
                </c:pt>
                <c:pt idx="1434">
                  <c:v>42.758093618269577</c:v>
                </c:pt>
                <c:pt idx="1435">
                  <c:v>42.869565494419483</c:v>
                </c:pt>
                <c:pt idx="1436">
                  <c:v>41.89800792488473</c:v>
                </c:pt>
                <c:pt idx="1437">
                  <c:v>39.369699044201369</c:v>
                </c:pt>
                <c:pt idx="1438">
                  <c:v>38.782142456784776</c:v>
                </c:pt>
                <c:pt idx="1439">
                  <c:v>37.274238004497192</c:v>
                </c:pt>
                <c:pt idx="1440">
                  <c:v>36.978867997029809</c:v>
                </c:pt>
                <c:pt idx="1441">
                  <c:v>35.83466265143128</c:v>
                </c:pt>
                <c:pt idx="1442">
                  <c:v>32.325837236178749</c:v>
                </c:pt>
                <c:pt idx="1443">
                  <c:v>32.173901168360679</c:v>
                </c:pt>
                <c:pt idx="1444">
                  <c:v>34.074643217140029</c:v>
                </c:pt>
                <c:pt idx="1445">
                  <c:v>33.068534411112772</c:v>
                </c:pt>
                <c:pt idx="1446">
                  <c:v>32.163038687444349</c:v>
                </c:pt>
                <c:pt idx="1447">
                  <c:v>31.404318760780132</c:v>
                </c:pt>
                <c:pt idx="1448">
                  <c:v>27.667392586862487</c:v>
                </c:pt>
                <c:pt idx="1449">
                  <c:v>28.577373113360096</c:v>
                </c:pt>
                <c:pt idx="1450">
                  <c:v>30.00510381105682</c:v>
                </c:pt>
                <c:pt idx="1451">
                  <c:v>30.499953255020451</c:v>
                </c:pt>
                <c:pt idx="1452">
                  <c:v>30.277204433096003</c:v>
                </c:pt>
                <c:pt idx="1453">
                  <c:v>29.085704152008436</c:v>
                </c:pt>
                <c:pt idx="1454">
                  <c:v>30.292130640918685</c:v>
                </c:pt>
                <c:pt idx="1455">
                  <c:v>29.005883253118693</c:v>
                </c:pt>
                <c:pt idx="1456">
                  <c:v>28.128107508688345</c:v>
                </c:pt>
                <c:pt idx="1457">
                  <c:v>26.387672541183356</c:v>
                </c:pt>
                <c:pt idx="1458">
                  <c:v>23.463120467431448</c:v>
                </c:pt>
                <c:pt idx="1459">
                  <c:v>23.588713528842373</c:v>
                </c:pt>
                <c:pt idx="1460">
                  <c:v>22.365036801224335</c:v>
                </c:pt>
                <c:pt idx="1461">
                  <c:v>21.956233863659079</c:v>
                </c:pt>
                <c:pt idx="1462">
                  <c:v>23.34839650272513</c:v>
                </c:pt>
                <c:pt idx="1463">
                  <c:v>23.101442537685635</c:v>
                </c:pt>
                <c:pt idx="1464">
                  <c:v>22.89834857661322</c:v>
                </c:pt>
                <c:pt idx="1465">
                  <c:v>21.214102123415291</c:v>
                </c:pt>
                <c:pt idx="1466">
                  <c:v>21.30971902699099</c:v>
                </c:pt>
                <c:pt idx="1467">
                  <c:v>22.427939577730903</c:v>
                </c:pt>
                <c:pt idx="1468">
                  <c:v>23.591080453481489</c:v>
                </c:pt>
                <c:pt idx="1469">
                  <c:v>24.832223259531066</c:v>
                </c:pt>
                <c:pt idx="1470">
                  <c:v>24.867329101268783</c:v>
                </c:pt>
                <c:pt idx="1471">
                  <c:v>24.642251409932165</c:v>
                </c:pt>
                <c:pt idx="1472">
                  <c:v>25.243686752606258</c:v>
                </c:pt>
                <c:pt idx="1473">
                  <c:v>25.682756070579682</c:v>
                </c:pt>
                <c:pt idx="1474">
                  <c:v>25.94679821842012</c:v>
                </c:pt>
                <c:pt idx="1475">
                  <c:v>26.63517051108153</c:v>
                </c:pt>
                <c:pt idx="1476">
                  <c:v>27.658540355736569</c:v>
                </c:pt>
                <c:pt idx="1477">
                  <c:v>27.650862036740218</c:v>
                </c:pt>
                <c:pt idx="1478">
                  <c:v>26.886530384035868</c:v>
                </c:pt>
                <c:pt idx="1479">
                  <c:v>26.900577508444886</c:v>
                </c:pt>
                <c:pt idx="1480">
                  <c:v>25.902814292943756</c:v>
                </c:pt>
                <c:pt idx="1481">
                  <c:v>26.401285366474909</c:v>
                </c:pt>
                <c:pt idx="1482">
                  <c:v>25.695888646268561</c:v>
                </c:pt>
                <c:pt idx="1483">
                  <c:v>25.174462226477772</c:v>
                </c:pt>
                <c:pt idx="1484">
                  <c:v>25.668406776357692</c:v>
                </c:pt>
                <c:pt idx="1485">
                  <c:v>25.411655665489338</c:v>
                </c:pt>
                <c:pt idx="1486">
                  <c:v>26.465310814818039</c:v>
                </c:pt>
                <c:pt idx="1487">
                  <c:v>27.144808694741229</c:v>
                </c:pt>
                <c:pt idx="1488">
                  <c:v>26.587250697970379</c:v>
                </c:pt>
                <c:pt idx="1489">
                  <c:v>26.744863128101176</c:v>
                </c:pt>
                <c:pt idx="1490">
                  <c:v>26.339142131057923</c:v>
                </c:pt>
                <c:pt idx="1491">
                  <c:v>25.408922569114466</c:v>
                </c:pt>
                <c:pt idx="1492">
                  <c:v>25.65023018718297</c:v>
                </c:pt>
                <c:pt idx="1493">
                  <c:v>26.068394871883989</c:v>
                </c:pt>
                <c:pt idx="1494">
                  <c:v>26.28787109125474</c:v>
                </c:pt>
                <c:pt idx="1495">
                  <c:v>26.104381410936153</c:v>
                </c:pt>
                <c:pt idx="1496">
                  <c:v>25.730122990164467</c:v>
                </c:pt>
                <c:pt idx="1497">
                  <c:v>24.876538723647958</c:v>
                </c:pt>
                <c:pt idx="1498">
                  <c:v>25.931783309069019</c:v>
                </c:pt>
                <c:pt idx="1499">
                  <c:v>26.443803114292397</c:v>
                </c:pt>
                <c:pt idx="1500">
                  <c:v>26.468702626685719</c:v>
                </c:pt>
                <c:pt idx="1501">
                  <c:v>26.249624763583292</c:v>
                </c:pt>
                <c:pt idx="1502">
                  <c:v>26.327837778667678</c:v>
                </c:pt>
                <c:pt idx="1503">
                  <c:v>26.14728094387452</c:v>
                </c:pt>
                <c:pt idx="1504">
                  <c:v>25.650640708757333</c:v>
                </c:pt>
                <c:pt idx="1505">
                  <c:v>24.749582241646369</c:v>
                </c:pt>
                <c:pt idx="1506">
                  <c:v>24.6967867668533</c:v>
                </c:pt>
                <c:pt idx="1507">
                  <c:v>25.051393562010954</c:v>
                </c:pt>
                <c:pt idx="1508">
                  <c:v>25.644156440797385</c:v>
                </c:pt>
                <c:pt idx="1509">
                  <c:v>26.538040282101711</c:v>
                </c:pt>
                <c:pt idx="1510">
                  <c:v>26.928020270856482</c:v>
                </c:pt>
                <c:pt idx="1511">
                  <c:v>27.282689787571684</c:v>
                </c:pt>
                <c:pt idx="1512">
                  <c:v>27.207536656807132</c:v>
                </c:pt>
                <c:pt idx="1513">
                  <c:v>27.315181413516619</c:v>
                </c:pt>
                <c:pt idx="1514">
                  <c:v>26.227605554650893</c:v>
                </c:pt>
                <c:pt idx="1515">
                  <c:v>26.976268314189085</c:v>
                </c:pt>
                <c:pt idx="1516">
                  <c:v>27.548490451851258</c:v>
                </c:pt>
                <c:pt idx="1517">
                  <c:v>27.418262740410601</c:v>
                </c:pt>
                <c:pt idx="1518">
                  <c:v>27.410088167204329</c:v>
                </c:pt>
                <c:pt idx="1519">
                  <c:v>26.148607189312322</c:v>
                </c:pt>
                <c:pt idx="1520">
                  <c:v>26.72574304769692</c:v>
                </c:pt>
                <c:pt idx="1521">
                  <c:v>27.320648130462011</c:v>
                </c:pt>
                <c:pt idx="1522">
                  <c:v>25.729053579498384</c:v>
                </c:pt>
                <c:pt idx="1523">
                  <c:v>25.955510105240229</c:v>
                </c:pt>
                <c:pt idx="1524">
                  <c:v>24.02231776083682</c:v>
                </c:pt>
                <c:pt idx="1525">
                  <c:v>23.49526340181178</c:v>
                </c:pt>
                <c:pt idx="1526">
                  <c:v>22.606810842249335</c:v>
                </c:pt>
                <c:pt idx="1527">
                  <c:v>23.356040643201602</c:v>
                </c:pt>
                <c:pt idx="1528">
                  <c:v>23.696432116623171</c:v>
                </c:pt>
                <c:pt idx="1529">
                  <c:v>22.416812802281932</c:v>
                </c:pt>
                <c:pt idx="1530">
                  <c:v>20.907206462661577</c:v>
                </c:pt>
                <c:pt idx="1531">
                  <c:v>21.401617360047926</c:v>
                </c:pt>
                <c:pt idx="1532">
                  <c:v>20.362733946097514</c:v>
                </c:pt>
                <c:pt idx="1533">
                  <c:v>16.387356548789839</c:v>
                </c:pt>
                <c:pt idx="1534">
                  <c:v>15.25965940570458</c:v>
                </c:pt>
                <c:pt idx="1535">
                  <c:v>15.376080747423771</c:v>
                </c:pt>
                <c:pt idx="1536">
                  <c:v>15.17465193687967</c:v>
                </c:pt>
                <c:pt idx="1537">
                  <c:v>14.122181801918897</c:v>
                </c:pt>
                <c:pt idx="1538">
                  <c:v>13.323667656863933</c:v>
                </c:pt>
                <c:pt idx="1539">
                  <c:v>14.981866453039251</c:v>
                </c:pt>
                <c:pt idx="1540">
                  <c:v>15.996355755263156</c:v>
                </c:pt>
                <c:pt idx="1541">
                  <c:v>16.38418281621534</c:v>
                </c:pt>
                <c:pt idx="1542">
                  <c:v>16.694620816995617</c:v>
                </c:pt>
                <c:pt idx="1543">
                  <c:v>18.094069801576083</c:v>
                </c:pt>
                <c:pt idx="1544">
                  <c:v>18.831902264840078</c:v>
                </c:pt>
                <c:pt idx="1545">
                  <c:v>19.358008443486838</c:v>
                </c:pt>
                <c:pt idx="1546">
                  <c:v>19.812761079966055</c:v>
                </c:pt>
                <c:pt idx="1547">
                  <c:v>20.322376500216535</c:v>
                </c:pt>
                <c:pt idx="1548">
                  <c:v>20.527859801454412</c:v>
                </c:pt>
                <c:pt idx="1549">
                  <c:v>19.920539306600439</c:v>
                </c:pt>
                <c:pt idx="1550">
                  <c:v>21.004601209715357</c:v>
                </c:pt>
                <c:pt idx="1551">
                  <c:v>21.804845599625157</c:v>
                </c:pt>
                <c:pt idx="1552">
                  <c:v>20.480068638423408</c:v>
                </c:pt>
                <c:pt idx="1553">
                  <c:v>19.742039853739456</c:v>
                </c:pt>
                <c:pt idx="1554">
                  <c:v>19.668660470717711</c:v>
                </c:pt>
                <c:pt idx="1555">
                  <c:v>19.770299174358584</c:v>
                </c:pt>
                <c:pt idx="1556">
                  <c:v>20.381395233204039</c:v>
                </c:pt>
                <c:pt idx="1557">
                  <c:v>21.24012765175943</c:v>
                </c:pt>
                <c:pt idx="1558">
                  <c:v>21.700723827760623</c:v>
                </c:pt>
                <c:pt idx="1559">
                  <c:v>22.396379773044217</c:v>
                </c:pt>
                <c:pt idx="1560">
                  <c:v>22.978299430554987</c:v>
                </c:pt>
                <c:pt idx="1561">
                  <c:v>23.489828703298535</c:v>
                </c:pt>
                <c:pt idx="1562">
                  <c:v>22.899336430143649</c:v>
                </c:pt>
                <c:pt idx="1563">
                  <c:v>23.143929447285949</c:v>
                </c:pt>
                <c:pt idx="1564">
                  <c:v>23.059491506095338</c:v>
                </c:pt>
                <c:pt idx="1565">
                  <c:v>22.100831286611001</c:v>
                </c:pt>
                <c:pt idx="1566">
                  <c:v>22.610981701156621</c:v>
                </c:pt>
                <c:pt idx="1567">
                  <c:v>20.0498527216605</c:v>
                </c:pt>
                <c:pt idx="1568">
                  <c:v>19.698114568877713</c:v>
                </c:pt>
                <c:pt idx="1569">
                  <c:v>20.155824786688754</c:v>
                </c:pt>
                <c:pt idx="1570">
                  <c:v>20.345246797645821</c:v>
                </c:pt>
                <c:pt idx="1571">
                  <c:v>20.523575499431693</c:v>
                </c:pt>
                <c:pt idx="1572">
                  <c:v>21.213008091803452</c:v>
                </c:pt>
                <c:pt idx="1573">
                  <c:v>21.797435963717529</c:v>
                </c:pt>
                <c:pt idx="1574">
                  <c:v>22.053943972904705</c:v>
                </c:pt>
                <c:pt idx="1575">
                  <c:v>21.779246906824891</c:v>
                </c:pt>
                <c:pt idx="1576">
                  <c:v>20.941467419743471</c:v>
                </c:pt>
                <c:pt idx="1577">
                  <c:v>20.547504086856087</c:v>
                </c:pt>
                <c:pt idx="1578">
                  <c:v>20.999341293380564</c:v>
                </c:pt>
                <c:pt idx="1579">
                  <c:v>21.410428453442929</c:v>
                </c:pt>
                <c:pt idx="1580">
                  <c:v>21.783690301727678</c:v>
                </c:pt>
                <c:pt idx="1581">
                  <c:v>21.577109654528783</c:v>
                </c:pt>
                <c:pt idx="1582">
                  <c:v>20.898162059573693</c:v>
                </c:pt>
                <c:pt idx="1583">
                  <c:v>21.238261139845608</c:v>
                </c:pt>
                <c:pt idx="1584">
                  <c:v>21.900475413821805</c:v>
                </c:pt>
                <c:pt idx="1585">
                  <c:v>22.052724336861939</c:v>
                </c:pt>
                <c:pt idx="1586">
                  <c:v>22.419207114602571</c:v>
                </c:pt>
                <c:pt idx="1587">
                  <c:v>22.595655396105592</c:v>
                </c:pt>
                <c:pt idx="1588">
                  <c:v>23.411841781842398</c:v>
                </c:pt>
                <c:pt idx="1589">
                  <c:v>22.925333173915323</c:v>
                </c:pt>
                <c:pt idx="1590">
                  <c:v>23.492460177159636</c:v>
                </c:pt>
                <c:pt idx="1591">
                  <c:v>23.35664909491609</c:v>
                </c:pt>
                <c:pt idx="1592">
                  <c:v>23.442287167960593</c:v>
                </c:pt>
                <c:pt idx="1593">
                  <c:v>23.834737887631423</c:v>
                </c:pt>
                <c:pt idx="1594">
                  <c:v>24.642077092412052</c:v>
                </c:pt>
                <c:pt idx="1595">
                  <c:v>24.861869296461933</c:v>
                </c:pt>
                <c:pt idx="1596">
                  <c:v>24.859609093632699</c:v>
                </c:pt>
                <c:pt idx="1597">
                  <c:v>24.590930877894124</c:v>
                </c:pt>
                <c:pt idx="1598">
                  <c:v>24.956039153965374</c:v>
                </c:pt>
                <c:pt idx="1599">
                  <c:v>24.786315396962628</c:v>
                </c:pt>
                <c:pt idx="1600">
                  <c:v>24.943274109902575</c:v>
                </c:pt>
                <c:pt idx="1601">
                  <c:v>25.558007623511283</c:v>
                </c:pt>
                <c:pt idx="1602">
                  <c:v>25.817545976158723</c:v>
                </c:pt>
                <c:pt idx="1603">
                  <c:v>25.617606421799387</c:v>
                </c:pt>
                <c:pt idx="1604">
                  <c:v>25.918436892606184</c:v>
                </c:pt>
                <c:pt idx="1605">
                  <c:v>25.162748283083243</c:v>
                </c:pt>
                <c:pt idx="1606">
                  <c:v>26.60681714714341</c:v>
                </c:pt>
                <c:pt idx="1607">
                  <c:v>26.794085482572545</c:v>
                </c:pt>
                <c:pt idx="1608">
                  <c:v>26.492295420383115</c:v>
                </c:pt>
                <c:pt idx="1609">
                  <c:v>26.995513699383242</c:v>
                </c:pt>
                <c:pt idx="1610">
                  <c:v>26.728605452928466</c:v>
                </c:pt>
                <c:pt idx="1611">
                  <c:v>26.79137168019232</c:v>
                </c:pt>
                <c:pt idx="1612">
                  <c:v>26.806111379650819</c:v>
                </c:pt>
                <c:pt idx="1613">
                  <c:v>26.495895292784841</c:v>
                </c:pt>
                <c:pt idx="1614">
                  <c:v>26.381136336399692</c:v>
                </c:pt>
                <c:pt idx="1615">
                  <c:v>25.693658417057701</c:v>
                </c:pt>
                <c:pt idx="1616">
                  <c:v>24.496752170486431</c:v>
                </c:pt>
                <c:pt idx="1617">
                  <c:v>25.49144104606675</c:v>
                </c:pt>
                <c:pt idx="1618">
                  <c:v>26.225851890971938</c:v>
                </c:pt>
                <c:pt idx="1619">
                  <c:v>25.965424037124173</c:v>
                </c:pt>
                <c:pt idx="1620">
                  <c:v>24.206167203878472</c:v>
                </c:pt>
                <c:pt idx="1621">
                  <c:v>24.002606777289756</c:v>
                </c:pt>
                <c:pt idx="1622">
                  <c:v>25.372298620187905</c:v>
                </c:pt>
                <c:pt idx="1623">
                  <c:v>25.922337543673869</c:v>
                </c:pt>
                <c:pt idx="1624">
                  <c:v>25.694709923449977</c:v>
                </c:pt>
                <c:pt idx="1625">
                  <c:v>25.840372927670511</c:v>
                </c:pt>
                <c:pt idx="1626">
                  <c:v>26.694003256096302</c:v>
                </c:pt>
                <c:pt idx="1627">
                  <c:v>26.948872433723864</c:v>
                </c:pt>
                <c:pt idx="1628">
                  <c:v>26.727873346478532</c:v>
                </c:pt>
                <c:pt idx="1629">
                  <c:v>26.525143085070592</c:v>
                </c:pt>
                <c:pt idx="1630">
                  <c:v>26.850953531056263</c:v>
                </c:pt>
                <c:pt idx="1631">
                  <c:v>27.865098223923528</c:v>
                </c:pt>
                <c:pt idx="1632">
                  <c:v>28.063573742124468</c:v>
                </c:pt>
                <c:pt idx="1633">
                  <c:v>28.655106525184138</c:v>
                </c:pt>
                <c:pt idx="1634">
                  <c:v>29.086921742464643</c:v>
                </c:pt>
                <c:pt idx="1635">
                  <c:v>28.904245956275162</c:v>
                </c:pt>
                <c:pt idx="1636">
                  <c:v>29.313344980271438</c:v>
                </c:pt>
                <c:pt idx="1637">
                  <c:v>29.748503240632768</c:v>
                </c:pt>
                <c:pt idx="1638">
                  <c:v>30.002220744018576</c:v>
                </c:pt>
                <c:pt idx="1639">
                  <c:v>29.914959397497501</c:v>
                </c:pt>
                <c:pt idx="1640">
                  <c:v>30.168114410678914</c:v>
                </c:pt>
                <c:pt idx="1641">
                  <c:v>30.920393290333845</c:v>
                </c:pt>
                <c:pt idx="1642">
                  <c:v>31.298913333880282</c:v>
                </c:pt>
                <c:pt idx="1643">
                  <c:v>32.086132007706006</c:v>
                </c:pt>
                <c:pt idx="1644">
                  <c:v>33.307343828030675</c:v>
                </c:pt>
                <c:pt idx="1645">
                  <c:v>32.035382339250305</c:v>
                </c:pt>
                <c:pt idx="1646">
                  <c:v>31.808409057643129</c:v>
                </c:pt>
                <c:pt idx="1647">
                  <c:v>30.970179293325238</c:v>
                </c:pt>
                <c:pt idx="1648">
                  <c:v>31.340509067069114</c:v>
                </c:pt>
                <c:pt idx="1649">
                  <c:v>31.830774272276923</c:v>
                </c:pt>
                <c:pt idx="1650">
                  <c:v>32.195604738043102</c:v>
                </c:pt>
                <c:pt idx="1651">
                  <c:v>32.836314757201563</c:v>
                </c:pt>
                <c:pt idx="1652">
                  <c:v>33.176317894685106</c:v>
                </c:pt>
              </c:numCache>
            </c:numRef>
          </c:yVal>
          <c:smooth val="0"/>
          <c:extLst>
            <c:ext xmlns:c16="http://schemas.microsoft.com/office/drawing/2014/chart" uri="{C3380CC4-5D6E-409C-BE32-E72D297353CC}">
              <c16:uniqueId val="{00000000-81DB-7143-8BF3-CE69AE57F084}"/>
            </c:ext>
          </c:extLst>
        </c:ser>
        <c:ser>
          <c:idx val="2"/>
          <c:order val="2"/>
          <c:tx>
            <c:v>TR CAPE</c:v>
          </c:tx>
          <c:spPr>
            <a:ln>
              <a:solidFill>
                <a:srgbClr val="00B050"/>
              </a:solidFill>
            </a:ln>
          </c:spPr>
          <c:marker>
            <c:symbol val="none"/>
          </c:marker>
          <c:xVal>
            <c:numRef>
              <c:f>Data!$F$129:$F$1785</c:f>
              <c:numCache>
                <c:formatCode>0.00</c:formatCode>
                <c:ptCount val="1657"/>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numCache>
            </c:numRef>
          </c:xVal>
          <c:yVal>
            <c:numRef>
              <c:f>Data!$N$129:$N$1785</c:f>
              <c:numCache>
                <c:formatCode>0.00</c:formatCode>
                <c:ptCount val="1657"/>
                <c:pt idx="0">
                  <c:v>24.135057421965016</c:v>
                </c:pt>
                <c:pt idx="1">
                  <c:v>23.655503266150085</c:v>
                </c:pt>
                <c:pt idx="2">
                  <c:v>23.767712891469241</c:v>
                </c:pt>
                <c:pt idx="3">
                  <c:v>23.308850117141475</c:v>
                </c:pt>
                <c:pt idx="4">
                  <c:v>24.456686047737882</c:v>
                </c:pt>
                <c:pt idx="5">
                  <c:v>24.616330670871342</c:v>
                </c:pt>
                <c:pt idx="6">
                  <c:v>23.397455434510487</c:v>
                </c:pt>
                <c:pt idx="7">
                  <c:v>22.294300579943194</c:v>
                </c:pt>
                <c:pt idx="8">
                  <c:v>21.542784022650419</c:v>
                </c:pt>
                <c:pt idx="9">
                  <c:v>20.927319306516608</c:v>
                </c:pt>
                <c:pt idx="10">
                  <c:v>21.189774650457171</c:v>
                </c:pt>
                <c:pt idx="11">
                  <c:v>20.509855894384796</c:v>
                </c:pt>
                <c:pt idx="12">
                  <c:v>20.14205377538325</c:v>
                </c:pt>
                <c:pt idx="13">
                  <c:v>19.462129672651713</c:v>
                </c:pt>
                <c:pt idx="14">
                  <c:v>19.377440588099791</c:v>
                </c:pt>
                <c:pt idx="15">
                  <c:v>19.149099336903024</c:v>
                </c:pt>
                <c:pt idx="16">
                  <c:v>18.698420500259157</c:v>
                </c:pt>
                <c:pt idx="17">
                  <c:v>18.390197818723433</c:v>
                </c:pt>
                <c:pt idx="18">
                  <c:v>19.557024129217112</c:v>
                </c:pt>
                <c:pt idx="19">
                  <c:v>19.913629768832685</c:v>
                </c:pt>
                <c:pt idx="20">
                  <c:v>20.617194705981763</c:v>
                </c:pt>
                <c:pt idx="21">
                  <c:v>20.192326679272206</c:v>
                </c:pt>
                <c:pt idx="22">
                  <c:v>19.466185805701738</c:v>
                </c:pt>
                <c:pt idx="23">
                  <c:v>19.704614063292844</c:v>
                </c:pt>
                <c:pt idx="24">
                  <c:v>19.556713466650184</c:v>
                </c:pt>
                <c:pt idx="25">
                  <c:v>18.898222188468392</c:v>
                </c:pt>
                <c:pt idx="26">
                  <c:v>19.273105236150062</c:v>
                </c:pt>
                <c:pt idx="27">
                  <c:v>19.821692820458182</c:v>
                </c:pt>
                <c:pt idx="28">
                  <c:v>19.632642919503553</c:v>
                </c:pt>
                <c:pt idx="29">
                  <c:v>20.356448023345447</c:v>
                </c:pt>
                <c:pt idx="30">
                  <c:v>20.410434017234646</c:v>
                </c:pt>
                <c:pt idx="31">
                  <c:v>19.448085508176295</c:v>
                </c:pt>
                <c:pt idx="32">
                  <c:v>19.828736618724495</c:v>
                </c:pt>
                <c:pt idx="33">
                  <c:v>19.259308186439718</c:v>
                </c:pt>
                <c:pt idx="34">
                  <c:v>19.72054454393318</c:v>
                </c:pt>
                <c:pt idx="35">
                  <c:v>19.066539273012442</c:v>
                </c:pt>
                <c:pt idx="36">
                  <c:v>18.47845044066656</c:v>
                </c:pt>
                <c:pt idx="37">
                  <c:v>18.960248831644893</c:v>
                </c:pt>
                <c:pt idx="38">
                  <c:v>18.875642451992515</c:v>
                </c:pt>
                <c:pt idx="39">
                  <c:v>18.395357641018052</c:v>
                </c:pt>
                <c:pt idx="40">
                  <c:v>17.272918948879877</c:v>
                </c:pt>
                <c:pt idx="41">
                  <c:v>16.5755624574753</c:v>
                </c:pt>
                <c:pt idx="42">
                  <c:v>16.769768530632774</c:v>
                </c:pt>
                <c:pt idx="43">
                  <c:v>17.832062630600056</c:v>
                </c:pt>
                <c:pt idx="44">
                  <c:v>17.47438810034124</c:v>
                </c:pt>
                <c:pt idx="45">
                  <c:v>17.112421679154782</c:v>
                </c:pt>
                <c:pt idx="46">
                  <c:v>17.173051638572858</c:v>
                </c:pt>
                <c:pt idx="47">
                  <c:v>17.357970009963747</c:v>
                </c:pt>
                <c:pt idx="48">
                  <c:v>16.987379177257107</c:v>
                </c:pt>
                <c:pt idx="49">
                  <c:v>17.334064590871225</c:v>
                </c:pt>
                <c:pt idx="50">
                  <c:v>17.803189669171839</c:v>
                </c:pt>
                <c:pt idx="51">
                  <c:v>17.577505686645946</c:v>
                </c:pt>
                <c:pt idx="52">
                  <c:v>17.804975054591758</c:v>
                </c:pt>
                <c:pt idx="53">
                  <c:v>18.166486027738831</c:v>
                </c:pt>
                <c:pt idx="54">
                  <c:v>18.627238981582369</c:v>
                </c:pt>
                <c:pt idx="55">
                  <c:v>19.676139676121821</c:v>
                </c:pt>
                <c:pt idx="56">
                  <c:v>19.662671854522607</c:v>
                </c:pt>
                <c:pt idx="57">
                  <c:v>20.799074639680079</c:v>
                </c:pt>
                <c:pt idx="58">
                  <c:v>21.875099662394909</c:v>
                </c:pt>
                <c:pt idx="59">
                  <c:v>21.192987772511707</c:v>
                </c:pt>
                <c:pt idx="60">
                  <c:v>21.692296410859033</c:v>
                </c:pt>
                <c:pt idx="61">
                  <c:v>22.092422581197678</c:v>
                </c:pt>
                <c:pt idx="62">
                  <c:v>21.873223559591604</c:v>
                </c:pt>
                <c:pt idx="63">
                  <c:v>21.812473807208207</c:v>
                </c:pt>
                <c:pt idx="64">
                  <c:v>21.88583969576425</c:v>
                </c:pt>
                <c:pt idx="65">
                  <c:v>23.128666989576455</c:v>
                </c:pt>
                <c:pt idx="66">
                  <c:v>23.130067401873337</c:v>
                </c:pt>
                <c:pt idx="67">
                  <c:v>22.954973839219775</c:v>
                </c:pt>
                <c:pt idx="68">
                  <c:v>23.484613598095887</c:v>
                </c:pt>
                <c:pt idx="69">
                  <c:v>24.001461288727903</c:v>
                </c:pt>
                <c:pt idx="70">
                  <c:v>24.504279362629457</c:v>
                </c:pt>
                <c:pt idx="71">
                  <c:v>23.485324841739697</c:v>
                </c:pt>
                <c:pt idx="72">
                  <c:v>22.59075438151061</c:v>
                </c:pt>
                <c:pt idx="73">
                  <c:v>22.080922961887385</c:v>
                </c:pt>
                <c:pt idx="74">
                  <c:v>22.517438233129692</c:v>
                </c:pt>
                <c:pt idx="75">
                  <c:v>22.953677448901988</c:v>
                </c:pt>
                <c:pt idx="76">
                  <c:v>23.264710044683628</c:v>
                </c:pt>
                <c:pt idx="77">
                  <c:v>22.781332053852893</c:v>
                </c:pt>
                <c:pt idx="78">
                  <c:v>22.416555953423323</c:v>
                </c:pt>
                <c:pt idx="79">
                  <c:v>21.520614675737036</c:v>
                </c:pt>
                <c:pt idx="80">
                  <c:v>21.434140136239712</c:v>
                </c:pt>
                <c:pt idx="81">
                  <c:v>20.408601387649561</c:v>
                </c:pt>
                <c:pt idx="82">
                  <c:v>20.495857279505188</c:v>
                </c:pt>
                <c:pt idx="83">
                  <c:v>19.8579468750582</c:v>
                </c:pt>
                <c:pt idx="84">
                  <c:v>19.731734100274636</c:v>
                </c:pt>
                <c:pt idx="85">
                  <c:v>19.807302727374449</c:v>
                </c:pt>
                <c:pt idx="86">
                  <c:v>19.026611493191702</c:v>
                </c:pt>
                <c:pt idx="87">
                  <c:v>19.299571616567647</c:v>
                </c:pt>
                <c:pt idx="88">
                  <c:v>19.772685839694237</c:v>
                </c:pt>
                <c:pt idx="89">
                  <c:v>19.375983676114195</c:v>
                </c:pt>
                <c:pt idx="90">
                  <c:v>19.635009581546456</c:v>
                </c:pt>
                <c:pt idx="91">
                  <c:v>20.049771885586598</c:v>
                </c:pt>
                <c:pt idx="92">
                  <c:v>20.542902549349087</c:v>
                </c:pt>
                <c:pt idx="93">
                  <c:v>20.193130565349641</c:v>
                </c:pt>
                <c:pt idx="94">
                  <c:v>19.562485773849463</c:v>
                </c:pt>
                <c:pt idx="95">
                  <c:v>19.210201901691871</c:v>
                </c:pt>
                <c:pt idx="96">
                  <c:v>20.312198653655678</c:v>
                </c:pt>
                <c:pt idx="97">
                  <c:v>20.813307687489537</c:v>
                </c:pt>
                <c:pt idx="98">
                  <c:v>20.648519003321081</c:v>
                </c:pt>
                <c:pt idx="99">
                  <c:v>20.626458817142186</c:v>
                </c:pt>
                <c:pt idx="100">
                  <c:v>21.731410413817336</c:v>
                </c:pt>
                <c:pt idx="101">
                  <c:v>22.110623383995286</c:v>
                </c:pt>
                <c:pt idx="102">
                  <c:v>21.675368705170939</c:v>
                </c:pt>
                <c:pt idx="103">
                  <c:v>21.973135389628137</c:v>
                </c:pt>
                <c:pt idx="104">
                  <c:v>22.236764738619257</c:v>
                </c:pt>
                <c:pt idx="105">
                  <c:v>21.840470810168469</c:v>
                </c:pt>
                <c:pt idx="106">
                  <c:v>21.638643677166286</c:v>
                </c:pt>
                <c:pt idx="107">
                  <c:v>21.248155988127628</c:v>
                </c:pt>
                <c:pt idx="108">
                  <c:v>22.015486326741605</c:v>
                </c:pt>
                <c:pt idx="109">
                  <c:v>21.755939559525373</c:v>
                </c:pt>
                <c:pt idx="110">
                  <c:v>21.582789932235581</c:v>
                </c:pt>
                <c:pt idx="111">
                  <c:v>22.023576461344486</c:v>
                </c:pt>
                <c:pt idx="112">
                  <c:v>22.677242329476776</c:v>
                </c:pt>
                <c:pt idx="113">
                  <c:v>22.525314186078027</c:v>
                </c:pt>
                <c:pt idx="114">
                  <c:v>22.381223142941959</c:v>
                </c:pt>
                <c:pt idx="115">
                  <c:v>21.097417913470895</c:v>
                </c:pt>
                <c:pt idx="116">
                  <c:v>20.535953743709666</c:v>
                </c:pt>
                <c:pt idx="117">
                  <c:v>19.649063391074286</c:v>
                </c:pt>
                <c:pt idx="118">
                  <c:v>18.703194594453652</c:v>
                </c:pt>
                <c:pt idx="119">
                  <c:v>18.311029377300333</c:v>
                </c:pt>
                <c:pt idx="120">
                  <c:v>19.546976727737324</c:v>
                </c:pt>
                <c:pt idx="121">
                  <c:v>19.590760596774178</c:v>
                </c:pt>
                <c:pt idx="122">
                  <c:v>19.038836516513683</c:v>
                </c:pt>
                <c:pt idx="123">
                  <c:v>19.474152883159551</c:v>
                </c:pt>
                <c:pt idx="124">
                  <c:v>19.657392023024773</c:v>
                </c:pt>
                <c:pt idx="125">
                  <c:v>19.757483904273531</c:v>
                </c:pt>
                <c:pt idx="126">
                  <c:v>19.69089763641162</c:v>
                </c:pt>
                <c:pt idx="127">
                  <c:v>20.360263494436541</c:v>
                </c:pt>
                <c:pt idx="128">
                  <c:v>22.282941160980993</c:v>
                </c:pt>
                <c:pt idx="129">
                  <c:v>22.264637311753674</c:v>
                </c:pt>
                <c:pt idx="130">
                  <c:v>22.185040648627986</c:v>
                </c:pt>
                <c:pt idx="131">
                  <c:v>22.828744233682688</c:v>
                </c:pt>
                <c:pt idx="132">
                  <c:v>23.815222199457569</c:v>
                </c:pt>
                <c:pt idx="133">
                  <c:v>23.810068229783081</c:v>
                </c:pt>
                <c:pt idx="134">
                  <c:v>24.656692455919973</c:v>
                </c:pt>
                <c:pt idx="135">
                  <c:v>24.88113364867214</c:v>
                </c:pt>
                <c:pt idx="136">
                  <c:v>24.810091390835641</c:v>
                </c:pt>
                <c:pt idx="137">
                  <c:v>24.603632002808602</c:v>
                </c:pt>
                <c:pt idx="138">
                  <c:v>23.882788577933074</c:v>
                </c:pt>
                <c:pt idx="139">
                  <c:v>23.846985014935314</c:v>
                </c:pt>
                <c:pt idx="140">
                  <c:v>23.191984913721974</c:v>
                </c:pt>
                <c:pt idx="141">
                  <c:v>23.596821279777316</c:v>
                </c:pt>
                <c:pt idx="142">
                  <c:v>22.858807224266275</c:v>
                </c:pt>
                <c:pt idx="143">
                  <c:v>22.281362092837355</c:v>
                </c:pt>
                <c:pt idx="144">
                  <c:v>21.820189744893511</c:v>
                </c:pt>
                <c:pt idx="145">
                  <c:v>21.14892073079713</c:v>
                </c:pt>
                <c:pt idx="146">
                  <c:v>20.861750450681807</c:v>
                </c:pt>
                <c:pt idx="147">
                  <c:v>21.104034801510565</c:v>
                </c:pt>
                <c:pt idx="148">
                  <c:v>19.473767640169989</c:v>
                </c:pt>
                <c:pt idx="149">
                  <c:v>19.029235819010783</c:v>
                </c:pt>
                <c:pt idx="150">
                  <c:v>17.725059871200941</c:v>
                </c:pt>
                <c:pt idx="151">
                  <c:v>18.033912740781624</c:v>
                </c:pt>
                <c:pt idx="152">
                  <c:v>18.567014551942293</c:v>
                </c:pt>
                <c:pt idx="153">
                  <c:v>18.897533570630848</c:v>
                </c:pt>
                <c:pt idx="154">
                  <c:v>19.737917734430312</c:v>
                </c:pt>
                <c:pt idx="155">
                  <c:v>19.343520628210005</c:v>
                </c:pt>
                <c:pt idx="156">
                  <c:v>19.517070327772885</c:v>
                </c:pt>
                <c:pt idx="157">
                  <c:v>20.10579074425323</c:v>
                </c:pt>
                <c:pt idx="158">
                  <c:v>21.34101664557582</c:v>
                </c:pt>
                <c:pt idx="159">
                  <c:v>21.65977827688905</c:v>
                </c:pt>
                <c:pt idx="160">
                  <c:v>20.896769439678707</c:v>
                </c:pt>
                <c:pt idx="161">
                  <c:v>20.661031027566583</c:v>
                </c:pt>
                <c:pt idx="162">
                  <c:v>20.285465268221333</c:v>
                </c:pt>
                <c:pt idx="163">
                  <c:v>20.51054955060216</c:v>
                </c:pt>
                <c:pt idx="164">
                  <c:v>20.607265065055646</c:v>
                </c:pt>
                <c:pt idx="165">
                  <c:v>20.602914844137334</c:v>
                </c:pt>
                <c:pt idx="166">
                  <c:v>20.672276347819018</c:v>
                </c:pt>
                <c:pt idx="167">
                  <c:v>20.855013611174972</c:v>
                </c:pt>
                <c:pt idx="168">
                  <c:v>20.692167083108195</c:v>
                </c:pt>
                <c:pt idx="169">
                  <c:v>20.472046385423738</c:v>
                </c:pt>
                <c:pt idx="170">
                  <c:v>20.5346419902035</c:v>
                </c:pt>
                <c:pt idx="171">
                  <c:v>20.578453397959461</c:v>
                </c:pt>
                <c:pt idx="172">
                  <c:v>21.460149768676377</c:v>
                </c:pt>
                <c:pt idx="173">
                  <c:v>21.628273210067629</c:v>
                </c:pt>
                <c:pt idx="174">
                  <c:v>22.060403147384228</c:v>
                </c:pt>
                <c:pt idx="175">
                  <c:v>22.728369644725102</c:v>
                </c:pt>
                <c:pt idx="176">
                  <c:v>22.888669564420354</c:v>
                </c:pt>
                <c:pt idx="177">
                  <c:v>22.567892520739925</c:v>
                </c:pt>
                <c:pt idx="178">
                  <c:v>21.812946556051401</c:v>
                </c:pt>
                <c:pt idx="179">
                  <c:v>20.818648077628076</c:v>
                </c:pt>
                <c:pt idx="180">
                  <c:v>20.858552156094394</c:v>
                </c:pt>
                <c:pt idx="181">
                  <c:v>22.040592031270336</c:v>
                </c:pt>
                <c:pt idx="182">
                  <c:v>21.685007699222634</c:v>
                </c:pt>
                <c:pt idx="183">
                  <c:v>22.201842765217243</c:v>
                </c:pt>
                <c:pt idx="184">
                  <c:v>22.432252972028014</c:v>
                </c:pt>
                <c:pt idx="185">
                  <c:v>22.36626040060289</c:v>
                </c:pt>
                <c:pt idx="186">
                  <c:v>20.933061531248523</c:v>
                </c:pt>
                <c:pt idx="187">
                  <c:v>19.764265040091701</c:v>
                </c:pt>
                <c:pt idx="188">
                  <c:v>20.824903901677796</c:v>
                </c:pt>
                <c:pt idx="189">
                  <c:v>20.692151790835595</c:v>
                </c:pt>
                <c:pt idx="190">
                  <c:v>21.506675169836189</c:v>
                </c:pt>
                <c:pt idx="191">
                  <c:v>20.765764121097348</c:v>
                </c:pt>
                <c:pt idx="192">
                  <c:v>21.425908946193246</c:v>
                </c:pt>
                <c:pt idx="193">
                  <c:v>21.257060362377899</c:v>
                </c:pt>
                <c:pt idx="194">
                  <c:v>21.333760247196018</c:v>
                </c:pt>
                <c:pt idx="195">
                  <c:v>21.001906820502295</c:v>
                </c:pt>
                <c:pt idx="196">
                  <c:v>21.436906305372062</c:v>
                </c:pt>
                <c:pt idx="197">
                  <c:v>22.4331969841339</c:v>
                </c:pt>
                <c:pt idx="198">
                  <c:v>23.420666317964194</c:v>
                </c:pt>
                <c:pt idx="199">
                  <c:v>23.838146387477551</c:v>
                </c:pt>
                <c:pt idx="200">
                  <c:v>24.26674891110822</c:v>
                </c:pt>
                <c:pt idx="201">
                  <c:v>23.807217097742313</c:v>
                </c:pt>
                <c:pt idx="202">
                  <c:v>22.943021658320262</c:v>
                </c:pt>
                <c:pt idx="203">
                  <c:v>23.401121903654293</c:v>
                </c:pt>
                <c:pt idx="204">
                  <c:v>23.993240200753753</c:v>
                </c:pt>
                <c:pt idx="205">
                  <c:v>23.55129001132509</c:v>
                </c:pt>
                <c:pt idx="206">
                  <c:v>22.437784146714687</c:v>
                </c:pt>
                <c:pt idx="207">
                  <c:v>21.9987396229164</c:v>
                </c:pt>
                <c:pt idx="208">
                  <c:v>21.839402613257271</c:v>
                </c:pt>
                <c:pt idx="209">
                  <c:v>24.234946843797797</c:v>
                </c:pt>
                <c:pt idx="210">
                  <c:v>24.597156500082161</c:v>
                </c:pt>
                <c:pt idx="211">
                  <c:v>25.417053562570164</c:v>
                </c:pt>
                <c:pt idx="212">
                  <c:v>25.263043091810594</c:v>
                </c:pt>
                <c:pt idx="213">
                  <c:v>24.627181229803437</c:v>
                </c:pt>
                <c:pt idx="214">
                  <c:v>25.319043685503765</c:v>
                </c:pt>
                <c:pt idx="215">
                  <c:v>26.371858460631426</c:v>
                </c:pt>
                <c:pt idx="216">
                  <c:v>28.222949576087558</c:v>
                </c:pt>
                <c:pt idx="217">
                  <c:v>28.32599306959267</c:v>
                </c:pt>
                <c:pt idx="218">
                  <c:v>28.57038968466712</c:v>
                </c:pt>
                <c:pt idx="219">
                  <c:v>28.371517887505842</c:v>
                </c:pt>
                <c:pt idx="220">
                  <c:v>27.033363884659092</c:v>
                </c:pt>
                <c:pt idx="221">
                  <c:v>25.920743190931272</c:v>
                </c:pt>
                <c:pt idx="222">
                  <c:v>26.307639638375711</c:v>
                </c:pt>
                <c:pt idx="223">
                  <c:v>26.466629854714554</c:v>
                </c:pt>
                <c:pt idx="224">
                  <c:v>25.044683828420091</c:v>
                </c:pt>
                <c:pt idx="225">
                  <c:v>24.47672329628239</c:v>
                </c:pt>
                <c:pt idx="226">
                  <c:v>24.491414148182631</c:v>
                </c:pt>
                <c:pt idx="227">
                  <c:v>22.419855109110472</c:v>
                </c:pt>
                <c:pt idx="228">
                  <c:v>22.587334824329027</c:v>
                </c:pt>
                <c:pt idx="229">
                  <c:v>22.595749104853358</c:v>
                </c:pt>
                <c:pt idx="230">
                  <c:v>22.658551692872013</c:v>
                </c:pt>
                <c:pt idx="231">
                  <c:v>22.83012295722639</c:v>
                </c:pt>
                <c:pt idx="232">
                  <c:v>22.172115694151728</c:v>
                </c:pt>
                <c:pt idx="233">
                  <c:v>21.667091326067688</c:v>
                </c:pt>
                <c:pt idx="234">
                  <c:v>21.293889709957142</c:v>
                </c:pt>
                <c:pt idx="235">
                  <c:v>21.745469843487953</c:v>
                </c:pt>
                <c:pt idx="236">
                  <c:v>20.86922595392473</c:v>
                </c:pt>
                <c:pt idx="237">
                  <c:v>21.784692525130023</c:v>
                </c:pt>
                <c:pt idx="238">
                  <c:v>23.365476491847208</c:v>
                </c:pt>
                <c:pt idx="239">
                  <c:v>24.951139917086604</c:v>
                </c:pt>
                <c:pt idx="240">
                  <c:v>25.223107928844311</c:v>
                </c:pt>
                <c:pt idx="241">
                  <c:v>26.053251360808808</c:v>
                </c:pt>
                <c:pt idx="242">
                  <c:v>26.84086878778497</c:v>
                </c:pt>
                <c:pt idx="243">
                  <c:v>29.293804989254241</c:v>
                </c:pt>
                <c:pt idx="244">
                  <c:v>27.661102045351086</c:v>
                </c:pt>
                <c:pt idx="245">
                  <c:v>30.240388110984206</c:v>
                </c:pt>
                <c:pt idx="246">
                  <c:v>27.71115060076993</c:v>
                </c:pt>
                <c:pt idx="247">
                  <c:v>27.608909472820383</c:v>
                </c:pt>
                <c:pt idx="248">
                  <c:v>27.007461920877017</c:v>
                </c:pt>
                <c:pt idx="249">
                  <c:v>26.586455006647924</c:v>
                </c:pt>
                <c:pt idx="250">
                  <c:v>26.713215249028377</c:v>
                </c:pt>
                <c:pt idx="251">
                  <c:v>25.866784338435284</c:v>
                </c:pt>
                <c:pt idx="252">
                  <c:v>26.635699508412831</c:v>
                </c:pt>
                <c:pt idx="253">
                  <c:v>26.756070389465762</c:v>
                </c:pt>
                <c:pt idx="254">
                  <c:v>26.674136055631237</c:v>
                </c:pt>
                <c:pt idx="255">
                  <c:v>27.136318879518502</c:v>
                </c:pt>
                <c:pt idx="256">
                  <c:v>26.637764485324787</c:v>
                </c:pt>
                <c:pt idx="257">
                  <c:v>26.058791626617584</c:v>
                </c:pt>
                <c:pt idx="258">
                  <c:v>26.529400003167847</c:v>
                </c:pt>
                <c:pt idx="259">
                  <c:v>27.424898531949321</c:v>
                </c:pt>
                <c:pt idx="260">
                  <c:v>27.022746801512991</c:v>
                </c:pt>
                <c:pt idx="261">
                  <c:v>24.333335259523238</c:v>
                </c:pt>
                <c:pt idx="262">
                  <c:v>24.081790733787177</c:v>
                </c:pt>
                <c:pt idx="263">
                  <c:v>23.14832792923751</c:v>
                </c:pt>
                <c:pt idx="264">
                  <c:v>23.933621799528499</c:v>
                </c:pt>
                <c:pt idx="265">
                  <c:v>23.668501052173447</c:v>
                </c:pt>
                <c:pt idx="266">
                  <c:v>23.396709569309273</c:v>
                </c:pt>
                <c:pt idx="267">
                  <c:v>22.32632674182846</c:v>
                </c:pt>
                <c:pt idx="268">
                  <c:v>22.29434553241509</c:v>
                </c:pt>
                <c:pt idx="269">
                  <c:v>20.961154591653777</c:v>
                </c:pt>
                <c:pt idx="270">
                  <c:v>19.910404565550827</c:v>
                </c:pt>
                <c:pt idx="271">
                  <c:v>19.194017449266088</c:v>
                </c:pt>
                <c:pt idx="272">
                  <c:v>18.449326201499158</c:v>
                </c:pt>
                <c:pt idx="273">
                  <c:v>17.996685085169755</c:v>
                </c:pt>
                <c:pt idx="274">
                  <c:v>18.201733318104164</c:v>
                </c:pt>
                <c:pt idx="275">
                  <c:v>18.97207317179523</c:v>
                </c:pt>
                <c:pt idx="276">
                  <c:v>18.777066213619008</c:v>
                </c:pt>
                <c:pt idx="277">
                  <c:v>17.803035506120374</c:v>
                </c:pt>
                <c:pt idx="278">
                  <c:v>17.896547323807191</c:v>
                </c:pt>
                <c:pt idx="279">
                  <c:v>18.490327058739741</c:v>
                </c:pt>
                <c:pt idx="280">
                  <c:v>18.464783283770842</c:v>
                </c:pt>
                <c:pt idx="281">
                  <c:v>18.424664376078855</c:v>
                </c:pt>
                <c:pt idx="282">
                  <c:v>19.112780970977063</c:v>
                </c:pt>
                <c:pt idx="283">
                  <c:v>19.449753427953677</c:v>
                </c:pt>
                <c:pt idx="284">
                  <c:v>19.988235376712062</c:v>
                </c:pt>
                <c:pt idx="285">
                  <c:v>21.065460476613335</c:v>
                </c:pt>
                <c:pt idx="286">
                  <c:v>21.605365463826747</c:v>
                </c:pt>
                <c:pt idx="287">
                  <c:v>21.716798230078176</c:v>
                </c:pt>
                <c:pt idx="288">
                  <c:v>22.087689801665348</c:v>
                </c:pt>
                <c:pt idx="289">
                  <c:v>22.944184172180925</c:v>
                </c:pt>
                <c:pt idx="290">
                  <c:v>23.742093324670726</c:v>
                </c:pt>
                <c:pt idx="291">
                  <c:v>23.328639790056243</c:v>
                </c:pt>
                <c:pt idx="292">
                  <c:v>22.313429429486117</c:v>
                </c:pt>
                <c:pt idx="293">
                  <c:v>22.445296542536884</c:v>
                </c:pt>
                <c:pt idx="294">
                  <c:v>23.00984175448481</c:v>
                </c:pt>
                <c:pt idx="295">
                  <c:v>23.447498517743689</c:v>
                </c:pt>
                <c:pt idx="296">
                  <c:v>23.647692425098626</c:v>
                </c:pt>
                <c:pt idx="297">
                  <c:v>23.825645601554918</c:v>
                </c:pt>
                <c:pt idx="298">
                  <c:v>23.275233759234009</c:v>
                </c:pt>
                <c:pt idx="299">
                  <c:v>23.427096972362243</c:v>
                </c:pt>
                <c:pt idx="300">
                  <c:v>24.078997473407554</c:v>
                </c:pt>
                <c:pt idx="301">
                  <c:v>23.751613317696673</c:v>
                </c:pt>
                <c:pt idx="302">
                  <c:v>23.019077336408859</c:v>
                </c:pt>
                <c:pt idx="303">
                  <c:v>22.557115123058143</c:v>
                </c:pt>
                <c:pt idx="304">
                  <c:v>21.573872118633187</c:v>
                </c:pt>
                <c:pt idx="305">
                  <c:v>21.715576326751584</c:v>
                </c:pt>
                <c:pt idx="306">
                  <c:v>21.745449504726249</c:v>
                </c:pt>
                <c:pt idx="307">
                  <c:v>22.665609452316467</c:v>
                </c:pt>
                <c:pt idx="308">
                  <c:v>22.942876422324748</c:v>
                </c:pt>
                <c:pt idx="309">
                  <c:v>21.623963085973966</c:v>
                </c:pt>
                <c:pt idx="310">
                  <c:v>21.683247782770646</c:v>
                </c:pt>
                <c:pt idx="311">
                  <c:v>21.113963621900123</c:v>
                </c:pt>
                <c:pt idx="312">
                  <c:v>20.596389814753088</c:v>
                </c:pt>
                <c:pt idx="313">
                  <c:v>19.409252150981249</c:v>
                </c:pt>
                <c:pt idx="314">
                  <c:v>17.597254765750478</c:v>
                </c:pt>
                <c:pt idx="315">
                  <c:v>17.594277669579988</c:v>
                </c:pt>
                <c:pt idx="316">
                  <c:v>16.559343931780731</c:v>
                </c:pt>
                <c:pt idx="317">
                  <c:v>15.806056111254955</c:v>
                </c:pt>
                <c:pt idx="318">
                  <c:v>16.357098050767252</c:v>
                </c:pt>
                <c:pt idx="319">
                  <c:v>15.092007281741038</c:v>
                </c:pt>
                <c:pt idx="320">
                  <c:v>14.895547932371398</c:v>
                </c:pt>
                <c:pt idx="321">
                  <c:v>13.118926370609238</c:v>
                </c:pt>
                <c:pt idx="322">
                  <c:v>12.863256624926697</c:v>
                </c:pt>
                <c:pt idx="323">
                  <c:v>13.79821408804162</c:v>
                </c:pt>
                <c:pt idx="324">
                  <c:v>14.522352358595434</c:v>
                </c:pt>
                <c:pt idx="325">
                  <c:v>14.129214575724513</c:v>
                </c:pt>
                <c:pt idx="326">
                  <c:v>14.683723501046037</c:v>
                </c:pt>
                <c:pt idx="327">
                  <c:v>15.277960676657022</c:v>
                </c:pt>
                <c:pt idx="328">
                  <c:v>16.073179553710766</c:v>
                </c:pt>
                <c:pt idx="329">
                  <c:v>16.063482493706548</c:v>
                </c:pt>
                <c:pt idx="330">
                  <c:v>16.444418748089603</c:v>
                </c:pt>
                <c:pt idx="331">
                  <c:v>17.124917552510816</c:v>
                </c:pt>
                <c:pt idx="332">
                  <c:v>16.916213689856772</c:v>
                </c:pt>
                <c:pt idx="333">
                  <c:v>16.918532418224839</c:v>
                </c:pt>
                <c:pt idx="334">
                  <c:v>17.849788804262836</c:v>
                </c:pt>
                <c:pt idx="335">
                  <c:v>18.04231099869159</c:v>
                </c:pt>
                <c:pt idx="336">
                  <c:v>18.27886897506248</c:v>
                </c:pt>
                <c:pt idx="337">
                  <c:v>17.551012942214438</c:v>
                </c:pt>
                <c:pt idx="338">
                  <c:v>17.770999224836942</c:v>
                </c:pt>
                <c:pt idx="339">
                  <c:v>18.161144521921884</c:v>
                </c:pt>
                <c:pt idx="340">
                  <c:v>18.548405152076864</c:v>
                </c:pt>
                <c:pt idx="341">
                  <c:v>18.659373227262577</c:v>
                </c:pt>
                <c:pt idx="342">
                  <c:v>18.898339079013805</c:v>
                </c:pt>
                <c:pt idx="343">
                  <c:v>19.128911647815691</c:v>
                </c:pt>
                <c:pt idx="344">
                  <c:v>18.925890785476799</c:v>
                </c:pt>
                <c:pt idx="345">
                  <c:v>18.59596143831666</c:v>
                </c:pt>
                <c:pt idx="346">
                  <c:v>18.294340914901579</c:v>
                </c:pt>
                <c:pt idx="347">
                  <c:v>18.299718545945851</c:v>
                </c:pt>
                <c:pt idx="348">
                  <c:v>18.048500786602411</c:v>
                </c:pt>
                <c:pt idx="349">
                  <c:v>17.374142485913517</c:v>
                </c:pt>
                <c:pt idx="350">
                  <c:v>17.435730474563609</c:v>
                </c:pt>
                <c:pt idx="351">
                  <c:v>16.832242284802891</c:v>
                </c:pt>
                <c:pt idx="352">
                  <c:v>16.849954664554478</c:v>
                </c:pt>
                <c:pt idx="353">
                  <c:v>16.176908272404532</c:v>
                </c:pt>
                <c:pt idx="354">
                  <c:v>15.347332499645296</c:v>
                </c:pt>
                <c:pt idx="355">
                  <c:v>15.85895531084854</c:v>
                </c:pt>
                <c:pt idx="356">
                  <c:v>16.108720433280791</c:v>
                </c:pt>
                <c:pt idx="357">
                  <c:v>17.339823908583167</c:v>
                </c:pt>
                <c:pt idx="358">
                  <c:v>17.65392169100571</c:v>
                </c:pt>
                <c:pt idx="359">
                  <c:v>17.13631638581224</c:v>
                </c:pt>
                <c:pt idx="360">
                  <c:v>17.527975125717894</c:v>
                </c:pt>
                <c:pt idx="361">
                  <c:v>18.374592785196665</c:v>
                </c:pt>
                <c:pt idx="362">
                  <c:v>17.944211955514476</c:v>
                </c:pt>
                <c:pt idx="363">
                  <c:v>18.430686396998272</c:v>
                </c:pt>
                <c:pt idx="364">
                  <c:v>18.805342832580813</c:v>
                </c:pt>
                <c:pt idx="365">
                  <c:v>19.161771874042586</c:v>
                </c:pt>
                <c:pt idx="366">
                  <c:v>18.861627429791685</c:v>
                </c:pt>
                <c:pt idx="367">
                  <c:v>17.392599372771912</c:v>
                </c:pt>
                <c:pt idx="368">
                  <c:v>16.279970359273165</c:v>
                </c:pt>
                <c:pt idx="369">
                  <c:v>16.382298462120723</c:v>
                </c:pt>
                <c:pt idx="370">
                  <c:v>17.226467153366851</c:v>
                </c:pt>
                <c:pt idx="371">
                  <c:v>17.494076442996057</c:v>
                </c:pt>
                <c:pt idx="372">
                  <c:v>17.340766146480288</c:v>
                </c:pt>
                <c:pt idx="373">
                  <c:v>17.02447044213643</c:v>
                </c:pt>
                <c:pt idx="374">
                  <c:v>17.172513777043761</c:v>
                </c:pt>
                <c:pt idx="375">
                  <c:v>17.200337051440435</c:v>
                </c:pt>
                <c:pt idx="376">
                  <c:v>17.198878723155378</c:v>
                </c:pt>
                <c:pt idx="377">
                  <c:v>17.384332578345749</c:v>
                </c:pt>
                <c:pt idx="378">
                  <c:v>17.414315464952509</c:v>
                </c:pt>
                <c:pt idx="379">
                  <c:v>17.649150043747635</c:v>
                </c:pt>
                <c:pt idx="380">
                  <c:v>17.57922926596941</c:v>
                </c:pt>
                <c:pt idx="381">
                  <c:v>17.556109765014853</c:v>
                </c:pt>
                <c:pt idx="382">
                  <c:v>17.365109945477702</c:v>
                </c:pt>
                <c:pt idx="383">
                  <c:v>16.915632310225796</c:v>
                </c:pt>
                <c:pt idx="384">
                  <c:v>16.616510711718938</c:v>
                </c:pt>
                <c:pt idx="385">
                  <c:v>16.037450941848554</c:v>
                </c:pt>
                <c:pt idx="386">
                  <c:v>15.745059939032135</c:v>
                </c:pt>
                <c:pt idx="387">
                  <c:v>15.742029169880439</c:v>
                </c:pt>
                <c:pt idx="388">
                  <c:v>15.48645540852973</c:v>
                </c:pt>
                <c:pt idx="389">
                  <c:v>14.577005951226644</c:v>
                </c:pt>
                <c:pt idx="390">
                  <c:v>14.645116150014815</c:v>
                </c:pt>
                <c:pt idx="391">
                  <c:v>15.056415065211741</c:v>
                </c:pt>
                <c:pt idx="392">
                  <c:v>15.065935573976569</c:v>
                </c:pt>
                <c:pt idx="393">
                  <c:v>14.609857401411727</c:v>
                </c:pt>
                <c:pt idx="394">
                  <c:v>14.120136915548976</c:v>
                </c:pt>
                <c:pt idx="395">
                  <c:v>14.268761140269408</c:v>
                </c:pt>
                <c:pt idx="396">
                  <c:v>14.875360055450985</c:v>
                </c:pt>
                <c:pt idx="397">
                  <c:v>15.242178170369371</c:v>
                </c:pt>
                <c:pt idx="398">
                  <c:v>14.971980169053356</c:v>
                </c:pt>
                <c:pt idx="399">
                  <c:v>14.781642625967599</c:v>
                </c:pt>
                <c:pt idx="400">
                  <c:v>14.742681655780245</c:v>
                </c:pt>
                <c:pt idx="401">
                  <c:v>14.694917610765904</c:v>
                </c:pt>
                <c:pt idx="402">
                  <c:v>13.7698496992573</c:v>
                </c:pt>
                <c:pt idx="403">
                  <c:v>13.528140067051348</c:v>
                </c:pt>
                <c:pt idx="404">
                  <c:v>13.558230015308228</c:v>
                </c:pt>
                <c:pt idx="405">
                  <c:v>13.722477893212877</c:v>
                </c:pt>
                <c:pt idx="406">
                  <c:v>13.617092303207155</c:v>
                </c:pt>
                <c:pt idx="407">
                  <c:v>13.191719327709958</c:v>
                </c:pt>
                <c:pt idx="408">
                  <c:v>13.455503012706066</c:v>
                </c:pt>
                <c:pt idx="409">
                  <c:v>13.435767253018039</c:v>
                </c:pt>
                <c:pt idx="410">
                  <c:v>13.942381087442417</c:v>
                </c:pt>
                <c:pt idx="411">
                  <c:v>14.855567969356288</c:v>
                </c:pt>
                <c:pt idx="412">
                  <c:v>14.376666202260207</c:v>
                </c:pt>
                <c:pt idx="413">
                  <c:v>14.548595263420415</c:v>
                </c:pt>
                <c:pt idx="414">
                  <c:v>14.499550030038977</c:v>
                </c:pt>
                <c:pt idx="415">
                  <c:v>15.113448857043233</c:v>
                </c:pt>
                <c:pt idx="416">
                  <c:v>15.664883714157829</c:v>
                </c:pt>
                <c:pt idx="417">
                  <c:v>16.354096721194857</c:v>
                </c:pt>
                <c:pt idx="418">
                  <c:v>16.740136872288524</c:v>
                </c:pt>
                <c:pt idx="419">
                  <c:v>16.74931303094311</c:v>
                </c:pt>
                <c:pt idx="420">
                  <c:v>16.297027766820715</c:v>
                </c:pt>
                <c:pt idx="421">
                  <c:v>16.034835612136877</c:v>
                </c:pt>
                <c:pt idx="422">
                  <c:v>15.786513243251882</c:v>
                </c:pt>
                <c:pt idx="423">
                  <c:v>15.41816172708924</c:v>
                </c:pt>
                <c:pt idx="424">
                  <c:v>15.553193893472114</c:v>
                </c:pt>
                <c:pt idx="425">
                  <c:v>15.49303551115821</c:v>
                </c:pt>
                <c:pt idx="426">
                  <c:v>15.208320664732767</c:v>
                </c:pt>
                <c:pt idx="427">
                  <c:v>15.109356185858445</c:v>
                </c:pt>
                <c:pt idx="428">
                  <c:v>15.357396326406246</c:v>
                </c:pt>
                <c:pt idx="429">
                  <c:v>15.46016568509366</c:v>
                </c:pt>
                <c:pt idx="430">
                  <c:v>15.442014290555141</c:v>
                </c:pt>
                <c:pt idx="431">
                  <c:v>14.599793322642682</c:v>
                </c:pt>
                <c:pt idx="432">
                  <c:v>14.041135988701289</c:v>
                </c:pt>
                <c:pt idx="433">
                  <c:v>12.842799550212733</c:v>
                </c:pt>
                <c:pt idx="434">
                  <c:v>13.170393039784484</c:v>
                </c:pt>
                <c:pt idx="435">
                  <c:v>12.294303251461313</c:v>
                </c:pt>
                <c:pt idx="436">
                  <c:v>11.651154264223972</c:v>
                </c:pt>
                <c:pt idx="437">
                  <c:v>11.666161646433128</c:v>
                </c:pt>
                <c:pt idx="438">
                  <c:v>11.489562693980313</c:v>
                </c:pt>
                <c:pt idx="439">
                  <c:v>10.950858128288116</c:v>
                </c:pt>
                <c:pt idx="440">
                  <c:v>10.172312597694525</c:v>
                </c:pt>
                <c:pt idx="441">
                  <c:v>9.4718247309048582</c:v>
                </c:pt>
                <c:pt idx="442">
                  <c:v>8.6855669996580627</c:v>
                </c:pt>
                <c:pt idx="443">
                  <c:v>8.2763996429386637</c:v>
                </c:pt>
                <c:pt idx="444">
                  <c:v>8.5957930734445309</c:v>
                </c:pt>
                <c:pt idx="445">
                  <c:v>8.8052311600834088</c:v>
                </c:pt>
                <c:pt idx="446">
                  <c:v>8.7019899189196028</c:v>
                </c:pt>
                <c:pt idx="447">
                  <c:v>8.5097432226761782</c:v>
                </c:pt>
                <c:pt idx="448">
                  <c:v>8.6117930242140517</c:v>
                </c:pt>
                <c:pt idx="449">
                  <c:v>8.5204377107995253</c:v>
                </c:pt>
                <c:pt idx="450">
                  <c:v>8.3767541875861742</c:v>
                </c:pt>
                <c:pt idx="451">
                  <c:v>8.3067830935780993</c:v>
                </c:pt>
                <c:pt idx="452">
                  <c:v>8.1234555716579742</c:v>
                </c:pt>
                <c:pt idx="453">
                  <c:v>8.3278481223266869</c:v>
                </c:pt>
                <c:pt idx="454">
                  <c:v>8.4011602614822465</c:v>
                </c:pt>
                <c:pt idx="455">
                  <c:v>8.1546927110037348</c:v>
                </c:pt>
                <c:pt idx="456">
                  <c:v>8.1245805645506195</c:v>
                </c:pt>
                <c:pt idx="457">
                  <c:v>8.3299751954304515</c:v>
                </c:pt>
                <c:pt idx="458">
                  <c:v>8.5005462473323909</c:v>
                </c:pt>
                <c:pt idx="459">
                  <c:v>8.6477422275317526</c:v>
                </c:pt>
                <c:pt idx="460">
                  <c:v>9.1580224805396515</c:v>
                </c:pt>
                <c:pt idx="461">
                  <c:v>9.4259041506496679</c:v>
                </c:pt>
                <c:pt idx="462">
                  <c:v>9.4754185080965705</c:v>
                </c:pt>
                <c:pt idx="463">
                  <c:v>8.7144609504817172</c:v>
                </c:pt>
                <c:pt idx="464">
                  <c:v>8.8301835458236315</c:v>
                </c:pt>
                <c:pt idx="465">
                  <c:v>9.1548959122599474</c:v>
                </c:pt>
                <c:pt idx="466">
                  <c:v>8.7209241391435022</c:v>
                </c:pt>
                <c:pt idx="467">
                  <c:v>8.3160977133829714</c:v>
                </c:pt>
                <c:pt idx="468">
                  <c:v>8.0935613101848425</c:v>
                </c:pt>
                <c:pt idx="469">
                  <c:v>7.38254588083851</c:v>
                </c:pt>
                <c:pt idx="470">
                  <c:v>7.8563273114693493</c:v>
                </c:pt>
                <c:pt idx="471">
                  <c:v>7.5961153675815494</c:v>
                </c:pt>
                <c:pt idx="472">
                  <c:v>7.0502187719604752</c:v>
                </c:pt>
                <c:pt idx="473">
                  <c:v>6.8644453350168133</c:v>
                </c:pt>
                <c:pt idx="474">
                  <c:v>6.926495758932945</c:v>
                </c:pt>
                <c:pt idx="475">
                  <c:v>6.8578754838189111</c:v>
                </c:pt>
                <c:pt idx="476">
                  <c:v>7.247345271493244</c:v>
                </c:pt>
                <c:pt idx="477">
                  <c:v>7.3327658910836169</c:v>
                </c:pt>
                <c:pt idx="478">
                  <c:v>7.0372510508450219</c:v>
                </c:pt>
                <c:pt idx="479">
                  <c:v>6.582424980866886</c:v>
                </c:pt>
                <c:pt idx="480">
                  <c:v>7.0609227162370818</c:v>
                </c:pt>
                <c:pt idx="481">
                  <c:v>7.2857884017168884</c:v>
                </c:pt>
                <c:pt idx="482">
                  <c:v>7.186643149633988</c:v>
                </c:pt>
                <c:pt idx="483">
                  <c:v>7.3471112451693408</c:v>
                </c:pt>
                <c:pt idx="484">
                  <c:v>7.7953012232006458</c:v>
                </c:pt>
                <c:pt idx="485">
                  <c:v>7.2663741034908513</c:v>
                </c:pt>
                <c:pt idx="486">
                  <c:v>7.2590804721952802</c:v>
                </c:pt>
                <c:pt idx="487">
                  <c:v>7.2275602020151402</c:v>
                </c:pt>
                <c:pt idx="488">
                  <c:v>7.5505875789303696</c:v>
                </c:pt>
                <c:pt idx="489">
                  <c:v>7.7141620987325004</c:v>
                </c:pt>
                <c:pt idx="490">
                  <c:v>8.2399460787631007</c:v>
                </c:pt>
                <c:pt idx="491">
                  <c:v>8.6498527940779475</c:v>
                </c:pt>
                <c:pt idx="492">
                  <c:v>8.9170964731832285</c:v>
                </c:pt>
                <c:pt idx="493">
                  <c:v>9.1855378690400684</c:v>
                </c:pt>
                <c:pt idx="494">
                  <c:v>9.71740914582813</c:v>
                </c:pt>
                <c:pt idx="495">
                  <c:v>10.378612240077572</c:v>
                </c:pt>
                <c:pt idx="496">
                  <c:v>10.851308007115509</c:v>
                </c:pt>
                <c:pt idx="497">
                  <c:v>10.815617689535218</c:v>
                </c:pt>
                <c:pt idx="498">
                  <c:v>10.892058792535378</c:v>
                </c:pt>
                <c:pt idx="499">
                  <c:v>11.501719558533333</c:v>
                </c:pt>
                <c:pt idx="500">
                  <c:v>11.861543308882684</c:v>
                </c:pt>
                <c:pt idx="501">
                  <c:v>12.107471819097542</c:v>
                </c:pt>
                <c:pt idx="502">
                  <c:v>11.491767155410159</c:v>
                </c:pt>
                <c:pt idx="503">
                  <c:v>11.449713276395817</c:v>
                </c:pt>
                <c:pt idx="504">
                  <c:v>11.725953614115145</c:v>
                </c:pt>
                <c:pt idx="505">
                  <c:v>12.272020083350826</c:v>
                </c:pt>
                <c:pt idx="506">
                  <c:v>12.511853851855706</c:v>
                </c:pt>
                <c:pt idx="507">
                  <c:v>12.040671976551764</c:v>
                </c:pt>
                <c:pt idx="508">
                  <c:v>11.507770660192877</c:v>
                </c:pt>
                <c:pt idx="509">
                  <c:v>11.038669785687139</c:v>
                </c:pt>
                <c:pt idx="510">
                  <c:v>10.574996358749743</c:v>
                </c:pt>
                <c:pt idx="511">
                  <c:v>10.71776917227576</c:v>
                </c:pt>
                <c:pt idx="512">
                  <c:v>10.74508884850742</c:v>
                </c:pt>
                <c:pt idx="513">
                  <c:v>10.546507102779907</c:v>
                </c:pt>
                <c:pt idx="514">
                  <c:v>10.87867181185551</c:v>
                </c:pt>
                <c:pt idx="515">
                  <c:v>11.258350617018138</c:v>
                </c:pt>
                <c:pt idx="516">
                  <c:v>11.633992739691037</c:v>
                </c:pt>
                <c:pt idx="517">
                  <c:v>11.760979709538773</c:v>
                </c:pt>
                <c:pt idx="518">
                  <c:v>11.610015219838779</c:v>
                </c:pt>
                <c:pt idx="519">
                  <c:v>11.416959092815109</c:v>
                </c:pt>
                <c:pt idx="520">
                  <c:v>11.383531722775826</c:v>
                </c:pt>
                <c:pt idx="521">
                  <c:v>11.603299337130553</c:v>
                </c:pt>
                <c:pt idx="522">
                  <c:v>12.071823287457519</c:v>
                </c:pt>
                <c:pt idx="523">
                  <c:v>12.55904278080347</c:v>
                </c:pt>
                <c:pt idx="524">
                  <c:v>12.362730876100684</c:v>
                </c:pt>
                <c:pt idx="525">
                  <c:v>12.130082536261686</c:v>
                </c:pt>
                <c:pt idx="526">
                  <c:v>12.803950814956568</c:v>
                </c:pt>
                <c:pt idx="527">
                  <c:v>13.408391594348098</c:v>
                </c:pt>
                <c:pt idx="528">
                  <c:v>13.953065695481387</c:v>
                </c:pt>
                <c:pt idx="529">
                  <c:v>14.143902484635955</c:v>
                </c:pt>
                <c:pt idx="530">
                  <c:v>13.685923349947959</c:v>
                </c:pt>
                <c:pt idx="531">
                  <c:v>13.615545452014175</c:v>
                </c:pt>
                <c:pt idx="532">
                  <c:v>13.963817337114969</c:v>
                </c:pt>
                <c:pt idx="533">
                  <c:v>14.043411328040774</c:v>
                </c:pt>
                <c:pt idx="534">
                  <c:v>14.263012384495752</c:v>
                </c:pt>
                <c:pt idx="535">
                  <c:v>14.449940451105393</c:v>
                </c:pt>
                <c:pt idx="536">
                  <c:v>14.777258376991167</c:v>
                </c:pt>
                <c:pt idx="537">
                  <c:v>15.256796100151357</c:v>
                </c:pt>
                <c:pt idx="538">
                  <c:v>15.458345172036237</c:v>
                </c:pt>
                <c:pt idx="539">
                  <c:v>15.788866974247377</c:v>
                </c:pt>
                <c:pt idx="540">
                  <c:v>16.018850836070289</c:v>
                </c:pt>
                <c:pt idx="541">
                  <c:v>16.041273315196609</c:v>
                </c:pt>
                <c:pt idx="542">
                  <c:v>15.04686940175297</c:v>
                </c:pt>
                <c:pt idx="543">
                  <c:v>14.562366728257388</c:v>
                </c:pt>
                <c:pt idx="544">
                  <c:v>14.771860041900304</c:v>
                </c:pt>
                <c:pt idx="545">
                  <c:v>15.591949753085135</c:v>
                </c:pt>
                <c:pt idx="546">
                  <c:v>16.469124743360329</c:v>
                </c:pt>
                <c:pt idx="547">
                  <c:v>17.260693795594285</c:v>
                </c:pt>
                <c:pt idx="548">
                  <c:v>17.470213778374841</c:v>
                </c:pt>
                <c:pt idx="549">
                  <c:v>17.033811722274969</c:v>
                </c:pt>
                <c:pt idx="550">
                  <c:v>17.219085274376596</c:v>
                </c:pt>
                <c:pt idx="551">
                  <c:v>17.677841903544763</c:v>
                </c:pt>
                <c:pt idx="552">
                  <c:v>17.836264453737641</c:v>
                </c:pt>
                <c:pt idx="553">
                  <c:v>18.358019636037486</c:v>
                </c:pt>
                <c:pt idx="554">
                  <c:v>18.811934763187686</c:v>
                </c:pt>
                <c:pt idx="555">
                  <c:v>19.335123464058146</c:v>
                </c:pt>
                <c:pt idx="556">
                  <c:v>19.936096682958404</c:v>
                </c:pt>
                <c:pt idx="557">
                  <c:v>20.010588031136436</c:v>
                </c:pt>
                <c:pt idx="558">
                  <c:v>20.854728675080441</c:v>
                </c:pt>
                <c:pt idx="559">
                  <c:v>22.135608380554512</c:v>
                </c:pt>
                <c:pt idx="560">
                  <c:v>23.292169691516666</c:v>
                </c:pt>
                <c:pt idx="561">
                  <c:v>22.835106977288724</c:v>
                </c:pt>
                <c:pt idx="562">
                  <c:v>23.52018681564477</c:v>
                </c:pt>
                <c:pt idx="563">
                  <c:v>24.09919692491302</c:v>
                </c:pt>
                <c:pt idx="564">
                  <c:v>24.220417357765456</c:v>
                </c:pt>
                <c:pt idx="565">
                  <c:v>24.22142177312675</c:v>
                </c:pt>
                <c:pt idx="566">
                  <c:v>25.513762948699384</c:v>
                </c:pt>
                <c:pt idx="567">
                  <c:v>27.098639189464777</c:v>
                </c:pt>
                <c:pt idx="568">
                  <c:v>27.733593696413852</c:v>
                </c:pt>
                <c:pt idx="569">
                  <c:v>26.482054104053216</c:v>
                </c:pt>
                <c:pt idx="570">
                  <c:v>26.613845391227297</c:v>
                </c:pt>
                <c:pt idx="571">
                  <c:v>27.390718137541459</c:v>
                </c:pt>
                <c:pt idx="572">
                  <c:v>28.866481380788994</c:v>
                </c:pt>
                <c:pt idx="573">
                  <c:v>29.500230182003193</c:v>
                </c:pt>
                <c:pt idx="574">
                  <c:v>31.338079943327799</c:v>
                </c:pt>
                <c:pt idx="575">
                  <c:v>31.472825431435915</c:v>
                </c:pt>
                <c:pt idx="576">
                  <c:v>33.590937699106377</c:v>
                </c:pt>
                <c:pt idx="577">
                  <c:v>33.555039532540235</c:v>
                </c:pt>
                <c:pt idx="578">
                  <c:v>34.129290955610166</c:v>
                </c:pt>
                <c:pt idx="579">
                  <c:v>33.902563138115276</c:v>
                </c:pt>
                <c:pt idx="580">
                  <c:v>33.970071523184771</c:v>
                </c:pt>
                <c:pt idx="581">
                  <c:v>34.169786393113867</c:v>
                </c:pt>
                <c:pt idx="582">
                  <c:v>36.510951968420393</c:v>
                </c:pt>
                <c:pt idx="583">
                  <c:v>38.291695558437212</c:v>
                </c:pt>
                <c:pt idx="584">
                  <c:v>39.500688697971867</c:v>
                </c:pt>
                <c:pt idx="585">
                  <c:v>35.047458190086367</c:v>
                </c:pt>
                <c:pt idx="586">
                  <c:v>25.588770763962732</c:v>
                </c:pt>
                <c:pt idx="587">
                  <c:v>26.566024428345152</c:v>
                </c:pt>
                <c:pt idx="588">
                  <c:v>26.898469896328539</c:v>
                </c:pt>
                <c:pt idx="589">
                  <c:v>28.533590991681276</c:v>
                </c:pt>
                <c:pt idx="590">
                  <c:v>29.568429499384298</c:v>
                </c:pt>
                <c:pt idx="591">
                  <c:v>31.040920119317036</c:v>
                </c:pt>
                <c:pt idx="592">
                  <c:v>29.174802108989009</c:v>
                </c:pt>
                <c:pt idx="593">
                  <c:v>26.235846681571939</c:v>
                </c:pt>
                <c:pt idx="594">
                  <c:v>25.853225798800089</c:v>
                </c:pt>
                <c:pt idx="595">
                  <c:v>25.558473871970453</c:v>
                </c:pt>
                <c:pt idx="596">
                  <c:v>25.290051551861243</c:v>
                </c:pt>
                <c:pt idx="597">
                  <c:v>21.881118207635748</c:v>
                </c:pt>
                <c:pt idx="598">
                  <c:v>20.377938385497821</c:v>
                </c:pt>
                <c:pt idx="599">
                  <c:v>19.34960357873387</c:v>
                </c:pt>
                <c:pt idx="600">
                  <c:v>20.167540874417721</c:v>
                </c:pt>
                <c:pt idx="601">
                  <c:v>21.955007167462451</c:v>
                </c:pt>
                <c:pt idx="602">
                  <c:v>22.489225916378583</c:v>
                </c:pt>
                <c:pt idx="603">
                  <c:v>20.459812584802659</c:v>
                </c:pt>
                <c:pt idx="604">
                  <c:v>18.720726910122238</c:v>
                </c:pt>
                <c:pt idx="605">
                  <c:v>18.355604584013708</c:v>
                </c:pt>
                <c:pt idx="606">
                  <c:v>18.955242288187467</c:v>
                </c:pt>
                <c:pt idx="607">
                  <c:v>18.380525991208916</c:v>
                </c:pt>
                <c:pt idx="608">
                  <c:v>15.756886512834603</c:v>
                </c:pt>
                <c:pt idx="609">
                  <c:v>13.764337388796367</c:v>
                </c:pt>
                <c:pt idx="610">
                  <c:v>14.160676478302937</c:v>
                </c:pt>
                <c:pt idx="611">
                  <c:v>11.613199088567864</c:v>
                </c:pt>
                <c:pt idx="612">
                  <c:v>11.690735613244444</c:v>
                </c:pt>
                <c:pt idx="613">
                  <c:v>11.788158853263379</c:v>
                </c:pt>
                <c:pt idx="614">
                  <c:v>11.947423933156481</c:v>
                </c:pt>
                <c:pt idx="615">
                  <c:v>9.1947482135846119</c:v>
                </c:pt>
                <c:pt idx="616">
                  <c:v>8.2363186649334139</c:v>
                </c:pt>
                <c:pt idx="617">
                  <c:v>7.237633926294599</c:v>
                </c:pt>
                <c:pt idx="618">
                  <c:v>7.6548840141456056</c:v>
                </c:pt>
                <c:pt idx="619">
                  <c:v>11.631377927995512</c:v>
                </c:pt>
                <c:pt idx="620">
                  <c:v>12.893505025072669</c:v>
                </c:pt>
                <c:pt idx="621">
                  <c:v>11.242814157261995</c:v>
                </c:pt>
                <c:pt idx="622">
                  <c:v>11.262911076993221</c:v>
                </c:pt>
                <c:pt idx="623">
                  <c:v>11.026422344303823</c:v>
                </c:pt>
                <c:pt idx="624">
                  <c:v>11.691967993175698</c:v>
                </c:pt>
                <c:pt idx="625">
                  <c:v>10.523079525637074</c:v>
                </c:pt>
                <c:pt idx="626">
                  <c:v>10.626790503904573</c:v>
                </c:pt>
                <c:pt idx="627">
                  <c:v>11.805335595835274</c:v>
                </c:pt>
                <c:pt idx="628">
                  <c:v>15.246808142532851</c:v>
                </c:pt>
                <c:pt idx="629">
                  <c:v>17.765664123579935</c:v>
                </c:pt>
                <c:pt idx="630">
                  <c:v>18.661295964763031</c:v>
                </c:pt>
                <c:pt idx="631">
                  <c:v>17.646361139482398</c:v>
                </c:pt>
                <c:pt idx="632">
                  <c:v>17.550453640523497</c:v>
                </c:pt>
                <c:pt idx="633">
                  <c:v>15.896625559601681</c:v>
                </c:pt>
                <c:pt idx="634">
                  <c:v>16.334983881493514</c:v>
                </c:pt>
                <c:pt idx="635">
                  <c:v>16.709206885291188</c:v>
                </c:pt>
                <c:pt idx="636">
                  <c:v>17.72357732468965</c:v>
                </c:pt>
                <c:pt idx="637">
                  <c:v>18.949402441246853</c:v>
                </c:pt>
                <c:pt idx="638">
                  <c:v>18.036493561971547</c:v>
                </c:pt>
                <c:pt idx="639">
                  <c:v>18.396276947912714</c:v>
                </c:pt>
                <c:pt idx="640">
                  <c:v>16.583942576102285</c:v>
                </c:pt>
                <c:pt idx="641">
                  <c:v>16.734478982141688</c:v>
                </c:pt>
                <c:pt idx="642">
                  <c:v>15.999498232451353</c:v>
                </c:pt>
                <c:pt idx="643">
                  <c:v>15.429440235825359</c:v>
                </c:pt>
                <c:pt idx="644">
                  <c:v>14.889060036884649</c:v>
                </c:pt>
                <c:pt idx="645">
                  <c:v>15.171974636031159</c:v>
                </c:pt>
                <c:pt idx="646">
                  <c:v>15.647600135571407</c:v>
                </c:pt>
                <c:pt idx="647">
                  <c:v>15.918287827037348</c:v>
                </c:pt>
                <c:pt idx="648">
                  <c:v>15.731975583272817</c:v>
                </c:pt>
                <c:pt idx="649">
                  <c:v>15.179973139310754</c:v>
                </c:pt>
                <c:pt idx="650">
                  <c:v>14.241120748641011</c:v>
                </c:pt>
                <c:pt idx="651">
                  <c:v>15.203114450417113</c:v>
                </c:pt>
                <c:pt idx="652">
                  <c:v>16.397052898465702</c:v>
                </c:pt>
                <c:pt idx="653">
                  <c:v>17.136505102037553</c:v>
                </c:pt>
                <c:pt idx="654">
                  <c:v>18.016989509797178</c:v>
                </c:pt>
                <c:pt idx="655">
                  <c:v>19.219226540421477</c:v>
                </c:pt>
                <c:pt idx="656">
                  <c:v>19.61552148991376</c:v>
                </c:pt>
                <c:pt idx="657">
                  <c:v>20.137764924493016</c:v>
                </c:pt>
                <c:pt idx="658">
                  <c:v>21.868060170749096</c:v>
                </c:pt>
                <c:pt idx="659">
                  <c:v>21.869913075541881</c:v>
                </c:pt>
                <c:pt idx="660">
                  <c:v>23.082290704692639</c:v>
                </c:pt>
                <c:pt idx="661">
                  <c:v>24.406816425328536</c:v>
                </c:pt>
                <c:pt idx="662">
                  <c:v>25.104585822781551</c:v>
                </c:pt>
                <c:pt idx="663">
                  <c:v>25.132351826424678</c:v>
                </c:pt>
                <c:pt idx="664">
                  <c:v>23.78763740930135</c:v>
                </c:pt>
                <c:pt idx="665">
                  <c:v>24.600188642602664</c:v>
                </c:pt>
                <c:pt idx="666">
                  <c:v>25.838977130610274</c:v>
                </c:pt>
                <c:pt idx="667">
                  <c:v>26.133390803641177</c:v>
                </c:pt>
                <c:pt idx="668">
                  <c:v>26.395710211981712</c:v>
                </c:pt>
                <c:pt idx="669">
                  <c:v>27.733337274008431</c:v>
                </c:pt>
                <c:pt idx="670">
                  <c:v>28.451474941810471</c:v>
                </c:pt>
                <c:pt idx="671">
                  <c:v>27.902761077390423</c:v>
                </c:pt>
                <c:pt idx="672">
                  <c:v>28.495637926638736</c:v>
                </c:pt>
                <c:pt idx="673">
                  <c:v>29.256928436697773</c:v>
                </c:pt>
                <c:pt idx="674">
                  <c:v>28.928361986280855</c:v>
                </c:pt>
                <c:pt idx="675">
                  <c:v>26.928946868209717</c:v>
                </c:pt>
                <c:pt idx="676">
                  <c:v>25.472602466914239</c:v>
                </c:pt>
                <c:pt idx="677">
                  <c:v>24.446563497204899</c:v>
                </c:pt>
                <c:pt idx="678">
                  <c:v>25.628756089453617</c:v>
                </c:pt>
                <c:pt idx="679">
                  <c:v>25.793551964451144</c:v>
                </c:pt>
                <c:pt idx="680">
                  <c:v>21.913400533669737</c:v>
                </c:pt>
                <c:pt idx="681">
                  <c:v>18.672774871583705</c:v>
                </c:pt>
                <c:pt idx="682">
                  <c:v>17.113718043460722</c:v>
                </c:pt>
                <c:pt idx="683">
                  <c:v>16.928806001197099</c:v>
                </c:pt>
                <c:pt idx="684">
                  <c:v>17.591202047422165</c:v>
                </c:pt>
                <c:pt idx="685">
                  <c:v>17.278131157697974</c:v>
                </c:pt>
                <c:pt idx="686">
                  <c:v>16.140609995378369</c:v>
                </c:pt>
                <c:pt idx="687">
                  <c:v>15.393610143198462</c:v>
                </c:pt>
                <c:pt idx="688">
                  <c:v>15.677821270315929</c:v>
                </c:pt>
                <c:pt idx="689">
                  <c:v>16.083606052598896</c:v>
                </c:pt>
                <c:pt idx="690">
                  <c:v>19.332142114203609</c:v>
                </c:pt>
                <c:pt idx="691">
                  <c:v>19.505140465262361</c:v>
                </c:pt>
                <c:pt idx="692">
                  <c:v>18.69288647009769</c:v>
                </c:pt>
                <c:pt idx="693">
                  <c:v>21.007760685339623</c:v>
                </c:pt>
                <c:pt idx="694">
                  <c:v>21.100739467650858</c:v>
                </c:pt>
                <c:pt idx="695">
                  <c:v>20.558601794186675</c:v>
                </c:pt>
                <c:pt idx="696">
                  <c:v>20.324966524351233</c:v>
                </c:pt>
                <c:pt idx="697">
                  <c:v>20.378795316805178</c:v>
                </c:pt>
                <c:pt idx="698">
                  <c:v>20.428999210181178</c:v>
                </c:pt>
                <c:pt idx="699">
                  <c:v>18.052037760640467</c:v>
                </c:pt>
                <c:pt idx="700">
                  <c:v>18.782552949801381</c:v>
                </c:pt>
                <c:pt idx="701">
                  <c:v>19.177986644847689</c:v>
                </c:pt>
                <c:pt idx="702">
                  <c:v>19.706503149702897</c:v>
                </c:pt>
                <c:pt idx="703">
                  <c:v>19.476322694888818</c:v>
                </c:pt>
                <c:pt idx="704">
                  <c:v>21.145000339724813</c:v>
                </c:pt>
                <c:pt idx="705">
                  <c:v>21.569692820968019</c:v>
                </c:pt>
                <c:pt idx="706">
                  <c:v>21.237270183870692</c:v>
                </c:pt>
                <c:pt idx="707">
                  <c:v>20.784015129907637</c:v>
                </c:pt>
                <c:pt idx="708">
                  <c:v>20.860773184593906</c:v>
                </c:pt>
                <c:pt idx="709">
                  <c:v>20.606533623194942</c:v>
                </c:pt>
                <c:pt idx="710">
                  <c:v>20.505754657089838</c:v>
                </c:pt>
                <c:pt idx="711">
                  <c:v>20.710720299995671</c:v>
                </c:pt>
                <c:pt idx="712">
                  <c:v>17.861798289357679</c:v>
                </c:pt>
                <c:pt idx="713">
                  <c:v>16.212647751148264</c:v>
                </c:pt>
                <c:pt idx="714">
                  <c:v>16.862230313337179</c:v>
                </c:pt>
                <c:pt idx="715">
                  <c:v>17.199450235230636</c:v>
                </c:pt>
                <c:pt idx="716">
                  <c:v>17.89452729562807</c:v>
                </c:pt>
                <c:pt idx="717">
                  <c:v>18.021167440415674</c:v>
                </c:pt>
                <c:pt idx="718">
                  <c:v>18.393381330164448</c:v>
                </c:pt>
                <c:pt idx="719">
                  <c:v>17.470115111948243</c:v>
                </c:pt>
                <c:pt idx="720">
                  <c:v>17.459724031152373</c:v>
                </c:pt>
                <c:pt idx="721">
                  <c:v>16.330448496085079</c:v>
                </c:pt>
                <c:pt idx="722">
                  <c:v>16.274201363786229</c:v>
                </c:pt>
                <c:pt idx="723">
                  <c:v>15.620596350743053</c:v>
                </c:pt>
                <c:pt idx="724">
                  <c:v>15.13852474474473</c:v>
                </c:pt>
                <c:pt idx="725">
                  <c:v>15.307415379169974</c:v>
                </c:pt>
                <c:pt idx="726">
                  <c:v>16.045059460934311</c:v>
                </c:pt>
                <c:pt idx="727">
                  <c:v>15.698062133844479</c:v>
                </c:pt>
                <c:pt idx="728">
                  <c:v>15.475689806719128</c:v>
                </c:pt>
                <c:pt idx="729">
                  <c:v>14.603833689036163</c:v>
                </c:pt>
                <c:pt idx="730">
                  <c:v>13.782187279853897</c:v>
                </c:pt>
                <c:pt idx="731">
                  <c:v>12.76472991911298</c:v>
                </c:pt>
                <c:pt idx="732">
                  <c:v>12.807799723300175</c:v>
                </c:pt>
                <c:pt idx="733">
                  <c:v>12.300243464664584</c:v>
                </c:pt>
                <c:pt idx="734">
                  <c:v>11.47046537902021</c:v>
                </c:pt>
                <c:pt idx="735">
                  <c:v>10.918206150831161</c:v>
                </c:pt>
                <c:pt idx="736">
                  <c:v>10.90124838682509</c:v>
                </c:pt>
                <c:pt idx="737">
                  <c:v>11.442697243987249</c:v>
                </c:pt>
                <c:pt idx="738">
                  <c:v>11.784997227682233</c:v>
                </c:pt>
                <c:pt idx="739">
                  <c:v>11.634971805540617</c:v>
                </c:pt>
                <c:pt idx="740">
                  <c:v>11.745145809200279</c:v>
                </c:pt>
                <c:pt idx="741">
                  <c:v>12.442152869609725</c:v>
                </c:pt>
                <c:pt idx="742">
                  <c:v>12.543111801092833</c:v>
                </c:pt>
                <c:pt idx="743">
                  <c:v>12.504872502621099</c:v>
                </c:pt>
                <c:pt idx="744">
                  <c:v>13.213565770538395</c:v>
                </c:pt>
                <c:pt idx="745">
                  <c:v>13.95260180059096</c:v>
                </c:pt>
                <c:pt idx="746">
                  <c:v>14.146459872218623</c:v>
                </c:pt>
                <c:pt idx="747">
                  <c:v>14.400210502607534</c:v>
                </c:pt>
                <c:pt idx="748">
                  <c:v>14.827344489187848</c:v>
                </c:pt>
                <c:pt idx="749">
                  <c:v>15.033775620802533</c:v>
                </c:pt>
                <c:pt idx="750">
                  <c:v>15.373683748422994</c:v>
                </c:pt>
                <c:pt idx="751">
                  <c:v>14.645291104906285</c:v>
                </c:pt>
                <c:pt idx="752">
                  <c:v>14.816447618832893</c:v>
                </c:pt>
                <c:pt idx="753">
                  <c:v>14.629987013874137</c:v>
                </c:pt>
                <c:pt idx="754">
                  <c:v>13.915069560218248</c:v>
                </c:pt>
                <c:pt idx="755">
                  <c:v>14.068001177874837</c:v>
                </c:pt>
                <c:pt idx="756">
                  <c:v>14.494846472285833</c:v>
                </c:pt>
                <c:pt idx="757">
                  <c:v>14.372484109547697</c:v>
                </c:pt>
                <c:pt idx="758">
                  <c:v>14.749564229990977</c:v>
                </c:pt>
                <c:pt idx="759">
                  <c:v>14.387983948343416</c:v>
                </c:pt>
                <c:pt idx="760">
                  <c:v>14.620020758909023</c:v>
                </c:pt>
                <c:pt idx="761">
                  <c:v>15.197274767915037</c:v>
                </c:pt>
                <c:pt idx="762">
                  <c:v>15.480309849362955</c:v>
                </c:pt>
                <c:pt idx="763">
                  <c:v>15.233407930416281</c:v>
                </c:pt>
                <c:pt idx="764">
                  <c:v>14.966305729668392</c:v>
                </c:pt>
                <c:pt idx="765">
                  <c:v>15.315966613277237</c:v>
                </c:pt>
                <c:pt idx="766">
                  <c:v>15.190706986565081</c:v>
                </c:pt>
                <c:pt idx="767">
                  <c:v>15.414205958668193</c:v>
                </c:pt>
                <c:pt idx="768">
                  <c:v>15.850197374836538</c:v>
                </c:pt>
                <c:pt idx="769">
                  <c:v>16.360841623342537</c:v>
                </c:pt>
                <c:pt idx="770">
                  <c:v>16.339009379818233</c:v>
                </c:pt>
                <c:pt idx="771">
                  <c:v>16.745879992645968</c:v>
                </c:pt>
                <c:pt idx="772">
                  <c:v>17.276370053124356</c:v>
                </c:pt>
                <c:pt idx="773">
                  <c:v>17.391992046675046</c:v>
                </c:pt>
                <c:pt idx="774">
                  <c:v>17.035325856511676</c:v>
                </c:pt>
                <c:pt idx="775">
                  <c:v>17.092121054476227</c:v>
                </c:pt>
                <c:pt idx="776">
                  <c:v>18.249640785494677</c:v>
                </c:pt>
                <c:pt idx="777">
                  <c:v>18.998880544708719</c:v>
                </c:pt>
                <c:pt idx="778">
                  <c:v>19.60897595827285</c:v>
                </c:pt>
                <c:pt idx="779">
                  <c:v>19.8213512488513</c:v>
                </c:pt>
                <c:pt idx="780">
                  <c:v>20.599482382192502</c:v>
                </c:pt>
                <c:pt idx="781">
                  <c:v>20.765541749059185</c:v>
                </c:pt>
                <c:pt idx="782">
                  <c:v>19.926591500429506</c:v>
                </c:pt>
                <c:pt idx="783">
                  <c:v>21.101916955508479</c:v>
                </c:pt>
                <c:pt idx="784">
                  <c:v>21.048307121707523</c:v>
                </c:pt>
                <c:pt idx="785">
                  <c:v>20.71450792661139</c:v>
                </c:pt>
                <c:pt idx="786">
                  <c:v>19.03897404049837</c:v>
                </c:pt>
                <c:pt idx="787">
                  <c:v>18.34064102174364</c:v>
                </c:pt>
                <c:pt idx="788">
                  <c:v>15.527660854694718</c:v>
                </c:pt>
                <c:pt idx="789">
                  <c:v>14.931866479299607</c:v>
                </c:pt>
                <c:pt idx="790">
                  <c:v>14.565527161951861</c:v>
                </c:pt>
                <c:pt idx="791">
                  <c:v>14.904166173962986</c:v>
                </c:pt>
                <c:pt idx="792">
                  <c:v>15.022197025934338</c:v>
                </c:pt>
                <c:pt idx="793">
                  <c:v>15.637228584439006</c:v>
                </c:pt>
                <c:pt idx="794">
                  <c:v>14.757502576039039</c:v>
                </c:pt>
                <c:pt idx="795">
                  <c:v>14.239032702754542</c:v>
                </c:pt>
                <c:pt idx="796">
                  <c:v>14.008519289638578</c:v>
                </c:pt>
                <c:pt idx="797">
                  <c:v>14.448343003675765</c:v>
                </c:pt>
                <c:pt idx="798">
                  <c:v>15.226610589449001</c:v>
                </c:pt>
                <c:pt idx="799">
                  <c:v>14.739100764648146</c:v>
                </c:pt>
                <c:pt idx="800">
                  <c:v>14.058032932818943</c:v>
                </c:pt>
                <c:pt idx="801">
                  <c:v>14.435005794121892</c:v>
                </c:pt>
                <c:pt idx="802">
                  <c:v>14.214670910685848</c:v>
                </c:pt>
                <c:pt idx="803">
                  <c:v>13.820049087776749</c:v>
                </c:pt>
                <c:pt idx="804">
                  <c:v>13.470659208036281</c:v>
                </c:pt>
                <c:pt idx="805">
                  <c:v>12.922123925363083</c:v>
                </c:pt>
                <c:pt idx="806">
                  <c:v>13.157348384869669</c:v>
                </c:pt>
                <c:pt idx="807">
                  <c:v>13.912519101434736</c:v>
                </c:pt>
                <c:pt idx="808">
                  <c:v>14.496634879651308</c:v>
                </c:pt>
                <c:pt idx="809">
                  <c:v>14.925847493337095</c:v>
                </c:pt>
                <c:pt idx="810">
                  <c:v>14.338438705434077</c:v>
                </c:pt>
                <c:pt idx="811">
                  <c:v>13.804163636491667</c:v>
                </c:pt>
                <c:pt idx="812">
                  <c:v>13.581595172569703</c:v>
                </c:pt>
                <c:pt idx="813">
                  <c:v>13.929311962219323</c:v>
                </c:pt>
                <c:pt idx="814">
                  <c:v>13.18703534099852</c:v>
                </c:pt>
                <c:pt idx="815">
                  <c:v>13.07386200877856</c:v>
                </c:pt>
                <c:pt idx="816">
                  <c:v>13.187399442600721</c:v>
                </c:pt>
                <c:pt idx="817">
                  <c:v>12.705981845428795</c:v>
                </c:pt>
                <c:pt idx="818">
                  <c:v>12.744166953113297</c:v>
                </c:pt>
                <c:pt idx="819">
                  <c:v>12.593798560825588</c:v>
                </c:pt>
                <c:pt idx="820">
                  <c:v>12.478488236972913</c:v>
                </c:pt>
                <c:pt idx="821">
                  <c:v>11.680724874168511</c:v>
                </c:pt>
                <c:pt idx="822">
                  <c:v>12.375822887753236</c:v>
                </c:pt>
                <c:pt idx="823">
                  <c:v>12.693529992002601</c:v>
                </c:pt>
                <c:pt idx="824">
                  <c:v>12.735568365609859</c:v>
                </c:pt>
                <c:pt idx="825">
                  <c:v>13.104711241762121</c:v>
                </c:pt>
                <c:pt idx="826">
                  <c:v>13.165319750818004</c:v>
                </c:pt>
                <c:pt idx="827">
                  <c:v>13.570829980109973</c:v>
                </c:pt>
                <c:pt idx="828">
                  <c:v>13.849682296613796</c:v>
                </c:pt>
                <c:pt idx="829">
                  <c:v>14.060924925588559</c:v>
                </c:pt>
                <c:pt idx="830">
                  <c:v>14.056777000220658</c:v>
                </c:pt>
                <c:pt idx="831">
                  <c:v>14.39494088612734</c:v>
                </c:pt>
                <c:pt idx="832">
                  <c:v>14.750478376961704</c:v>
                </c:pt>
                <c:pt idx="833">
                  <c:v>14.858173852604374</c:v>
                </c:pt>
                <c:pt idx="834">
                  <c:v>13.550950714985742</c:v>
                </c:pt>
                <c:pt idx="835">
                  <c:v>14.189059134964507</c:v>
                </c:pt>
                <c:pt idx="836">
                  <c:v>14.563472220744719</c:v>
                </c:pt>
                <c:pt idx="837">
                  <c:v>14.972212563986416</c:v>
                </c:pt>
                <c:pt idx="838">
                  <c:v>14.812579571593126</c:v>
                </c:pt>
                <c:pt idx="839">
                  <c:v>14.508560511396022</c:v>
                </c:pt>
                <c:pt idx="840">
                  <c:v>15.257997535425208</c:v>
                </c:pt>
                <c:pt idx="841">
                  <c:v>15.565638866147712</c:v>
                </c:pt>
                <c:pt idx="842">
                  <c:v>15.177316546374938</c:v>
                </c:pt>
                <c:pt idx="843">
                  <c:v>15.314143757332667</c:v>
                </c:pt>
                <c:pt idx="844">
                  <c:v>15.20066723938363</c:v>
                </c:pt>
                <c:pt idx="845">
                  <c:v>14.884429187428113</c:v>
                </c:pt>
                <c:pt idx="846">
                  <c:v>15.093562700583247</c:v>
                </c:pt>
                <c:pt idx="847">
                  <c:v>15.703908734990353</c:v>
                </c:pt>
                <c:pt idx="848">
                  <c:v>15.939525555027881</c:v>
                </c:pt>
                <c:pt idx="849">
                  <c:v>15.760621840301772</c:v>
                </c:pt>
                <c:pt idx="850">
                  <c:v>15.171743623530055</c:v>
                </c:pt>
                <c:pt idx="851">
                  <c:v>15.543321334370372</c:v>
                </c:pt>
                <c:pt idx="852">
                  <c:v>16.02245008652185</c:v>
                </c:pt>
                <c:pt idx="853">
                  <c:v>15.811036351158718</c:v>
                </c:pt>
                <c:pt idx="854">
                  <c:v>15.807510372330899</c:v>
                </c:pt>
                <c:pt idx="855">
                  <c:v>15.656398613772158</c:v>
                </c:pt>
                <c:pt idx="856">
                  <c:v>15.606497043627138</c:v>
                </c:pt>
                <c:pt idx="857">
                  <c:v>15.927302555632703</c:v>
                </c:pt>
                <c:pt idx="858">
                  <c:v>16.214043524370471</c:v>
                </c:pt>
                <c:pt idx="859">
                  <c:v>16.230371537881858</c:v>
                </c:pt>
                <c:pt idx="860">
                  <c:v>15.924746204626697</c:v>
                </c:pt>
                <c:pt idx="861">
                  <c:v>15.543695751343822</c:v>
                </c:pt>
                <c:pt idx="862">
                  <c:v>15.986440360881492</c:v>
                </c:pt>
                <c:pt idx="863">
                  <c:v>16.57651945241723</c:v>
                </c:pt>
                <c:pt idx="864">
                  <c:v>16.673801176941971</c:v>
                </c:pt>
                <c:pt idx="865">
                  <c:v>16.479048621864901</c:v>
                </c:pt>
                <c:pt idx="866">
                  <c:v>16.446063827451084</c:v>
                </c:pt>
                <c:pt idx="867">
                  <c:v>15.589068380196132</c:v>
                </c:pt>
                <c:pt idx="868">
                  <c:v>15.563203387107293</c:v>
                </c:pt>
                <c:pt idx="869">
                  <c:v>14.904522212477072</c:v>
                </c:pt>
                <c:pt idx="870">
                  <c:v>15.069129207230203</c:v>
                </c:pt>
                <c:pt idx="871">
                  <c:v>15.027019046734058</c:v>
                </c:pt>
                <c:pt idx="872">
                  <c:v>14.294747954197067</c:v>
                </c:pt>
                <c:pt idx="873">
                  <c:v>14.623798898879679</c:v>
                </c:pt>
                <c:pt idx="874">
                  <c:v>14.953068513374747</c:v>
                </c:pt>
                <c:pt idx="875">
                  <c:v>15.101395257015955</c:v>
                </c:pt>
                <c:pt idx="876">
                  <c:v>15.427061391002441</c:v>
                </c:pt>
                <c:pt idx="877">
                  <c:v>15.705755365444597</c:v>
                </c:pt>
                <c:pt idx="878">
                  <c:v>15.974058403613141</c:v>
                </c:pt>
                <c:pt idx="879">
                  <c:v>16.60305929186945</c:v>
                </c:pt>
                <c:pt idx="880">
                  <c:v>17.121370897689324</c:v>
                </c:pt>
                <c:pt idx="881">
                  <c:v>17.178043503737321</c:v>
                </c:pt>
                <c:pt idx="882">
                  <c:v>17.784289655101251</c:v>
                </c:pt>
                <c:pt idx="883">
                  <c:v>18.047877301272536</c:v>
                </c:pt>
                <c:pt idx="884">
                  <c:v>18.445764153358326</c:v>
                </c:pt>
                <c:pt idx="885">
                  <c:v>18.776965474104706</c:v>
                </c:pt>
                <c:pt idx="886">
                  <c:v>19.407607457588689</c:v>
                </c:pt>
                <c:pt idx="887">
                  <c:v>20.257529192442476</c:v>
                </c:pt>
                <c:pt idx="888">
                  <c:v>20.501927865048497</c:v>
                </c:pt>
                <c:pt idx="889">
                  <c:v>21.056961301473883</c:v>
                </c:pt>
                <c:pt idx="890">
                  <c:v>20.759297152464605</c:v>
                </c:pt>
                <c:pt idx="891">
                  <c:v>21.334047746091066</c:v>
                </c:pt>
                <c:pt idx="892">
                  <c:v>21.097803794241603</c:v>
                </c:pt>
                <c:pt idx="893">
                  <c:v>22.15712167237054</c:v>
                </c:pt>
                <c:pt idx="894">
                  <c:v>23.50351020146309</c:v>
                </c:pt>
                <c:pt idx="895">
                  <c:v>23.173696654482622</c:v>
                </c:pt>
                <c:pt idx="896">
                  <c:v>23.925531307723041</c:v>
                </c:pt>
                <c:pt idx="897">
                  <c:v>22.532366303323769</c:v>
                </c:pt>
                <c:pt idx="898">
                  <c:v>23.841583744997809</c:v>
                </c:pt>
                <c:pt idx="899">
                  <c:v>23.937765745387569</c:v>
                </c:pt>
                <c:pt idx="900">
                  <c:v>23.082459084217529</c:v>
                </c:pt>
                <c:pt idx="901">
                  <c:v>23.017216418743029</c:v>
                </c:pt>
                <c:pt idx="902">
                  <c:v>24.373586635398755</c:v>
                </c:pt>
                <c:pt idx="903">
                  <c:v>24.338669114170262</c:v>
                </c:pt>
                <c:pt idx="904">
                  <c:v>23.274196470664442</c:v>
                </c:pt>
                <c:pt idx="905">
                  <c:v>22.767416558558146</c:v>
                </c:pt>
                <c:pt idx="906">
                  <c:v>23.620311675201737</c:v>
                </c:pt>
                <c:pt idx="907">
                  <c:v>23.368947299227315</c:v>
                </c:pt>
                <c:pt idx="908">
                  <c:v>22.311473210449897</c:v>
                </c:pt>
                <c:pt idx="909">
                  <c:v>21.777269004413149</c:v>
                </c:pt>
                <c:pt idx="910">
                  <c:v>21.392087415372345</c:v>
                </c:pt>
                <c:pt idx="911">
                  <c:v>21.474498795561217</c:v>
                </c:pt>
                <c:pt idx="912">
                  <c:v>20.863186388755391</c:v>
                </c:pt>
                <c:pt idx="913">
                  <c:v>19.76263243790893</c:v>
                </c:pt>
                <c:pt idx="914">
                  <c:v>19.821836742270005</c:v>
                </c:pt>
                <c:pt idx="915">
                  <c:v>20.086831188745087</c:v>
                </c:pt>
                <c:pt idx="916">
                  <c:v>20.661106693401859</c:v>
                </c:pt>
                <c:pt idx="917">
                  <c:v>20.806763725120611</c:v>
                </c:pt>
                <c:pt idx="918">
                  <c:v>20.959760285686038</c:v>
                </c:pt>
                <c:pt idx="919">
                  <c:v>19.702677805273048</c:v>
                </c:pt>
                <c:pt idx="920">
                  <c:v>18.807961927666831</c:v>
                </c:pt>
                <c:pt idx="921">
                  <c:v>17.551467653382673</c:v>
                </c:pt>
                <c:pt idx="922">
                  <c:v>17.035278552833919</c:v>
                </c:pt>
                <c:pt idx="923">
                  <c:v>16.954577613038268</c:v>
                </c:pt>
                <c:pt idx="924">
                  <c:v>17.094108854212255</c:v>
                </c:pt>
                <c:pt idx="925">
                  <c:v>17.087281988811416</c:v>
                </c:pt>
                <c:pt idx="926">
                  <c:v>17.25815533706724</c:v>
                </c:pt>
                <c:pt idx="927">
                  <c:v>17.239665390241115</c:v>
                </c:pt>
                <c:pt idx="928">
                  <c:v>17.742987045801236</c:v>
                </c:pt>
                <c:pt idx="929">
                  <c:v>18.122451008262221</c:v>
                </c:pt>
                <c:pt idx="930">
                  <c:v>18.513137401048034</c:v>
                </c:pt>
                <c:pt idx="931">
                  <c:v>19.229233309769295</c:v>
                </c:pt>
                <c:pt idx="932">
                  <c:v>19.69535029838876</c:v>
                </c:pt>
                <c:pt idx="933">
                  <c:v>20.455148275406586</c:v>
                </c:pt>
                <c:pt idx="934">
                  <c:v>20.965610881429587</c:v>
                </c:pt>
                <c:pt idx="935">
                  <c:v>21.399510465598887</c:v>
                </c:pt>
                <c:pt idx="936">
                  <c:v>22.140010454221443</c:v>
                </c:pt>
                <c:pt idx="937">
                  <c:v>21.841682331178788</c:v>
                </c:pt>
                <c:pt idx="938">
                  <c:v>22.355431528386703</c:v>
                </c:pt>
                <c:pt idx="939">
                  <c:v>22.606141738484016</c:v>
                </c:pt>
                <c:pt idx="940">
                  <c:v>22.894229168466943</c:v>
                </c:pt>
                <c:pt idx="941">
                  <c:v>22.562214820417129</c:v>
                </c:pt>
                <c:pt idx="942">
                  <c:v>23.310742907975168</c:v>
                </c:pt>
                <c:pt idx="943">
                  <c:v>23.114626571364823</c:v>
                </c:pt>
                <c:pt idx="944">
                  <c:v>22.065621822784561</c:v>
                </c:pt>
                <c:pt idx="945">
                  <c:v>21.913293512657326</c:v>
                </c:pt>
                <c:pt idx="946">
                  <c:v>21.945863395901231</c:v>
                </c:pt>
                <c:pt idx="947">
                  <c:v>22.588315691509806</c:v>
                </c:pt>
                <c:pt idx="948">
                  <c:v>22.215441275545896</c:v>
                </c:pt>
                <c:pt idx="949">
                  <c:v>21.23385676980207</c:v>
                </c:pt>
                <c:pt idx="950">
                  <c:v>20.901862083864078</c:v>
                </c:pt>
                <c:pt idx="951">
                  <c:v>21.057013645324037</c:v>
                </c:pt>
                <c:pt idx="952">
                  <c:v>20.829617960486196</c:v>
                </c:pt>
                <c:pt idx="953">
                  <c:v>21.494025476015572</c:v>
                </c:pt>
                <c:pt idx="954">
                  <c:v>20.937549239049805</c:v>
                </c:pt>
                <c:pt idx="955">
                  <c:v>21.166031871201255</c:v>
                </c:pt>
                <c:pt idx="956">
                  <c:v>20.511204667640989</c:v>
                </c:pt>
                <c:pt idx="957">
                  <c:v>19.958227629483659</c:v>
                </c:pt>
                <c:pt idx="958">
                  <c:v>20.590981751601557</c:v>
                </c:pt>
                <c:pt idx="959">
                  <c:v>21.071250947942293</c:v>
                </c:pt>
                <c:pt idx="960">
                  <c:v>22.138023912072345</c:v>
                </c:pt>
                <c:pt idx="961">
                  <c:v>23.028743280290094</c:v>
                </c:pt>
                <c:pt idx="962">
                  <c:v>23.733978127182603</c:v>
                </c:pt>
                <c:pt idx="963">
                  <c:v>24.352100217522853</c:v>
                </c:pt>
                <c:pt idx="964">
                  <c:v>24.584398270064117</c:v>
                </c:pt>
                <c:pt idx="965">
                  <c:v>24.243964853269773</c:v>
                </c:pt>
                <c:pt idx="966">
                  <c:v>24.001732449096973</c:v>
                </c:pt>
                <c:pt idx="967">
                  <c:v>24.927371788688777</c:v>
                </c:pt>
                <c:pt idx="968">
                  <c:v>24.62681259956706</c:v>
                </c:pt>
                <c:pt idx="969">
                  <c:v>24.869916653028231</c:v>
                </c:pt>
                <c:pt idx="970">
                  <c:v>25.960088110372368</c:v>
                </c:pt>
                <c:pt idx="971">
                  <c:v>26.158967454388591</c:v>
                </c:pt>
                <c:pt idx="972">
                  <c:v>25.142459916082949</c:v>
                </c:pt>
                <c:pt idx="973">
                  <c:v>25.427057120717457</c:v>
                </c:pt>
                <c:pt idx="974">
                  <c:v>25.400593865759635</c:v>
                </c:pt>
                <c:pt idx="975">
                  <c:v>24.457371048910893</c:v>
                </c:pt>
                <c:pt idx="976">
                  <c:v>22.592739011982161</c:v>
                </c:pt>
                <c:pt idx="977">
                  <c:v>19.917222641066701</c:v>
                </c:pt>
                <c:pt idx="978">
                  <c:v>20.289071663902106</c:v>
                </c:pt>
                <c:pt idx="979">
                  <c:v>20.797371453348298</c:v>
                </c:pt>
                <c:pt idx="980">
                  <c:v>20.501925308455867</c:v>
                </c:pt>
                <c:pt idx="981">
                  <c:v>19.816278671377102</c:v>
                </c:pt>
                <c:pt idx="982">
                  <c:v>21.134634868091076</c:v>
                </c:pt>
                <c:pt idx="983">
                  <c:v>21.996928448150388</c:v>
                </c:pt>
                <c:pt idx="984">
                  <c:v>22.78777539606368</c:v>
                </c:pt>
                <c:pt idx="985">
                  <c:v>23.029397502210241</c:v>
                </c:pt>
                <c:pt idx="986">
                  <c:v>22.808875397934841</c:v>
                </c:pt>
                <c:pt idx="987">
                  <c:v>23.819656401644689</c:v>
                </c:pt>
                <c:pt idx="988">
                  <c:v>24.23244734996409</c:v>
                </c:pt>
                <c:pt idx="989">
                  <c:v>24.077153173393224</c:v>
                </c:pt>
                <c:pt idx="990">
                  <c:v>23.578826512048259</c:v>
                </c:pt>
                <c:pt idx="991">
                  <c:v>24.163214231057236</c:v>
                </c:pt>
                <c:pt idx="992">
                  <c:v>24.727136816950281</c:v>
                </c:pt>
                <c:pt idx="993">
                  <c:v>24.634554206566822</c:v>
                </c:pt>
                <c:pt idx="994">
                  <c:v>24.423701791634461</c:v>
                </c:pt>
                <c:pt idx="995">
                  <c:v>24.78906855362926</c:v>
                </c:pt>
                <c:pt idx="996">
                  <c:v>25.471838579072276</c:v>
                </c:pt>
                <c:pt idx="997">
                  <c:v>25.702472478695206</c:v>
                </c:pt>
                <c:pt idx="998">
                  <c:v>26.083991410252398</c:v>
                </c:pt>
                <c:pt idx="999">
                  <c:v>26.370888403447548</c:v>
                </c:pt>
                <c:pt idx="1000">
                  <c:v>26.536112909394063</c:v>
                </c:pt>
                <c:pt idx="1001">
                  <c:v>26.201151795356175</c:v>
                </c:pt>
                <c:pt idx="1002">
                  <c:v>26.989715153331488</c:v>
                </c:pt>
                <c:pt idx="1003">
                  <c:v>26.584322276294202</c:v>
                </c:pt>
                <c:pt idx="1004">
                  <c:v>26.85404461770386</c:v>
                </c:pt>
                <c:pt idx="1005">
                  <c:v>27.214540709714257</c:v>
                </c:pt>
                <c:pt idx="1006">
                  <c:v>27.214609565060339</c:v>
                </c:pt>
                <c:pt idx="1007">
                  <c:v>26.64830703411381</c:v>
                </c:pt>
                <c:pt idx="1008">
                  <c:v>27.237870222779119</c:v>
                </c:pt>
                <c:pt idx="1009">
                  <c:v>27.342132127815123</c:v>
                </c:pt>
                <c:pt idx="1010">
                  <c:v>27.187223882061442</c:v>
                </c:pt>
                <c:pt idx="1011">
                  <c:v>27.365269983870892</c:v>
                </c:pt>
                <c:pt idx="1012">
                  <c:v>27.683223304413566</c:v>
                </c:pt>
                <c:pt idx="1013">
                  <c:v>26.122738377042275</c:v>
                </c:pt>
                <c:pt idx="1014">
                  <c:v>26.008689840144708</c:v>
                </c:pt>
                <c:pt idx="1015">
                  <c:v>26.417386639884459</c:v>
                </c:pt>
                <c:pt idx="1016">
                  <c:v>27.222292941753459</c:v>
                </c:pt>
                <c:pt idx="1017">
                  <c:v>27.667414224243984</c:v>
                </c:pt>
                <c:pt idx="1018">
                  <c:v>27.818071369298654</c:v>
                </c:pt>
                <c:pt idx="1019">
                  <c:v>27.52561191210981</c:v>
                </c:pt>
                <c:pt idx="1020">
                  <c:v>27.923438274605232</c:v>
                </c:pt>
                <c:pt idx="1021">
                  <c:v>27.482994403460836</c:v>
                </c:pt>
                <c:pt idx="1022">
                  <c:v>26.200300759745172</c:v>
                </c:pt>
                <c:pt idx="1023">
                  <c:v>26.760408948311365</c:v>
                </c:pt>
                <c:pt idx="1024">
                  <c:v>25.283601610272125</c:v>
                </c:pt>
                <c:pt idx="1025">
                  <c:v>24.925488570872396</c:v>
                </c:pt>
                <c:pt idx="1026">
                  <c:v>24.711793345102819</c:v>
                </c:pt>
                <c:pt idx="1027">
                  <c:v>23.008866665632191</c:v>
                </c:pt>
                <c:pt idx="1028">
                  <c:v>22.136998500688083</c:v>
                </c:pt>
                <c:pt idx="1029">
                  <c:v>21.746931566579867</c:v>
                </c:pt>
                <c:pt idx="1030">
                  <c:v>22.76571918029142</c:v>
                </c:pt>
                <c:pt idx="1031">
                  <c:v>22.790219081135145</c:v>
                </c:pt>
                <c:pt idx="1032">
                  <c:v>23.586985839267896</c:v>
                </c:pt>
                <c:pt idx="1033">
                  <c:v>24.320019544824309</c:v>
                </c:pt>
                <c:pt idx="1034">
                  <c:v>24.737345583070841</c:v>
                </c:pt>
                <c:pt idx="1035">
                  <c:v>25.007294802946515</c:v>
                </c:pt>
                <c:pt idx="1036">
                  <c:v>25.300129034292649</c:v>
                </c:pt>
                <c:pt idx="1037">
                  <c:v>24.835207934713079</c:v>
                </c:pt>
                <c:pt idx="1038">
                  <c:v>25.117400694974098</c:v>
                </c:pt>
                <c:pt idx="1039">
                  <c:v>25.369524753969266</c:v>
                </c:pt>
                <c:pt idx="1040">
                  <c:v>25.577428710702112</c:v>
                </c:pt>
                <c:pt idx="1041">
                  <c:v>25.395023055830496</c:v>
                </c:pt>
                <c:pt idx="1042">
                  <c:v>24.462965360562379</c:v>
                </c:pt>
                <c:pt idx="1043">
                  <c:v>25.018284016206437</c:v>
                </c:pt>
                <c:pt idx="1044">
                  <c:v>24.736682989926898</c:v>
                </c:pt>
                <c:pt idx="1045">
                  <c:v>23.486290074730874</c:v>
                </c:pt>
                <c:pt idx="1046">
                  <c:v>22.92379026063562</c:v>
                </c:pt>
                <c:pt idx="1047">
                  <c:v>24.465807304987642</c:v>
                </c:pt>
                <c:pt idx="1048">
                  <c:v>24.869313748785785</c:v>
                </c:pt>
                <c:pt idx="1049">
                  <c:v>25.296903018034889</c:v>
                </c:pt>
                <c:pt idx="1050">
                  <c:v>25.006714675274793</c:v>
                </c:pt>
                <c:pt idx="1051">
                  <c:v>24.299558060393458</c:v>
                </c:pt>
                <c:pt idx="1052">
                  <c:v>24.922460342186483</c:v>
                </c:pt>
                <c:pt idx="1053">
                  <c:v>25.293645118119219</c:v>
                </c:pt>
                <c:pt idx="1054">
                  <c:v>25.511036361496647</c:v>
                </c:pt>
                <c:pt idx="1055">
                  <c:v>25.603481925014666</c:v>
                </c:pt>
                <c:pt idx="1056">
                  <c:v>24.359671474340757</c:v>
                </c:pt>
                <c:pt idx="1057">
                  <c:v>24.016674426994658</c:v>
                </c:pt>
                <c:pt idx="1058">
                  <c:v>23.221677104407611</c:v>
                </c:pt>
                <c:pt idx="1059">
                  <c:v>23.482621868082404</c:v>
                </c:pt>
                <c:pt idx="1060">
                  <c:v>24.106259591810332</c:v>
                </c:pt>
                <c:pt idx="1061">
                  <c:v>22.660788139262021</c:v>
                </c:pt>
                <c:pt idx="1062">
                  <c:v>21.478815780067091</c:v>
                </c:pt>
                <c:pt idx="1063">
                  <c:v>21.193349289269662</c:v>
                </c:pt>
                <c:pt idx="1064">
                  <c:v>21.161648629370415</c:v>
                </c:pt>
                <c:pt idx="1065">
                  <c:v>21.223912918013689</c:v>
                </c:pt>
                <c:pt idx="1066">
                  <c:v>21.215681439338891</c:v>
                </c:pt>
                <c:pt idx="1067">
                  <c:v>19.945144752472107</c:v>
                </c:pt>
                <c:pt idx="1068">
                  <c:v>19.681596538879795</c:v>
                </c:pt>
                <c:pt idx="1069">
                  <c:v>18.865300867228154</c:v>
                </c:pt>
                <c:pt idx="1070">
                  <c:v>19.058795732982514</c:v>
                </c:pt>
                <c:pt idx="1071">
                  <c:v>18.311411111344032</c:v>
                </c:pt>
                <c:pt idx="1072">
                  <c:v>16.149570146153557</c:v>
                </c:pt>
                <c:pt idx="1073">
                  <c:v>15.955062559858014</c:v>
                </c:pt>
                <c:pt idx="1074">
                  <c:v>15.888935332500386</c:v>
                </c:pt>
                <c:pt idx="1075">
                  <c:v>16.339508329168645</c:v>
                </c:pt>
                <c:pt idx="1076">
                  <c:v>17.215125541252291</c:v>
                </c:pt>
                <c:pt idx="1077">
                  <c:v>17.486678518763032</c:v>
                </c:pt>
                <c:pt idx="1078">
                  <c:v>17.369848985307833</c:v>
                </c:pt>
                <c:pt idx="1079">
                  <c:v>18.454515548006196</c:v>
                </c:pt>
                <c:pt idx="1080">
                  <c:v>19.14900274825979</c:v>
                </c:pt>
                <c:pt idx="1081">
                  <c:v>19.824574232687652</c:v>
                </c:pt>
                <c:pt idx="1082">
                  <c:v>20.261603158151768</c:v>
                </c:pt>
                <c:pt idx="1083">
                  <c:v>20.875485334712351</c:v>
                </c:pt>
                <c:pt idx="1084">
                  <c:v>20.463891147264619</c:v>
                </c:pt>
                <c:pt idx="1085">
                  <c:v>19.911939063113664</c:v>
                </c:pt>
                <c:pt idx="1086">
                  <c:v>19.694941690150518</c:v>
                </c:pt>
                <c:pt idx="1087">
                  <c:v>19.273018870882758</c:v>
                </c:pt>
                <c:pt idx="1088">
                  <c:v>19.674910494388278</c:v>
                </c:pt>
                <c:pt idx="1089">
                  <c:v>19.184397344751758</c:v>
                </c:pt>
                <c:pt idx="1090">
                  <c:v>18.271922182649195</c:v>
                </c:pt>
                <c:pt idx="1091">
                  <c:v>19.405829401067091</c:v>
                </c:pt>
                <c:pt idx="1092">
                  <c:v>20.180821727051928</c:v>
                </c:pt>
                <c:pt idx="1093">
                  <c:v>20.418898605460935</c:v>
                </c:pt>
                <c:pt idx="1094">
                  <c:v>20.819715240429751</c:v>
                </c:pt>
                <c:pt idx="1095">
                  <c:v>20.948428276212152</c:v>
                </c:pt>
                <c:pt idx="1096">
                  <c:v>20.654075196229325</c:v>
                </c:pt>
                <c:pt idx="1097">
                  <c:v>20.629105958815586</c:v>
                </c:pt>
                <c:pt idx="1098">
                  <c:v>20.346611167293194</c:v>
                </c:pt>
                <c:pt idx="1099">
                  <c:v>20.982640900740673</c:v>
                </c:pt>
                <c:pt idx="1100">
                  <c:v>20.596901878448627</c:v>
                </c:pt>
                <c:pt idx="1101">
                  <c:v>20.502387938457556</c:v>
                </c:pt>
                <c:pt idx="1102">
                  <c:v>21.441895093127517</c:v>
                </c:pt>
                <c:pt idx="1103">
                  <c:v>21.796816349100652</c:v>
                </c:pt>
                <c:pt idx="1104">
                  <c:v>21.870338532710914</c:v>
                </c:pt>
                <c:pt idx="1105">
                  <c:v>20.905882678986949</c:v>
                </c:pt>
                <c:pt idx="1106">
                  <c:v>20.345254441323725</c:v>
                </c:pt>
                <c:pt idx="1107">
                  <c:v>19.787325522958461</c:v>
                </c:pt>
                <c:pt idx="1108">
                  <c:v>19.061145729006871</c:v>
                </c:pt>
                <c:pt idx="1109">
                  <c:v>18.470601678103726</c:v>
                </c:pt>
                <c:pt idx="1110">
                  <c:v>18.565516582822468</c:v>
                </c:pt>
                <c:pt idx="1111">
                  <c:v>17.852222658614046</c:v>
                </c:pt>
                <c:pt idx="1112">
                  <c:v>18.082083727935448</c:v>
                </c:pt>
                <c:pt idx="1113">
                  <c:v>18.592078071081122</c:v>
                </c:pt>
                <c:pt idx="1114">
                  <c:v>17.119742977139488</c:v>
                </c:pt>
                <c:pt idx="1115">
                  <c:v>15.771102210645223</c:v>
                </c:pt>
                <c:pt idx="1116">
                  <c:v>15.819141518464653</c:v>
                </c:pt>
                <c:pt idx="1117">
                  <c:v>15.15429214633874</c:v>
                </c:pt>
                <c:pt idx="1118">
                  <c:v>15.571122142264327</c:v>
                </c:pt>
                <c:pt idx="1119">
                  <c:v>14.688309996556313</c:v>
                </c:pt>
                <c:pt idx="1120">
                  <c:v>14.045930080444721</c:v>
                </c:pt>
                <c:pt idx="1121">
                  <c:v>13.927722593419746</c:v>
                </c:pt>
                <c:pt idx="1122">
                  <c:v>12.188506545696002</c:v>
                </c:pt>
                <c:pt idx="1123">
                  <c:v>11.532942434954505</c:v>
                </c:pt>
                <c:pt idx="1124">
                  <c:v>10.206222645077478</c:v>
                </c:pt>
                <c:pt idx="1125">
                  <c:v>10.297190694389569</c:v>
                </c:pt>
                <c:pt idx="1126">
                  <c:v>10.55151501033524</c:v>
                </c:pt>
                <c:pt idx="1127">
                  <c:v>9.7894832311996378</c:v>
                </c:pt>
                <c:pt idx="1128">
                  <c:v>10.549889518230232</c:v>
                </c:pt>
                <c:pt idx="1129">
                  <c:v>11.556048733542477</c:v>
                </c:pt>
                <c:pt idx="1130">
                  <c:v>12.041659481362924</c:v>
                </c:pt>
                <c:pt idx="1131">
                  <c:v>12.133964603730441</c:v>
                </c:pt>
                <c:pt idx="1132">
                  <c:v>12.836132514309535</c:v>
                </c:pt>
                <c:pt idx="1133">
                  <c:v>13.073236851521404</c:v>
                </c:pt>
                <c:pt idx="1134">
                  <c:v>12.952412030935104</c:v>
                </c:pt>
                <c:pt idx="1135">
                  <c:v>11.997338854776959</c:v>
                </c:pt>
                <c:pt idx="1136">
                  <c:v>11.805187590081808</c:v>
                </c:pt>
                <c:pt idx="1137">
                  <c:v>12.300949653188107</c:v>
                </c:pt>
                <c:pt idx="1138">
                  <c:v>12.43814551710992</c:v>
                </c:pt>
                <c:pt idx="1139">
                  <c:v>12.225327151884697</c:v>
                </c:pt>
                <c:pt idx="1140">
                  <c:v>13.344852948567933</c:v>
                </c:pt>
                <c:pt idx="1141">
                  <c:v>13.825819214816372</c:v>
                </c:pt>
                <c:pt idx="1142">
                  <c:v>13.881952375762497</c:v>
                </c:pt>
                <c:pt idx="1143">
                  <c:v>13.951298003011862</c:v>
                </c:pt>
                <c:pt idx="1144">
                  <c:v>13.764637153557777</c:v>
                </c:pt>
                <c:pt idx="1145">
                  <c:v>13.779039853350042</c:v>
                </c:pt>
                <c:pt idx="1146">
                  <c:v>14.03322591870382</c:v>
                </c:pt>
                <c:pt idx="1147">
                  <c:v>13.842562825921188</c:v>
                </c:pt>
                <c:pt idx="1148">
                  <c:v>14.089874827138571</c:v>
                </c:pt>
                <c:pt idx="1149">
                  <c:v>13.541591689930154</c:v>
                </c:pt>
                <c:pt idx="1150">
                  <c:v>13.427973102245362</c:v>
                </c:pt>
                <c:pt idx="1151">
                  <c:v>13.84516713336026</c:v>
                </c:pt>
                <c:pt idx="1152">
                  <c:v>13.656100626714087</c:v>
                </c:pt>
                <c:pt idx="1153">
                  <c:v>13.154123053942897</c:v>
                </c:pt>
                <c:pt idx="1154">
                  <c:v>13.01588312275096</c:v>
                </c:pt>
                <c:pt idx="1155">
                  <c:v>12.710931427883894</c:v>
                </c:pt>
                <c:pt idx="1156">
                  <c:v>12.612312925720731</c:v>
                </c:pt>
                <c:pt idx="1157">
                  <c:v>12.59654284215231</c:v>
                </c:pt>
                <c:pt idx="1158">
                  <c:v>12.647994539435674</c:v>
                </c:pt>
                <c:pt idx="1159">
                  <c:v>12.297488474266265</c:v>
                </c:pt>
                <c:pt idx="1160">
                  <c:v>12.065823759131625</c:v>
                </c:pt>
                <c:pt idx="1161">
                  <c:v>11.715003066672738</c:v>
                </c:pt>
                <c:pt idx="1162">
                  <c:v>11.724729783734967</c:v>
                </c:pt>
                <c:pt idx="1163">
                  <c:v>11.629817356636805</c:v>
                </c:pt>
                <c:pt idx="1164">
                  <c:v>11.117327063419967</c:v>
                </c:pt>
                <c:pt idx="1165">
                  <c:v>10.894504079092552</c:v>
                </c:pt>
                <c:pt idx="1166">
                  <c:v>10.793768769045762</c:v>
                </c:pt>
                <c:pt idx="1167">
                  <c:v>11.182400797006665</c:v>
                </c:pt>
                <c:pt idx="1168">
                  <c:v>11.642215937209851</c:v>
                </c:pt>
                <c:pt idx="1169">
                  <c:v>11.549477957050758</c:v>
                </c:pt>
                <c:pt idx="1170">
                  <c:v>11.409884648364542</c:v>
                </c:pt>
                <c:pt idx="1171">
                  <c:v>12.142389731257994</c:v>
                </c:pt>
                <c:pt idx="1172">
                  <c:v>12.051024072050554</c:v>
                </c:pt>
                <c:pt idx="1173">
                  <c:v>11.565326820474887</c:v>
                </c:pt>
                <c:pt idx="1174">
                  <c:v>10.842331646474509</c:v>
                </c:pt>
                <c:pt idx="1175">
                  <c:v>10.953907642577777</c:v>
                </c:pt>
                <c:pt idx="1176">
                  <c:v>11.261020341262236</c:v>
                </c:pt>
                <c:pt idx="1177">
                  <c:v>10.961002211569232</c:v>
                </c:pt>
                <c:pt idx="1178">
                  <c:v>11.050596484076516</c:v>
                </c:pt>
                <c:pt idx="1179">
                  <c:v>11.133601762772869</c:v>
                </c:pt>
                <c:pt idx="1180">
                  <c:v>10.728950511599074</c:v>
                </c:pt>
                <c:pt idx="1181">
                  <c:v>10.809180598290331</c:v>
                </c:pt>
                <c:pt idx="1182">
                  <c:v>10.784338517075035</c:v>
                </c:pt>
                <c:pt idx="1183">
                  <c:v>11.156331375849183</c:v>
                </c:pt>
                <c:pt idx="1184">
                  <c:v>11.14441210509189</c:v>
                </c:pt>
                <c:pt idx="1185">
                  <c:v>10.624838288277681</c:v>
                </c:pt>
                <c:pt idx="1186">
                  <c:v>10.433469269423098</c:v>
                </c:pt>
                <c:pt idx="1187">
                  <c:v>10.717928631289347</c:v>
                </c:pt>
                <c:pt idx="1188">
                  <c:v>10.854081878724754</c:v>
                </c:pt>
                <c:pt idx="1189">
                  <c:v>11.109252312727021</c:v>
                </c:pt>
                <c:pt idx="1190">
                  <c:v>9.924835697356496</c:v>
                </c:pt>
                <c:pt idx="1191">
                  <c:v>9.6444480482973134</c:v>
                </c:pt>
                <c:pt idx="1192">
                  <c:v>9.9744124837086687</c:v>
                </c:pt>
                <c:pt idx="1193">
                  <c:v>10.484904625773886</c:v>
                </c:pt>
                <c:pt idx="1194">
                  <c:v>10.946930734313661</c:v>
                </c:pt>
                <c:pt idx="1195">
                  <c:v>11.188545257817422</c:v>
                </c:pt>
                <c:pt idx="1196">
                  <c:v>11.349812726304918</c:v>
                </c:pt>
                <c:pt idx="1197">
                  <c:v>11.556163110889683</c:v>
                </c:pt>
                <c:pt idx="1198">
                  <c:v>11.927567744896828</c:v>
                </c:pt>
                <c:pt idx="1199">
                  <c:v>11.608006971345482</c:v>
                </c:pt>
                <c:pt idx="1200">
                  <c:v>11.454209284131169</c:v>
                </c:pt>
                <c:pt idx="1201">
                  <c:v>10.932069150005733</c:v>
                </c:pt>
                <c:pt idx="1202">
                  <c:v>11.251403769600719</c:v>
                </c:pt>
                <c:pt idx="1203">
                  <c:v>11.265311096462009</c:v>
                </c:pt>
                <c:pt idx="1204">
                  <c:v>10.943243788709784</c:v>
                </c:pt>
                <c:pt idx="1205">
                  <c:v>10.886260091011922</c:v>
                </c:pt>
                <c:pt idx="1206">
                  <c:v>10.4987178056939</c:v>
                </c:pt>
                <c:pt idx="1207">
                  <c:v>10.452105800480156</c:v>
                </c:pt>
                <c:pt idx="1208">
                  <c:v>9.446392731834699</c:v>
                </c:pt>
                <c:pt idx="1209">
                  <c:v>9.5437534000171649</c:v>
                </c:pt>
                <c:pt idx="1210">
                  <c:v>9.7571778791498787</c:v>
                </c:pt>
                <c:pt idx="1211">
                  <c:v>9.7958999615754632</c:v>
                </c:pt>
                <c:pt idx="1212">
                  <c:v>9.2538268070569849</c:v>
                </c:pt>
                <c:pt idx="1213">
                  <c:v>9.0088238106911813</c:v>
                </c:pt>
                <c:pt idx="1214">
                  <c:v>8.7341959211512723</c:v>
                </c:pt>
                <c:pt idx="1215">
                  <c:v>9.1357622995118142</c:v>
                </c:pt>
                <c:pt idx="1216">
                  <c:v>9.0662935630478714</c:v>
                </c:pt>
                <c:pt idx="1217">
                  <c:v>8.4514967536399048</c:v>
                </c:pt>
                <c:pt idx="1218">
                  <c:v>8.4002969540387067</c:v>
                </c:pt>
                <c:pt idx="1219">
                  <c:v>8.4227507585675845</c:v>
                </c:pt>
                <c:pt idx="1220">
                  <c:v>9.3938442850122126</c:v>
                </c:pt>
                <c:pt idx="1221">
                  <c:v>10.16776691446147</c:v>
                </c:pt>
                <c:pt idx="1222">
                  <c:v>10.619399669022313</c:v>
                </c:pt>
                <c:pt idx="1223">
                  <c:v>10.782007239538864</c:v>
                </c:pt>
                <c:pt idx="1224">
                  <c:v>11.15854426473037</c:v>
                </c:pt>
                <c:pt idx="1225">
                  <c:v>11.362068266848603</c:v>
                </c:pt>
                <c:pt idx="1226">
                  <c:v>11.779312721126241</c:v>
                </c:pt>
                <c:pt idx="1227">
                  <c:v>12.165031590630454</c:v>
                </c:pt>
                <c:pt idx="1228">
                  <c:v>12.605255648355701</c:v>
                </c:pt>
                <c:pt idx="1229">
                  <c:v>12.767362769539998</c:v>
                </c:pt>
                <c:pt idx="1230">
                  <c:v>12.78689604090342</c:v>
                </c:pt>
                <c:pt idx="1231">
                  <c:v>12.422837481069026</c:v>
                </c:pt>
                <c:pt idx="1232">
                  <c:v>12.749884493756895</c:v>
                </c:pt>
                <c:pt idx="1233">
                  <c:v>12.77353963617055</c:v>
                </c:pt>
                <c:pt idx="1234">
                  <c:v>12.581491199513092</c:v>
                </c:pt>
                <c:pt idx="1235">
                  <c:v>12.531076317323533</c:v>
                </c:pt>
                <c:pt idx="1236">
                  <c:v>12.630750087850307</c:v>
                </c:pt>
                <c:pt idx="1237">
                  <c:v>11.902399335847154</c:v>
                </c:pt>
                <c:pt idx="1238">
                  <c:v>11.90457026056597</c:v>
                </c:pt>
                <c:pt idx="1239">
                  <c:v>11.876543098868645</c:v>
                </c:pt>
                <c:pt idx="1240">
                  <c:v>11.781082542587818</c:v>
                </c:pt>
                <c:pt idx="1241">
                  <c:v>11.497716640781462</c:v>
                </c:pt>
                <c:pt idx="1242">
                  <c:v>11.316241863649701</c:v>
                </c:pt>
                <c:pt idx="1243">
                  <c:v>12.274711609555547</c:v>
                </c:pt>
                <c:pt idx="1244">
                  <c:v>12.351552352066445</c:v>
                </c:pt>
                <c:pt idx="1245">
                  <c:v>12.229383028121232</c:v>
                </c:pt>
                <c:pt idx="1246">
                  <c:v>12.348679358880018</c:v>
                </c:pt>
                <c:pt idx="1247">
                  <c:v>12.222162489146141</c:v>
                </c:pt>
                <c:pt idx="1248">
                  <c:v>12.729627871083462</c:v>
                </c:pt>
                <c:pt idx="1249">
                  <c:v>13.357385583224781</c:v>
                </c:pt>
                <c:pt idx="1250">
                  <c:v>13.197786108739972</c:v>
                </c:pt>
                <c:pt idx="1251">
                  <c:v>13.224090599429939</c:v>
                </c:pt>
                <c:pt idx="1252">
                  <c:v>13.488455241725175</c:v>
                </c:pt>
                <c:pt idx="1253">
                  <c:v>13.7414262692464</c:v>
                </c:pt>
                <c:pt idx="1254">
                  <c:v>13.976419083122835</c:v>
                </c:pt>
                <c:pt idx="1255">
                  <c:v>13.64619218522947</c:v>
                </c:pt>
                <c:pt idx="1256">
                  <c:v>13.306583154373694</c:v>
                </c:pt>
                <c:pt idx="1257">
                  <c:v>13.410439843384852</c:v>
                </c:pt>
                <c:pt idx="1258">
                  <c:v>14.186571464023912</c:v>
                </c:pt>
                <c:pt idx="1259">
                  <c:v>14.851243444332475</c:v>
                </c:pt>
                <c:pt idx="1260">
                  <c:v>14.879155972876074</c:v>
                </c:pt>
                <c:pt idx="1261">
                  <c:v>15.72796194723878</c:v>
                </c:pt>
                <c:pt idx="1262">
                  <c:v>16.734740582959404</c:v>
                </c:pt>
                <c:pt idx="1263">
                  <c:v>17.183914355587909</c:v>
                </c:pt>
                <c:pt idx="1264">
                  <c:v>17.180748515167281</c:v>
                </c:pt>
                <c:pt idx="1265">
                  <c:v>17.58237852082156</c:v>
                </c:pt>
                <c:pt idx="1266">
                  <c:v>17.228549210852684</c:v>
                </c:pt>
                <c:pt idx="1267">
                  <c:v>17.552178737142754</c:v>
                </c:pt>
                <c:pt idx="1268">
                  <c:v>17.007759947928374</c:v>
                </c:pt>
                <c:pt idx="1269">
                  <c:v>16.942441583196949</c:v>
                </c:pt>
                <c:pt idx="1270">
                  <c:v>17.491666180642547</c:v>
                </c:pt>
                <c:pt idx="1271">
                  <c:v>17.743316425436973</c:v>
                </c:pt>
                <c:pt idx="1272">
                  <c:v>18.777962794262137</c:v>
                </c:pt>
                <c:pt idx="1273">
                  <c:v>19.886426559991147</c:v>
                </c:pt>
                <c:pt idx="1274">
                  <c:v>20.627202938129212</c:v>
                </c:pt>
                <c:pt idx="1275">
                  <c:v>20.303841071051377</c:v>
                </c:pt>
                <c:pt idx="1276">
                  <c:v>20.233478963142385</c:v>
                </c:pt>
                <c:pt idx="1277">
                  <c:v>21.038765339298088</c:v>
                </c:pt>
                <c:pt idx="1278">
                  <c:v>21.611453473791165</c:v>
                </c:pt>
                <c:pt idx="1279">
                  <c:v>22.852095511377328</c:v>
                </c:pt>
                <c:pt idx="1280">
                  <c:v>22.007766234206702</c:v>
                </c:pt>
                <c:pt idx="1281">
                  <c:v>19.313386963315377</c:v>
                </c:pt>
                <c:pt idx="1282">
                  <c:v>16.887366309768471</c:v>
                </c:pt>
                <c:pt idx="1283">
                  <c:v>16.622494633999853</c:v>
                </c:pt>
                <c:pt idx="1284">
                  <c:v>17.237464801757394</c:v>
                </c:pt>
                <c:pt idx="1285">
                  <c:v>17.714126170441709</c:v>
                </c:pt>
                <c:pt idx="1286">
                  <c:v>18.152060554951024</c:v>
                </c:pt>
                <c:pt idx="1287">
                  <c:v>17.840595093043476</c:v>
                </c:pt>
                <c:pt idx="1288">
                  <c:v>17.325317986212713</c:v>
                </c:pt>
                <c:pt idx="1289">
                  <c:v>18.208235569514837</c:v>
                </c:pt>
                <c:pt idx="1290">
                  <c:v>17.988763201028419</c:v>
                </c:pt>
                <c:pt idx="1291">
                  <c:v>17.518725933895688</c:v>
                </c:pt>
                <c:pt idx="1292">
                  <c:v>17.648292003694419</c:v>
                </c:pt>
                <c:pt idx="1293">
                  <c:v>18.165517397941176</c:v>
                </c:pt>
                <c:pt idx="1294">
                  <c:v>17.69287154339721</c:v>
                </c:pt>
                <c:pt idx="1295">
                  <c:v>17.98158649201417</c:v>
                </c:pt>
                <c:pt idx="1296">
                  <c:v>18.425435496743223</c:v>
                </c:pt>
                <c:pt idx="1297">
                  <c:v>18.857435717731352</c:v>
                </c:pt>
                <c:pt idx="1298">
                  <c:v>18.622276927610898</c:v>
                </c:pt>
                <c:pt idx="1299">
                  <c:v>19.061417959765517</c:v>
                </c:pt>
                <c:pt idx="1300">
                  <c:v>19.633569215559813</c:v>
                </c:pt>
                <c:pt idx="1301">
                  <c:v>20.149986195019583</c:v>
                </c:pt>
                <c:pt idx="1302">
                  <c:v>20.562062434197976</c:v>
                </c:pt>
                <c:pt idx="1303">
                  <c:v>21.39365653947954</c:v>
                </c:pt>
                <c:pt idx="1304">
                  <c:v>21.332067137506499</c:v>
                </c:pt>
                <c:pt idx="1305">
                  <c:v>21.208128697438617</c:v>
                </c:pt>
                <c:pt idx="1306">
                  <c:v>20.69730529106808</c:v>
                </c:pt>
                <c:pt idx="1307">
                  <c:v>21.154881971751607</c:v>
                </c:pt>
                <c:pt idx="1308">
                  <c:v>20.406154475024756</c:v>
                </c:pt>
                <c:pt idx="1309">
                  <c:v>19.735353262096389</c:v>
                </c:pt>
                <c:pt idx="1310">
                  <c:v>20.101015892206529</c:v>
                </c:pt>
                <c:pt idx="1311">
                  <c:v>20.055719260909889</c:v>
                </c:pt>
                <c:pt idx="1312">
                  <c:v>20.723389021046007</c:v>
                </c:pt>
                <c:pt idx="1313">
                  <c:v>21.206758327830464</c:v>
                </c:pt>
                <c:pt idx="1314">
                  <c:v>21.102886533307007</c:v>
                </c:pt>
                <c:pt idx="1315">
                  <c:v>19.211937494842854</c:v>
                </c:pt>
                <c:pt idx="1316">
                  <c:v>18.172367021965108</c:v>
                </c:pt>
                <c:pt idx="1317">
                  <c:v>17.592164749355877</c:v>
                </c:pt>
                <c:pt idx="1318">
                  <c:v>18.023739754098443</c:v>
                </c:pt>
                <c:pt idx="1319">
                  <c:v>18.796495662019154</c:v>
                </c:pt>
                <c:pt idx="1320">
                  <c:v>18.503950717933979</c:v>
                </c:pt>
                <c:pt idx="1321">
                  <c:v>20.563141293016166</c:v>
                </c:pt>
                <c:pt idx="1322">
                  <c:v>21.098075248981388</c:v>
                </c:pt>
                <c:pt idx="1323">
                  <c:v>21.481531873630104</c:v>
                </c:pt>
                <c:pt idx="1324">
                  <c:v>21.325816065887029</c:v>
                </c:pt>
                <c:pt idx="1325">
                  <c:v>21.28908462725888</c:v>
                </c:pt>
                <c:pt idx="1326">
                  <c:v>21.381252264915322</c:v>
                </c:pt>
                <c:pt idx="1327">
                  <c:v>21.851849122501889</c:v>
                </c:pt>
                <c:pt idx="1328">
                  <c:v>21.658412976072622</c:v>
                </c:pt>
                <c:pt idx="1329">
                  <c:v>21.639545015859095</c:v>
                </c:pt>
                <c:pt idx="1330">
                  <c:v>21.560296784423308</c:v>
                </c:pt>
                <c:pt idx="1331">
                  <c:v>21.732934673031156</c:v>
                </c:pt>
                <c:pt idx="1332">
                  <c:v>23.291329926002007</c:v>
                </c:pt>
                <c:pt idx="1333">
                  <c:v>23.05829882724198</c:v>
                </c:pt>
                <c:pt idx="1334">
                  <c:v>22.698465263289911</c:v>
                </c:pt>
                <c:pt idx="1335">
                  <c:v>22.712689513614684</c:v>
                </c:pt>
                <c:pt idx="1336">
                  <c:v>23.130349591325821</c:v>
                </c:pt>
                <c:pt idx="1337">
                  <c:v>22.716805900471627</c:v>
                </c:pt>
                <c:pt idx="1338">
                  <c:v>23.070543662535258</c:v>
                </c:pt>
                <c:pt idx="1339">
                  <c:v>23.1846006639555</c:v>
                </c:pt>
                <c:pt idx="1340">
                  <c:v>23.16427416685185</c:v>
                </c:pt>
                <c:pt idx="1341">
                  <c:v>22.763052023573337</c:v>
                </c:pt>
                <c:pt idx="1342">
                  <c:v>23.303331550784854</c:v>
                </c:pt>
                <c:pt idx="1343">
                  <c:v>24.020186324731107</c:v>
                </c:pt>
                <c:pt idx="1344">
                  <c:v>23.86795022416954</c:v>
                </c:pt>
                <c:pt idx="1345">
                  <c:v>24.122919609042565</c:v>
                </c:pt>
                <c:pt idx="1346">
                  <c:v>24.480250697934395</c:v>
                </c:pt>
                <c:pt idx="1347">
                  <c:v>24.00798830125111</c:v>
                </c:pt>
                <c:pt idx="1348">
                  <c:v>24.073856030062391</c:v>
                </c:pt>
                <c:pt idx="1349">
                  <c:v>24.175761110239684</c:v>
                </c:pt>
                <c:pt idx="1350">
                  <c:v>24.120424250680486</c:v>
                </c:pt>
                <c:pt idx="1351">
                  <c:v>24.405153638797476</c:v>
                </c:pt>
                <c:pt idx="1352">
                  <c:v>24.610598936385454</c:v>
                </c:pt>
                <c:pt idx="1353">
                  <c:v>24.737889343598017</c:v>
                </c:pt>
                <c:pt idx="1354">
                  <c:v>24.645407638434424</c:v>
                </c:pt>
                <c:pt idx="1355">
                  <c:v>24.78370894732949</c:v>
                </c:pt>
                <c:pt idx="1356">
                  <c:v>25.061136005191283</c:v>
                </c:pt>
                <c:pt idx="1357">
                  <c:v>24.875326969291866</c:v>
                </c:pt>
                <c:pt idx="1358">
                  <c:v>24.359940418108902</c:v>
                </c:pt>
                <c:pt idx="1359">
                  <c:v>23.440099239459371</c:v>
                </c:pt>
                <c:pt idx="1360">
                  <c:v>23.593459579734986</c:v>
                </c:pt>
                <c:pt idx="1361">
                  <c:v>23.690087234431935</c:v>
                </c:pt>
                <c:pt idx="1362">
                  <c:v>23.415889076109874</c:v>
                </c:pt>
                <c:pt idx="1363">
                  <c:v>23.945020932611556</c:v>
                </c:pt>
                <c:pt idx="1364">
                  <c:v>23.975369102753412</c:v>
                </c:pt>
                <c:pt idx="1365">
                  <c:v>23.74783103385775</c:v>
                </c:pt>
                <c:pt idx="1366">
                  <c:v>23.513754336451765</c:v>
                </c:pt>
                <c:pt idx="1367">
                  <c:v>23.150110785223795</c:v>
                </c:pt>
                <c:pt idx="1368">
                  <c:v>23.488372636558644</c:v>
                </c:pt>
                <c:pt idx="1369">
                  <c:v>24.144282243906396</c:v>
                </c:pt>
                <c:pt idx="1370">
                  <c:v>24.527320822094737</c:v>
                </c:pt>
                <c:pt idx="1371">
                  <c:v>25.070444808546668</c:v>
                </c:pt>
                <c:pt idx="1372">
                  <c:v>25.684217711127925</c:v>
                </c:pt>
                <c:pt idx="1373">
                  <c:v>26.261521783971109</c:v>
                </c:pt>
                <c:pt idx="1374">
                  <c:v>26.992759359536347</c:v>
                </c:pt>
                <c:pt idx="1375">
                  <c:v>26.857726122313135</c:v>
                </c:pt>
                <c:pt idx="1376">
                  <c:v>27.591422770766499</c:v>
                </c:pt>
                <c:pt idx="1377">
                  <c:v>27.540347277091723</c:v>
                </c:pt>
                <c:pt idx="1378">
                  <c:v>27.996651260629196</c:v>
                </c:pt>
                <c:pt idx="1379">
                  <c:v>28.749997901545338</c:v>
                </c:pt>
                <c:pt idx="1380">
                  <c:v>28.419947350837191</c:v>
                </c:pt>
                <c:pt idx="1381">
                  <c:v>29.784395328216355</c:v>
                </c:pt>
                <c:pt idx="1382">
                  <c:v>29.360970049382288</c:v>
                </c:pt>
                <c:pt idx="1383">
                  <c:v>29.100029225042778</c:v>
                </c:pt>
                <c:pt idx="1384">
                  <c:v>29.519946822343087</c:v>
                </c:pt>
                <c:pt idx="1385">
                  <c:v>29.668053217608293</c:v>
                </c:pt>
                <c:pt idx="1386">
                  <c:v>28.379278236095729</c:v>
                </c:pt>
                <c:pt idx="1387">
                  <c:v>28.98800055426187</c:v>
                </c:pt>
                <c:pt idx="1388">
                  <c:v>29.268886878274571</c:v>
                </c:pt>
                <c:pt idx="1389">
                  <c:v>30.158081995656218</c:v>
                </c:pt>
                <c:pt idx="1390">
                  <c:v>31.383404541507325</c:v>
                </c:pt>
                <c:pt idx="1391">
                  <c:v>31.510681258371843</c:v>
                </c:pt>
                <c:pt idx="1392">
                  <c:v>32.170588658522362</c:v>
                </c:pt>
                <c:pt idx="1393">
                  <c:v>33.194645513975985</c:v>
                </c:pt>
                <c:pt idx="1394">
                  <c:v>32.635485590380618</c:v>
                </c:pt>
                <c:pt idx="1395">
                  <c:v>31.225851487505761</c:v>
                </c:pt>
                <c:pt idx="1396">
                  <c:v>33.842453512139855</c:v>
                </c:pt>
                <c:pt idx="1397">
                  <c:v>35.305910855546138</c:v>
                </c:pt>
                <c:pt idx="1398">
                  <c:v>36.970389812777434</c:v>
                </c:pt>
                <c:pt idx="1399">
                  <c:v>36.726043656284489</c:v>
                </c:pt>
                <c:pt idx="1400">
                  <c:v>36.775406598013134</c:v>
                </c:pt>
                <c:pt idx="1401">
                  <c:v>36.998076390873564</c:v>
                </c:pt>
                <c:pt idx="1402">
                  <c:v>36.323017872735967</c:v>
                </c:pt>
                <c:pt idx="1403">
                  <c:v>37.061292194911438</c:v>
                </c:pt>
                <c:pt idx="1404">
                  <c:v>36.828633533555845</c:v>
                </c:pt>
                <c:pt idx="1405">
                  <c:v>38.856044080604192</c:v>
                </c:pt>
                <c:pt idx="1406">
                  <c:v>40.583259011780463</c:v>
                </c:pt>
                <c:pt idx="1407">
                  <c:v>41.627397728141098</c:v>
                </c:pt>
                <c:pt idx="1408">
                  <c:v>41.218219323965194</c:v>
                </c:pt>
                <c:pt idx="1409">
                  <c:v>40.994341261980445</c:v>
                </c:pt>
                <c:pt idx="1410">
                  <c:v>42.561024955704191</c:v>
                </c:pt>
                <c:pt idx="1411">
                  <c:v>39.357953737660502</c:v>
                </c:pt>
                <c:pt idx="1412">
                  <c:v>37.214834941350411</c:v>
                </c:pt>
                <c:pt idx="1413">
                  <c:v>37.440000309890799</c:v>
                </c:pt>
                <c:pt idx="1414">
                  <c:v>41.375577000544297</c:v>
                </c:pt>
                <c:pt idx="1415">
                  <c:v>42.927339874933068</c:v>
                </c:pt>
                <c:pt idx="1416">
                  <c:v>44.811053449635168</c:v>
                </c:pt>
                <c:pt idx="1417">
                  <c:v>44.557734535378252</c:v>
                </c:pt>
                <c:pt idx="1418">
                  <c:v>45.551555032014925</c:v>
                </c:pt>
                <c:pt idx="1419">
                  <c:v>46.972581259880585</c:v>
                </c:pt>
                <c:pt idx="1420">
                  <c:v>46.746674800852006</c:v>
                </c:pt>
                <c:pt idx="1421">
                  <c:v>46.271432553211625</c:v>
                </c:pt>
                <c:pt idx="1422">
                  <c:v>48.011997893801606</c:v>
                </c:pt>
                <c:pt idx="1423">
                  <c:v>45.873455189594353</c:v>
                </c:pt>
                <c:pt idx="1424">
                  <c:v>45.151839247065233</c:v>
                </c:pt>
                <c:pt idx="1425">
                  <c:v>44.256041105624831</c:v>
                </c:pt>
                <c:pt idx="1426">
                  <c:v>47.094097588396878</c:v>
                </c:pt>
                <c:pt idx="1427">
                  <c:v>48.110968682995129</c:v>
                </c:pt>
                <c:pt idx="1428">
                  <c:v>47.587687272921485</c:v>
                </c:pt>
                <c:pt idx="1429">
                  <c:v>45.807695321871698</c:v>
                </c:pt>
                <c:pt idx="1430">
                  <c:v>46.876009335888078</c:v>
                </c:pt>
                <c:pt idx="1431">
                  <c:v>47.155406855244635</c:v>
                </c:pt>
                <c:pt idx="1432">
                  <c:v>45.413038105009825</c:v>
                </c:pt>
                <c:pt idx="1433">
                  <c:v>46.24558748583604</c:v>
                </c:pt>
                <c:pt idx="1434">
                  <c:v>46.170728131840271</c:v>
                </c:pt>
                <c:pt idx="1435">
                  <c:v>46.242113523646857</c:v>
                </c:pt>
                <c:pt idx="1436">
                  <c:v>45.147501501622905</c:v>
                </c:pt>
                <c:pt idx="1437">
                  <c:v>42.382640229889944</c:v>
                </c:pt>
                <c:pt idx="1438">
                  <c:v>41.713360280387967</c:v>
                </c:pt>
                <c:pt idx="1439">
                  <c:v>40.059879473595998</c:v>
                </c:pt>
                <c:pt idx="1440">
                  <c:v>39.712809789447071</c:v>
                </c:pt>
                <c:pt idx="1441">
                  <c:v>38.458570743648011</c:v>
                </c:pt>
                <c:pt idx="1442">
                  <c:v>34.675224630315888</c:v>
                </c:pt>
                <c:pt idx="1443">
                  <c:v>34.496099624617479</c:v>
                </c:pt>
                <c:pt idx="1444">
                  <c:v>36.517428561211922</c:v>
                </c:pt>
                <c:pt idx="1445">
                  <c:v>35.42685932267446</c:v>
                </c:pt>
                <c:pt idx="1446">
                  <c:v>34.44859395765031</c:v>
                </c:pt>
                <c:pt idx="1447">
                  <c:v>33.631390163183035</c:v>
                </c:pt>
                <c:pt idx="1448">
                  <c:v>29.631910124299544</c:v>
                </c:pt>
                <c:pt idx="1449">
                  <c:v>30.610210495719588</c:v>
                </c:pt>
                <c:pt idx="1450">
                  <c:v>32.143096534852312</c:v>
                </c:pt>
                <c:pt idx="1451">
                  <c:v>32.677962674930043</c:v>
                </c:pt>
                <c:pt idx="1452">
                  <c:v>32.445677897691226</c:v>
                </c:pt>
                <c:pt idx="1453">
                  <c:v>31.176385637974644</c:v>
                </c:pt>
                <c:pt idx="1454">
                  <c:v>32.475809252847952</c:v>
                </c:pt>
                <c:pt idx="1455">
                  <c:v>31.104690399704118</c:v>
                </c:pt>
                <c:pt idx="1456">
                  <c:v>30.171984137541482</c:v>
                </c:pt>
                <c:pt idx="1457">
                  <c:v>28.315227417431306</c:v>
                </c:pt>
                <c:pt idx="1458">
                  <c:v>25.189619576345233</c:v>
                </c:pt>
                <c:pt idx="1459">
                  <c:v>25.335997073986526</c:v>
                </c:pt>
                <c:pt idx="1460">
                  <c:v>24.033754017347899</c:v>
                </c:pt>
                <c:pt idx="1461">
                  <c:v>23.606572751994364</c:v>
                </c:pt>
                <c:pt idx="1462">
                  <c:v>25.114358041300303</c:v>
                </c:pt>
                <c:pt idx="1463">
                  <c:v>24.860432504266122</c:v>
                </c:pt>
                <c:pt idx="1464">
                  <c:v>24.653867027835624</c:v>
                </c:pt>
                <c:pt idx="1465">
                  <c:v>22.853826114365546</c:v>
                </c:pt>
                <c:pt idx="1466">
                  <c:v>22.96962365120126</c:v>
                </c:pt>
                <c:pt idx="1467">
                  <c:v>24.186166302446388</c:v>
                </c:pt>
                <c:pt idx="1468">
                  <c:v>25.450023010176348</c:v>
                </c:pt>
                <c:pt idx="1469">
                  <c:v>26.796570516909856</c:v>
                </c:pt>
                <c:pt idx="1470">
                  <c:v>26.841910907521065</c:v>
                </c:pt>
                <c:pt idx="1471">
                  <c:v>26.606108883763611</c:v>
                </c:pt>
                <c:pt idx="1472">
                  <c:v>27.261410549557112</c:v>
                </c:pt>
                <c:pt idx="1473">
                  <c:v>27.74090541797262</c:v>
                </c:pt>
                <c:pt idx="1474">
                  <c:v>28.030020810957978</c:v>
                </c:pt>
                <c:pt idx="1475">
                  <c:v>28.775402120617255</c:v>
                </c:pt>
                <c:pt idx="1476">
                  <c:v>29.879678114424955</c:v>
                </c:pt>
                <c:pt idx="1477">
                  <c:v>29.869912101543218</c:v>
                </c:pt>
                <c:pt idx="1478">
                  <c:v>29.043714557354271</c:v>
                </c:pt>
                <c:pt idx="1479">
                  <c:v>29.058291817756938</c:v>
                </c:pt>
                <c:pt idx="1480">
                  <c:v>27.980644843237318</c:v>
                </c:pt>
                <c:pt idx="1481">
                  <c:v>28.517933395288157</c:v>
                </c:pt>
                <c:pt idx="1482">
                  <c:v>27.755514536330761</c:v>
                </c:pt>
                <c:pt idx="1483">
                  <c:v>27.192500070259655</c:v>
                </c:pt>
                <c:pt idx="1484">
                  <c:v>27.725340561354141</c:v>
                </c:pt>
                <c:pt idx="1485">
                  <c:v>27.447302225242769</c:v>
                </c:pt>
                <c:pt idx="1486">
                  <c:v>28.582705258099487</c:v>
                </c:pt>
                <c:pt idx="1487">
                  <c:v>29.312639184857161</c:v>
                </c:pt>
                <c:pt idx="1488">
                  <c:v>28.707356524065609</c:v>
                </c:pt>
                <c:pt idx="1489">
                  <c:v>28.874110081209476</c:v>
                </c:pt>
                <c:pt idx="1490">
                  <c:v>28.4333465499335</c:v>
                </c:pt>
                <c:pt idx="1491">
                  <c:v>27.427971644284618</c:v>
                </c:pt>
                <c:pt idx="1492">
                  <c:v>27.686995391999094</c:v>
                </c:pt>
                <c:pt idx="1493">
                  <c:v>28.136067840768238</c:v>
                </c:pt>
                <c:pt idx="1494">
                  <c:v>28.369905062639262</c:v>
                </c:pt>
                <c:pt idx="1495">
                  <c:v>28.168980742317405</c:v>
                </c:pt>
                <c:pt idx="1496">
                  <c:v>27.762463408465553</c:v>
                </c:pt>
                <c:pt idx="1497">
                  <c:v>26.840542701863452</c:v>
                </c:pt>
                <c:pt idx="1498">
                  <c:v>27.97720547236721</c:v>
                </c:pt>
                <c:pt idx="1499">
                  <c:v>28.527159043907638</c:v>
                </c:pt>
                <c:pt idx="1500">
                  <c:v>28.551311891344476</c:v>
                </c:pt>
                <c:pt idx="1501">
                  <c:v>28.312953220671446</c:v>
                </c:pt>
                <c:pt idx="1502">
                  <c:v>28.395073733976638</c:v>
                </c:pt>
                <c:pt idx="1503">
                  <c:v>28.198403856607371</c:v>
                </c:pt>
                <c:pt idx="1504">
                  <c:v>27.661895284857202</c:v>
                </c:pt>
                <c:pt idx="1505">
                  <c:v>26.690943997751585</c:v>
                </c:pt>
                <c:pt idx="1506">
                  <c:v>26.634874022226974</c:v>
                </c:pt>
                <c:pt idx="1507">
                  <c:v>27.017418909973319</c:v>
                </c:pt>
                <c:pt idx="1508">
                  <c:v>27.655917575274085</c:v>
                </c:pt>
                <c:pt idx="1509">
                  <c:v>28.617660202008317</c:v>
                </c:pt>
                <c:pt idx="1510">
                  <c:v>29.03499548856696</c:v>
                </c:pt>
                <c:pt idx="1511">
                  <c:v>29.413282471660679</c:v>
                </c:pt>
                <c:pt idx="1512">
                  <c:v>29.327838512792738</c:v>
                </c:pt>
                <c:pt idx="1513">
                  <c:v>29.439186629440343</c:v>
                </c:pt>
                <c:pt idx="1514">
                  <c:v>28.264070221688101</c:v>
                </c:pt>
                <c:pt idx="1515">
                  <c:v>29.066642443029878</c:v>
                </c:pt>
                <c:pt idx="1516">
                  <c:v>29.678159305539175</c:v>
                </c:pt>
                <c:pt idx="1517">
                  <c:v>29.533318152944673</c:v>
                </c:pt>
                <c:pt idx="1518">
                  <c:v>29.520310708990639</c:v>
                </c:pt>
                <c:pt idx="1519">
                  <c:v>28.16088433900692</c:v>
                </c:pt>
                <c:pt idx="1520">
                  <c:v>28.781596977212054</c:v>
                </c:pt>
                <c:pt idx="1521">
                  <c:v>29.421547626363015</c:v>
                </c:pt>
                <c:pt idx="1522">
                  <c:v>27.711039143379505</c:v>
                </c:pt>
                <c:pt idx="1523">
                  <c:v>27.959981545763839</c:v>
                </c:pt>
                <c:pt idx="1524">
                  <c:v>25.886705943137208</c:v>
                </c:pt>
                <c:pt idx="1525">
                  <c:v>25.329469431905366</c:v>
                </c:pt>
                <c:pt idx="1526">
                  <c:v>24.384051798830331</c:v>
                </c:pt>
                <c:pt idx="1527">
                  <c:v>25.204092441252214</c:v>
                </c:pt>
                <c:pt idx="1528">
                  <c:v>25.583647878051796</c:v>
                </c:pt>
                <c:pt idx="1529">
                  <c:v>24.21673551565436</c:v>
                </c:pt>
                <c:pt idx="1530">
                  <c:v>22.603177385642244</c:v>
                </c:pt>
                <c:pt idx="1531">
                  <c:v>23.155126607759254</c:v>
                </c:pt>
                <c:pt idx="1532">
                  <c:v>22.050373871028615</c:v>
                </c:pt>
                <c:pt idx="1533">
                  <c:v>17.770107910955765</c:v>
                </c:pt>
                <c:pt idx="1534">
                  <c:v>16.575738507639596</c:v>
                </c:pt>
                <c:pt idx="1535">
                  <c:v>16.732842670212033</c:v>
                </c:pt>
                <c:pt idx="1536">
                  <c:v>16.545978292697008</c:v>
                </c:pt>
                <c:pt idx="1537">
                  <c:v>15.431495098996709</c:v>
                </c:pt>
                <c:pt idx="1538">
                  <c:v>14.592703772466322</c:v>
                </c:pt>
                <c:pt idx="1539">
                  <c:v>16.441219972398436</c:v>
                </c:pt>
                <c:pt idx="1540">
                  <c:v>17.585230774696505</c:v>
                </c:pt>
                <c:pt idx="1541">
                  <c:v>18.040717081299725</c:v>
                </c:pt>
                <c:pt idx="1542">
                  <c:v>18.410569541960601</c:v>
                </c:pt>
                <c:pt idx="1543">
                  <c:v>19.979249781377391</c:v>
                </c:pt>
                <c:pt idx="1544">
                  <c:v>20.817180576489971</c:v>
                </c:pt>
                <c:pt idx="1545">
                  <c:v>21.420018718305091</c:v>
                </c:pt>
                <c:pt idx="1546">
                  <c:v>21.938367056892975</c:v>
                </c:pt>
                <c:pt idx="1547">
                  <c:v>22.511278992034377</c:v>
                </c:pt>
                <c:pt idx="1548">
                  <c:v>22.741430277197455</c:v>
                </c:pt>
                <c:pt idx="1549">
                  <c:v>22.070377804640177</c:v>
                </c:pt>
                <c:pt idx="1550">
                  <c:v>23.269199472972975</c:v>
                </c:pt>
                <c:pt idx="1551">
                  <c:v>24.150482266532851</c:v>
                </c:pt>
                <c:pt idx="1552">
                  <c:v>22.679628014583454</c:v>
                </c:pt>
                <c:pt idx="1553">
                  <c:v>21.859418086479803</c:v>
                </c:pt>
                <c:pt idx="1554">
                  <c:v>21.774656015068246</c:v>
                </c:pt>
                <c:pt idx="1555">
                  <c:v>21.88271764122473</c:v>
                </c:pt>
                <c:pt idx="1556">
                  <c:v>22.552614727121703</c:v>
                </c:pt>
                <c:pt idx="1557">
                  <c:v>23.4938168100472</c:v>
                </c:pt>
                <c:pt idx="1558">
                  <c:v>23.993185849903519</c:v>
                </c:pt>
                <c:pt idx="1559">
                  <c:v>24.750553777970641</c:v>
                </c:pt>
                <c:pt idx="1560">
                  <c:v>25.380551443716655</c:v>
                </c:pt>
                <c:pt idx="1561">
                  <c:v>25.931891523572482</c:v>
                </c:pt>
                <c:pt idx="1562">
                  <c:v>25.267990036105875</c:v>
                </c:pt>
                <c:pt idx="1563">
                  <c:v>25.526061033561682</c:v>
                </c:pt>
                <c:pt idx="1564">
                  <c:v>25.422751410495934</c:v>
                </c:pt>
                <c:pt idx="1565">
                  <c:v>24.359226657703822</c:v>
                </c:pt>
                <c:pt idx="1566">
                  <c:v>24.915089078411956</c:v>
                </c:pt>
                <c:pt idx="1567">
                  <c:v>22.092618712120796</c:v>
                </c:pt>
                <c:pt idx="1568">
                  <c:v>21.706400031075074</c:v>
                </c:pt>
                <c:pt idx="1569">
                  <c:v>22.212668163493941</c:v>
                </c:pt>
                <c:pt idx="1570">
                  <c:v>22.423888769998197</c:v>
                </c:pt>
                <c:pt idx="1571">
                  <c:v>22.623608815264809</c:v>
                </c:pt>
                <c:pt idx="1572">
                  <c:v>23.386046013731427</c:v>
                </c:pt>
                <c:pt idx="1573">
                  <c:v>24.031932260644219</c:v>
                </c:pt>
                <c:pt idx="1574">
                  <c:v>24.315942005487813</c:v>
                </c:pt>
                <c:pt idx="1575">
                  <c:v>24.015130965765511</c:v>
                </c:pt>
                <c:pt idx="1576">
                  <c:v>23.095237989596882</c:v>
                </c:pt>
                <c:pt idx="1577">
                  <c:v>22.66553633791575</c:v>
                </c:pt>
                <c:pt idx="1578">
                  <c:v>23.168289603671173</c:v>
                </c:pt>
                <c:pt idx="1579">
                  <c:v>23.625464836831135</c:v>
                </c:pt>
                <c:pt idx="1580">
                  <c:v>24.040589108752918</c:v>
                </c:pt>
                <c:pt idx="1581">
                  <c:v>23.816813659366236</c:v>
                </c:pt>
                <c:pt idx="1582">
                  <c:v>23.073935342391621</c:v>
                </c:pt>
                <c:pt idx="1583">
                  <c:v>23.456313867189618</c:v>
                </c:pt>
                <c:pt idx="1584">
                  <c:v>24.193771416596864</c:v>
                </c:pt>
                <c:pt idx="1585">
                  <c:v>24.367396962422955</c:v>
                </c:pt>
                <c:pt idx="1586">
                  <c:v>24.777200805369677</c:v>
                </c:pt>
                <c:pt idx="1587">
                  <c:v>24.976932098870421</c:v>
                </c:pt>
                <c:pt idx="1588">
                  <c:v>25.881910504712476</c:v>
                </c:pt>
                <c:pt idx="1589">
                  <c:v>25.347211669351626</c:v>
                </c:pt>
                <c:pt idx="1590">
                  <c:v>25.976012306614152</c:v>
                </c:pt>
                <c:pt idx="1591">
                  <c:v>25.827397250944145</c:v>
                </c:pt>
                <c:pt idx="1592">
                  <c:v>25.923107076121408</c:v>
                </c:pt>
                <c:pt idx="1593">
                  <c:v>26.356918954589553</c:v>
                </c:pt>
                <c:pt idx="1594">
                  <c:v>27.246316008132862</c:v>
                </c:pt>
                <c:pt idx="1595">
                  <c:v>27.483753598662684</c:v>
                </c:pt>
                <c:pt idx="1596">
                  <c:v>27.474102609349291</c:v>
                </c:pt>
                <c:pt idx="1597">
                  <c:v>27.170675136889407</c:v>
                </c:pt>
                <c:pt idx="1598">
                  <c:v>27.566812365082843</c:v>
                </c:pt>
                <c:pt idx="1599">
                  <c:v>27.372610571113661</c:v>
                </c:pt>
                <c:pt idx="1600">
                  <c:v>27.538632386895753</c:v>
                </c:pt>
                <c:pt idx="1601">
                  <c:v>28.208601072722153</c:v>
                </c:pt>
                <c:pt idx="1602">
                  <c:v>28.485636237139364</c:v>
                </c:pt>
                <c:pt idx="1603">
                  <c:v>28.256055533515131</c:v>
                </c:pt>
                <c:pt idx="1604">
                  <c:v>28.578155878854137</c:v>
                </c:pt>
                <c:pt idx="1605">
                  <c:v>27.736945618288232</c:v>
                </c:pt>
                <c:pt idx="1606">
                  <c:v>29.318654523381451</c:v>
                </c:pt>
                <c:pt idx="1607">
                  <c:v>29.515332882231373</c:v>
                </c:pt>
                <c:pt idx="1608">
                  <c:v>29.174671165351526</c:v>
                </c:pt>
                <c:pt idx="1609">
                  <c:v>29.719916695619265</c:v>
                </c:pt>
                <c:pt idx="1610">
                  <c:v>29.418369171807658</c:v>
                </c:pt>
                <c:pt idx="1611">
                  <c:v>29.480373846198749</c:v>
                </c:pt>
                <c:pt idx="1612">
                  <c:v>29.489896186353242</c:v>
                </c:pt>
                <c:pt idx="1613">
                  <c:v>29.142936079173246</c:v>
                </c:pt>
                <c:pt idx="1614">
                  <c:v>29.01170386423891</c:v>
                </c:pt>
                <c:pt idx="1615">
                  <c:v>28.252525181771912</c:v>
                </c:pt>
                <c:pt idx="1616">
                  <c:v>26.936105268538252</c:v>
                </c:pt>
                <c:pt idx="1617">
                  <c:v>28.028090261451542</c:v>
                </c:pt>
                <c:pt idx="1618">
                  <c:v>28.832783137035246</c:v>
                </c:pt>
                <c:pt idx="1619">
                  <c:v>28.544376783609177</c:v>
                </c:pt>
                <c:pt idx="1620">
                  <c:v>26.611684960823297</c:v>
                </c:pt>
                <c:pt idx="1621">
                  <c:v>26.389562040454301</c:v>
                </c:pt>
                <c:pt idx="1622">
                  <c:v>27.893951322288938</c:v>
                </c:pt>
                <c:pt idx="1623">
                  <c:v>28.495838319794842</c:v>
                </c:pt>
                <c:pt idx="1624">
                  <c:v>28.243292837964656</c:v>
                </c:pt>
                <c:pt idx="1625">
                  <c:v>28.400742884581781</c:v>
                </c:pt>
                <c:pt idx="1626">
                  <c:v>29.334649115975473</c:v>
                </c:pt>
                <c:pt idx="1627">
                  <c:v>29.609327744137769</c:v>
                </c:pt>
                <c:pt idx="1628">
                  <c:v>29.360965010602911</c:v>
                </c:pt>
                <c:pt idx="1629">
                  <c:v>29.132461051587651</c:v>
                </c:pt>
                <c:pt idx="1630">
                  <c:v>29.482997451792802</c:v>
                </c:pt>
                <c:pt idx="1631">
                  <c:v>30.586141859448858</c:v>
                </c:pt>
                <c:pt idx="1632">
                  <c:v>30.792138471115784</c:v>
                </c:pt>
                <c:pt idx="1633">
                  <c:v>31.427485362109671</c:v>
                </c:pt>
                <c:pt idx="1634">
                  <c:v>31.886026295005635</c:v>
                </c:pt>
                <c:pt idx="1635">
                  <c:v>31.670821333081463</c:v>
                </c:pt>
                <c:pt idx="1636">
                  <c:v>32.103121568918965</c:v>
                </c:pt>
                <c:pt idx="1637">
                  <c:v>32.56258379440213</c:v>
                </c:pt>
                <c:pt idx="1638">
                  <c:v>32.82244083848849</c:v>
                </c:pt>
                <c:pt idx="1639">
                  <c:v>32.710126862242028</c:v>
                </c:pt>
                <c:pt idx="1640">
                  <c:v>32.970280770701322</c:v>
                </c:pt>
                <c:pt idx="1641">
                  <c:v>33.775350452959302</c:v>
                </c:pt>
                <c:pt idx="1642">
                  <c:v>34.172935972227073</c:v>
                </c:pt>
                <c:pt idx="1643">
                  <c:v>35.017141106605763</c:v>
                </c:pt>
                <c:pt idx="1644">
                  <c:v>36.333940411695821</c:v>
                </c:pt>
                <c:pt idx="1645">
                  <c:v>34.934084784156276</c:v>
                </c:pt>
                <c:pt idx="1646">
                  <c:v>34.675728647302449</c:v>
                </c:pt>
                <c:pt idx="1647">
                  <c:v>33.753721250693438</c:v>
                </c:pt>
                <c:pt idx="1648">
                  <c:v>34.184428150207992</c:v>
                </c:pt>
                <c:pt idx="1649">
                  <c:v>34.747656193613395</c:v>
                </c:pt>
                <c:pt idx="1650">
                  <c:v>35.122256196266669</c:v>
                </c:pt>
                <c:pt idx="1651">
                  <c:v>35.798149161054084</c:v>
                </c:pt>
                <c:pt idx="1652">
                  <c:v>36.146387883879818</c:v>
                </c:pt>
              </c:numCache>
            </c:numRef>
          </c:yVal>
          <c:smooth val="0"/>
          <c:extLst>
            <c:ext xmlns:c16="http://schemas.microsoft.com/office/drawing/2014/chart" uri="{C3380CC4-5D6E-409C-BE32-E72D297353CC}">
              <c16:uniqueId val="{00000001-81DB-7143-8BF3-CE69AE57F084}"/>
            </c:ext>
          </c:extLst>
        </c:ser>
        <c:dLbls>
          <c:showLegendKey val="0"/>
          <c:showVal val="0"/>
          <c:showCatName val="0"/>
          <c:showSerName val="0"/>
          <c:showPercent val="0"/>
          <c:showBubbleSize val="0"/>
        </c:dLbls>
        <c:axId val="591441920"/>
        <c:axId val="1"/>
      </c:scatterChart>
      <c:scatterChart>
        <c:scatterStyle val="lineMarker"/>
        <c:varyColors val="0"/>
        <c:ser>
          <c:idx val="1"/>
          <c:order val="1"/>
          <c:tx>
            <c:v>Interest Rate</c:v>
          </c:tx>
          <c:spPr>
            <a:ln>
              <a:solidFill>
                <a:srgbClr val="FF0000"/>
              </a:solidFill>
              <a:prstDash val="sysDash"/>
            </a:ln>
          </c:spPr>
          <c:marker>
            <c:symbol val="none"/>
          </c:marker>
          <c:xVal>
            <c:numRef>
              <c:f>Data!$F$129:$F$1781</c:f>
              <c:numCache>
                <c:formatCode>0.00</c:formatCode>
                <c:ptCount val="1653"/>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numCache>
            </c:numRef>
          </c:xVal>
          <c:yVal>
            <c:numRef>
              <c:f>Data!$G$129:$G$1782</c:f>
              <c:numCache>
                <c:formatCode>0.00</c:formatCode>
                <c:ptCount val="1654"/>
                <c:pt idx="0">
                  <c:v>3.7</c:v>
                </c:pt>
                <c:pt idx="1">
                  <c:v>3.6933333333333338</c:v>
                </c:pt>
                <c:pt idx="2">
                  <c:v>3.686666666666667</c:v>
                </c:pt>
                <c:pt idx="3">
                  <c:v>3.68</c:v>
                </c:pt>
                <c:pt idx="4">
                  <c:v>3.6733333333333338</c:v>
                </c:pt>
                <c:pt idx="5">
                  <c:v>3.666666666666667</c:v>
                </c:pt>
                <c:pt idx="6">
                  <c:v>3.66</c:v>
                </c:pt>
                <c:pt idx="7">
                  <c:v>3.6533333333333333</c:v>
                </c:pt>
                <c:pt idx="8">
                  <c:v>3.6466666666666669</c:v>
                </c:pt>
                <c:pt idx="9">
                  <c:v>3.64</c:v>
                </c:pt>
                <c:pt idx="10">
                  <c:v>3.6333333333333337</c:v>
                </c:pt>
                <c:pt idx="11">
                  <c:v>3.6266666666666669</c:v>
                </c:pt>
                <c:pt idx="12">
                  <c:v>3.62</c:v>
                </c:pt>
                <c:pt idx="13">
                  <c:v>3.6208333333333336</c:v>
                </c:pt>
                <c:pt idx="14">
                  <c:v>3.621666666666667</c:v>
                </c:pt>
                <c:pt idx="15">
                  <c:v>3.6225000000000001</c:v>
                </c:pt>
                <c:pt idx="16">
                  <c:v>3.6233333333333335</c:v>
                </c:pt>
                <c:pt idx="17">
                  <c:v>3.6241666666666665</c:v>
                </c:pt>
                <c:pt idx="18">
                  <c:v>3.625</c:v>
                </c:pt>
                <c:pt idx="19">
                  <c:v>3.6258333333333335</c:v>
                </c:pt>
                <c:pt idx="20">
                  <c:v>3.6266666666666669</c:v>
                </c:pt>
                <c:pt idx="21">
                  <c:v>3.6274999999999999</c:v>
                </c:pt>
                <c:pt idx="22">
                  <c:v>3.6283333333333334</c:v>
                </c:pt>
                <c:pt idx="23">
                  <c:v>3.6291666666666669</c:v>
                </c:pt>
                <c:pt idx="24">
                  <c:v>3.63</c:v>
                </c:pt>
                <c:pt idx="25">
                  <c:v>3.6291666666666669</c:v>
                </c:pt>
                <c:pt idx="26">
                  <c:v>3.6283333333333334</c:v>
                </c:pt>
                <c:pt idx="27">
                  <c:v>3.6274999999999999</c:v>
                </c:pt>
                <c:pt idx="28">
                  <c:v>3.6266666666666669</c:v>
                </c:pt>
                <c:pt idx="29">
                  <c:v>3.6258333333333335</c:v>
                </c:pt>
                <c:pt idx="30">
                  <c:v>3.625</c:v>
                </c:pt>
                <c:pt idx="31">
                  <c:v>3.6241666666666665</c:v>
                </c:pt>
                <c:pt idx="32">
                  <c:v>3.6233333333333335</c:v>
                </c:pt>
                <c:pt idx="33">
                  <c:v>3.6225000000000001</c:v>
                </c:pt>
                <c:pt idx="34">
                  <c:v>3.621666666666667</c:v>
                </c:pt>
                <c:pt idx="35">
                  <c:v>3.6208333333333336</c:v>
                </c:pt>
                <c:pt idx="36">
                  <c:v>3.62</c:v>
                </c:pt>
                <c:pt idx="37">
                  <c:v>3.6116666666666668</c:v>
                </c:pt>
                <c:pt idx="38">
                  <c:v>3.6033333333333335</c:v>
                </c:pt>
                <c:pt idx="39">
                  <c:v>3.5949999999999998</c:v>
                </c:pt>
                <c:pt idx="40">
                  <c:v>3.5866666666666669</c:v>
                </c:pt>
                <c:pt idx="41">
                  <c:v>3.5783333333333336</c:v>
                </c:pt>
                <c:pt idx="42">
                  <c:v>3.57</c:v>
                </c:pt>
                <c:pt idx="43">
                  <c:v>3.5616666666666665</c:v>
                </c:pt>
                <c:pt idx="44">
                  <c:v>3.5533333333333337</c:v>
                </c:pt>
                <c:pt idx="45">
                  <c:v>3.5449999999999999</c:v>
                </c:pt>
                <c:pt idx="46">
                  <c:v>3.5366666666666671</c:v>
                </c:pt>
                <c:pt idx="47">
                  <c:v>3.5283333333333333</c:v>
                </c:pt>
                <c:pt idx="48">
                  <c:v>3.52</c:v>
                </c:pt>
                <c:pt idx="49">
                  <c:v>3.5074999999999998</c:v>
                </c:pt>
                <c:pt idx="50">
                  <c:v>3.4950000000000001</c:v>
                </c:pt>
                <c:pt idx="51">
                  <c:v>3.4824999999999999</c:v>
                </c:pt>
                <c:pt idx="52">
                  <c:v>3.4699999999999998</c:v>
                </c:pt>
                <c:pt idx="53">
                  <c:v>3.4575</c:v>
                </c:pt>
                <c:pt idx="54">
                  <c:v>3.4449999999999998</c:v>
                </c:pt>
                <c:pt idx="55">
                  <c:v>3.4325000000000001</c:v>
                </c:pt>
                <c:pt idx="56">
                  <c:v>3.42</c:v>
                </c:pt>
                <c:pt idx="57">
                  <c:v>3.4075000000000002</c:v>
                </c:pt>
                <c:pt idx="58">
                  <c:v>3.3950000000000005</c:v>
                </c:pt>
                <c:pt idx="59">
                  <c:v>3.3825000000000003</c:v>
                </c:pt>
                <c:pt idx="60">
                  <c:v>3.37</c:v>
                </c:pt>
                <c:pt idx="61">
                  <c:v>3.3825000000000003</c:v>
                </c:pt>
                <c:pt idx="62">
                  <c:v>3.3950000000000005</c:v>
                </c:pt>
                <c:pt idx="63">
                  <c:v>3.4075000000000002</c:v>
                </c:pt>
                <c:pt idx="64">
                  <c:v>3.42</c:v>
                </c:pt>
                <c:pt idx="65">
                  <c:v>3.4325000000000001</c:v>
                </c:pt>
                <c:pt idx="66">
                  <c:v>3.4449999999999998</c:v>
                </c:pt>
                <c:pt idx="67">
                  <c:v>3.4575</c:v>
                </c:pt>
                <c:pt idx="68">
                  <c:v>3.4699999999999998</c:v>
                </c:pt>
                <c:pt idx="69">
                  <c:v>3.4824999999999999</c:v>
                </c:pt>
                <c:pt idx="70">
                  <c:v>3.4950000000000001</c:v>
                </c:pt>
                <c:pt idx="71">
                  <c:v>3.5074999999999998</c:v>
                </c:pt>
                <c:pt idx="72">
                  <c:v>3.52</c:v>
                </c:pt>
                <c:pt idx="73">
                  <c:v>3.5324999999999998</c:v>
                </c:pt>
                <c:pt idx="74">
                  <c:v>3.5450000000000004</c:v>
                </c:pt>
                <c:pt idx="75">
                  <c:v>3.5575000000000001</c:v>
                </c:pt>
                <c:pt idx="76">
                  <c:v>3.5700000000000003</c:v>
                </c:pt>
                <c:pt idx="77">
                  <c:v>3.5825</c:v>
                </c:pt>
                <c:pt idx="78">
                  <c:v>3.5949999999999998</c:v>
                </c:pt>
                <c:pt idx="79">
                  <c:v>3.6074999999999999</c:v>
                </c:pt>
                <c:pt idx="80">
                  <c:v>3.62</c:v>
                </c:pt>
                <c:pt idx="81">
                  <c:v>3.6324999999999998</c:v>
                </c:pt>
                <c:pt idx="82">
                  <c:v>3.6450000000000005</c:v>
                </c:pt>
                <c:pt idx="83">
                  <c:v>3.6574999999999998</c:v>
                </c:pt>
                <c:pt idx="84">
                  <c:v>3.67</c:v>
                </c:pt>
                <c:pt idx="85">
                  <c:v>3.6516666666666664</c:v>
                </c:pt>
                <c:pt idx="86">
                  <c:v>3.6333333333333337</c:v>
                </c:pt>
                <c:pt idx="87">
                  <c:v>3.6150000000000002</c:v>
                </c:pt>
                <c:pt idx="88">
                  <c:v>3.5966666666666667</c:v>
                </c:pt>
                <c:pt idx="89">
                  <c:v>3.5783333333333331</c:v>
                </c:pt>
                <c:pt idx="90">
                  <c:v>3.5600000000000005</c:v>
                </c:pt>
                <c:pt idx="91">
                  <c:v>3.541666666666667</c:v>
                </c:pt>
                <c:pt idx="92">
                  <c:v>3.5233333333333334</c:v>
                </c:pt>
                <c:pt idx="93">
                  <c:v>3.5049999999999999</c:v>
                </c:pt>
                <c:pt idx="94">
                  <c:v>3.4866666666666668</c:v>
                </c:pt>
                <c:pt idx="95">
                  <c:v>3.4683333333333333</c:v>
                </c:pt>
                <c:pt idx="96">
                  <c:v>3.45</c:v>
                </c:pt>
                <c:pt idx="97">
                  <c:v>3.4475000000000002</c:v>
                </c:pt>
                <c:pt idx="98">
                  <c:v>3.4449999999999998</c:v>
                </c:pt>
                <c:pt idx="99">
                  <c:v>3.4424999999999999</c:v>
                </c:pt>
                <c:pt idx="100">
                  <c:v>3.4400000000000004</c:v>
                </c:pt>
                <c:pt idx="101">
                  <c:v>3.4375</c:v>
                </c:pt>
                <c:pt idx="102">
                  <c:v>3.4350000000000005</c:v>
                </c:pt>
                <c:pt idx="103">
                  <c:v>3.4325000000000001</c:v>
                </c:pt>
                <c:pt idx="104">
                  <c:v>3.4299999999999997</c:v>
                </c:pt>
                <c:pt idx="105">
                  <c:v>3.4275000000000002</c:v>
                </c:pt>
                <c:pt idx="106">
                  <c:v>3.4250000000000003</c:v>
                </c:pt>
                <c:pt idx="107">
                  <c:v>3.4224999999999999</c:v>
                </c:pt>
                <c:pt idx="108">
                  <c:v>3.42</c:v>
                </c:pt>
                <c:pt idx="109">
                  <c:v>3.4366666666666665</c:v>
                </c:pt>
                <c:pt idx="110">
                  <c:v>3.4533333333333336</c:v>
                </c:pt>
                <c:pt idx="111">
                  <c:v>3.4699999999999998</c:v>
                </c:pt>
                <c:pt idx="112">
                  <c:v>3.4866666666666664</c:v>
                </c:pt>
                <c:pt idx="113">
                  <c:v>3.5033333333333334</c:v>
                </c:pt>
                <c:pt idx="114">
                  <c:v>3.5199999999999996</c:v>
                </c:pt>
                <c:pt idx="115">
                  <c:v>3.5366666666666671</c:v>
                </c:pt>
                <c:pt idx="116">
                  <c:v>3.5533333333333337</c:v>
                </c:pt>
                <c:pt idx="117">
                  <c:v>3.57</c:v>
                </c:pt>
                <c:pt idx="118">
                  <c:v>3.5866666666666669</c:v>
                </c:pt>
                <c:pt idx="119">
                  <c:v>3.6033333333333335</c:v>
                </c:pt>
                <c:pt idx="120">
                  <c:v>3.62</c:v>
                </c:pt>
                <c:pt idx="121">
                  <c:v>3.6183333333333332</c:v>
                </c:pt>
                <c:pt idx="122">
                  <c:v>3.6166666666666671</c:v>
                </c:pt>
                <c:pt idx="123">
                  <c:v>3.6149999999999998</c:v>
                </c:pt>
                <c:pt idx="124">
                  <c:v>3.6133333333333333</c:v>
                </c:pt>
                <c:pt idx="125">
                  <c:v>3.6116666666666668</c:v>
                </c:pt>
                <c:pt idx="126">
                  <c:v>3.61</c:v>
                </c:pt>
                <c:pt idx="127">
                  <c:v>3.6083333333333334</c:v>
                </c:pt>
                <c:pt idx="128">
                  <c:v>3.6066666666666665</c:v>
                </c:pt>
                <c:pt idx="129">
                  <c:v>3.6049999999999995</c:v>
                </c:pt>
                <c:pt idx="130">
                  <c:v>3.6033333333333335</c:v>
                </c:pt>
                <c:pt idx="131">
                  <c:v>3.601666666666667</c:v>
                </c:pt>
                <c:pt idx="132">
                  <c:v>3.6</c:v>
                </c:pt>
                <c:pt idx="133">
                  <c:v>3.6125000000000003</c:v>
                </c:pt>
                <c:pt idx="134">
                  <c:v>3.625</c:v>
                </c:pt>
                <c:pt idx="135">
                  <c:v>3.6374999999999997</c:v>
                </c:pt>
                <c:pt idx="136">
                  <c:v>3.65</c:v>
                </c:pt>
                <c:pt idx="137">
                  <c:v>3.6625000000000001</c:v>
                </c:pt>
                <c:pt idx="138">
                  <c:v>3.6749999999999998</c:v>
                </c:pt>
                <c:pt idx="139">
                  <c:v>3.6875</c:v>
                </c:pt>
                <c:pt idx="140">
                  <c:v>3.7</c:v>
                </c:pt>
                <c:pt idx="141">
                  <c:v>3.7124999999999999</c:v>
                </c:pt>
                <c:pt idx="142">
                  <c:v>3.7250000000000001</c:v>
                </c:pt>
                <c:pt idx="143">
                  <c:v>3.7374999999999998</c:v>
                </c:pt>
                <c:pt idx="144">
                  <c:v>3.75</c:v>
                </c:pt>
                <c:pt idx="145">
                  <c:v>3.7458333333333336</c:v>
                </c:pt>
                <c:pt idx="146">
                  <c:v>3.7416666666666667</c:v>
                </c:pt>
                <c:pt idx="147">
                  <c:v>3.7375000000000003</c:v>
                </c:pt>
                <c:pt idx="148">
                  <c:v>3.7333333333333334</c:v>
                </c:pt>
                <c:pt idx="149">
                  <c:v>3.729166666666667</c:v>
                </c:pt>
                <c:pt idx="150">
                  <c:v>3.7250000000000005</c:v>
                </c:pt>
                <c:pt idx="151">
                  <c:v>3.7208333333333337</c:v>
                </c:pt>
                <c:pt idx="152">
                  <c:v>3.7166666666666668</c:v>
                </c:pt>
                <c:pt idx="153">
                  <c:v>3.7125000000000004</c:v>
                </c:pt>
                <c:pt idx="154">
                  <c:v>3.7083333333333335</c:v>
                </c:pt>
                <c:pt idx="155">
                  <c:v>3.7041666666666671</c:v>
                </c:pt>
                <c:pt idx="156">
                  <c:v>3.7</c:v>
                </c:pt>
                <c:pt idx="157">
                  <c:v>3.6800000000000006</c:v>
                </c:pt>
                <c:pt idx="158">
                  <c:v>3.66</c:v>
                </c:pt>
                <c:pt idx="159">
                  <c:v>3.64</c:v>
                </c:pt>
                <c:pt idx="160">
                  <c:v>3.62</c:v>
                </c:pt>
                <c:pt idx="161">
                  <c:v>3.6000000000000005</c:v>
                </c:pt>
                <c:pt idx="162">
                  <c:v>3.58</c:v>
                </c:pt>
                <c:pt idx="163">
                  <c:v>3.5599999999999996</c:v>
                </c:pt>
                <c:pt idx="164">
                  <c:v>3.54</c:v>
                </c:pt>
                <c:pt idx="165">
                  <c:v>3.5200000000000005</c:v>
                </c:pt>
                <c:pt idx="166">
                  <c:v>3.5</c:v>
                </c:pt>
                <c:pt idx="167">
                  <c:v>3.4800000000000004</c:v>
                </c:pt>
                <c:pt idx="168">
                  <c:v>3.46</c:v>
                </c:pt>
                <c:pt idx="169">
                  <c:v>3.4716666666666667</c:v>
                </c:pt>
                <c:pt idx="170">
                  <c:v>3.4833333333333334</c:v>
                </c:pt>
                <c:pt idx="171">
                  <c:v>3.4950000000000001</c:v>
                </c:pt>
                <c:pt idx="172">
                  <c:v>3.5066666666666668</c:v>
                </c:pt>
                <c:pt idx="173">
                  <c:v>3.5183333333333331</c:v>
                </c:pt>
                <c:pt idx="174">
                  <c:v>3.53</c:v>
                </c:pt>
                <c:pt idx="175">
                  <c:v>3.541666666666667</c:v>
                </c:pt>
                <c:pt idx="176">
                  <c:v>3.5533333333333332</c:v>
                </c:pt>
                <c:pt idx="177">
                  <c:v>3.5649999999999995</c:v>
                </c:pt>
                <c:pt idx="178">
                  <c:v>3.5766666666666667</c:v>
                </c:pt>
                <c:pt idx="179">
                  <c:v>3.5883333333333338</c:v>
                </c:pt>
                <c:pt idx="180">
                  <c:v>3.6</c:v>
                </c:pt>
                <c:pt idx="181">
                  <c:v>3.5833333333333335</c:v>
                </c:pt>
                <c:pt idx="182">
                  <c:v>3.5666666666666664</c:v>
                </c:pt>
                <c:pt idx="183">
                  <c:v>3.55</c:v>
                </c:pt>
                <c:pt idx="184">
                  <c:v>3.5333333333333332</c:v>
                </c:pt>
                <c:pt idx="185">
                  <c:v>3.5166666666666666</c:v>
                </c:pt>
                <c:pt idx="186">
                  <c:v>3.5</c:v>
                </c:pt>
                <c:pt idx="187">
                  <c:v>3.4833333333333334</c:v>
                </c:pt>
                <c:pt idx="188">
                  <c:v>3.4666666666666668</c:v>
                </c:pt>
                <c:pt idx="189">
                  <c:v>3.4499999999999997</c:v>
                </c:pt>
                <c:pt idx="190">
                  <c:v>3.4333333333333336</c:v>
                </c:pt>
                <c:pt idx="191">
                  <c:v>3.4166666666666665</c:v>
                </c:pt>
                <c:pt idx="192">
                  <c:v>3.4</c:v>
                </c:pt>
                <c:pt idx="193">
                  <c:v>3.3958333333333335</c:v>
                </c:pt>
                <c:pt idx="194">
                  <c:v>3.3916666666666666</c:v>
                </c:pt>
                <c:pt idx="195">
                  <c:v>3.3874999999999997</c:v>
                </c:pt>
                <c:pt idx="196">
                  <c:v>3.3833333333333333</c:v>
                </c:pt>
                <c:pt idx="197">
                  <c:v>3.3791666666666664</c:v>
                </c:pt>
                <c:pt idx="198">
                  <c:v>3.375</c:v>
                </c:pt>
                <c:pt idx="199">
                  <c:v>3.3708333333333336</c:v>
                </c:pt>
                <c:pt idx="200">
                  <c:v>3.3666666666666667</c:v>
                </c:pt>
                <c:pt idx="201">
                  <c:v>3.3625000000000003</c:v>
                </c:pt>
                <c:pt idx="202">
                  <c:v>3.3583333333333334</c:v>
                </c:pt>
                <c:pt idx="203">
                  <c:v>3.3541666666666665</c:v>
                </c:pt>
                <c:pt idx="204">
                  <c:v>3.35</c:v>
                </c:pt>
                <c:pt idx="205">
                  <c:v>3.3291666666666666</c:v>
                </c:pt>
                <c:pt idx="206">
                  <c:v>3.3083333333333331</c:v>
                </c:pt>
                <c:pt idx="207">
                  <c:v>3.2875000000000001</c:v>
                </c:pt>
                <c:pt idx="208">
                  <c:v>3.2666666666666666</c:v>
                </c:pt>
                <c:pt idx="209">
                  <c:v>3.2458333333333336</c:v>
                </c:pt>
                <c:pt idx="210">
                  <c:v>3.2250000000000001</c:v>
                </c:pt>
                <c:pt idx="211">
                  <c:v>3.2041666666666666</c:v>
                </c:pt>
                <c:pt idx="212">
                  <c:v>3.1833333333333336</c:v>
                </c:pt>
                <c:pt idx="213">
                  <c:v>3.1625000000000001</c:v>
                </c:pt>
                <c:pt idx="214">
                  <c:v>3.1416666666666666</c:v>
                </c:pt>
                <c:pt idx="215">
                  <c:v>3.1208333333333336</c:v>
                </c:pt>
                <c:pt idx="216">
                  <c:v>3.1</c:v>
                </c:pt>
                <c:pt idx="217">
                  <c:v>3.104166666666667</c:v>
                </c:pt>
                <c:pt idx="218">
                  <c:v>3.1083333333333334</c:v>
                </c:pt>
                <c:pt idx="219">
                  <c:v>3.1125000000000003</c:v>
                </c:pt>
                <c:pt idx="220">
                  <c:v>3.1166666666666671</c:v>
                </c:pt>
                <c:pt idx="221">
                  <c:v>3.1208333333333336</c:v>
                </c:pt>
                <c:pt idx="222">
                  <c:v>3.125</c:v>
                </c:pt>
                <c:pt idx="223">
                  <c:v>3.1291666666666669</c:v>
                </c:pt>
                <c:pt idx="224">
                  <c:v>3.1333333333333337</c:v>
                </c:pt>
                <c:pt idx="225">
                  <c:v>3.1374999999999997</c:v>
                </c:pt>
                <c:pt idx="226">
                  <c:v>3.1416666666666666</c:v>
                </c:pt>
                <c:pt idx="227">
                  <c:v>3.145833333333333</c:v>
                </c:pt>
                <c:pt idx="228">
                  <c:v>3.15</c:v>
                </c:pt>
                <c:pt idx="229">
                  <c:v>3.145833333333333</c:v>
                </c:pt>
                <c:pt idx="230">
                  <c:v>3.1416666666666666</c:v>
                </c:pt>
                <c:pt idx="231">
                  <c:v>3.1374999999999997</c:v>
                </c:pt>
                <c:pt idx="232">
                  <c:v>3.1333333333333337</c:v>
                </c:pt>
                <c:pt idx="233">
                  <c:v>3.1291666666666669</c:v>
                </c:pt>
                <c:pt idx="234">
                  <c:v>3.125</c:v>
                </c:pt>
                <c:pt idx="235">
                  <c:v>3.1208333333333336</c:v>
                </c:pt>
                <c:pt idx="236">
                  <c:v>3.1166666666666671</c:v>
                </c:pt>
                <c:pt idx="237">
                  <c:v>3.1125000000000003</c:v>
                </c:pt>
                <c:pt idx="238">
                  <c:v>3.1083333333333334</c:v>
                </c:pt>
                <c:pt idx="239">
                  <c:v>3.104166666666667</c:v>
                </c:pt>
                <c:pt idx="240">
                  <c:v>3.1</c:v>
                </c:pt>
                <c:pt idx="241">
                  <c:v>3.1066666666666669</c:v>
                </c:pt>
                <c:pt idx="242">
                  <c:v>3.1133333333333333</c:v>
                </c:pt>
                <c:pt idx="243">
                  <c:v>3.12</c:v>
                </c:pt>
                <c:pt idx="244">
                  <c:v>3.1266666666666669</c:v>
                </c:pt>
                <c:pt idx="245">
                  <c:v>3.1333333333333333</c:v>
                </c:pt>
                <c:pt idx="246">
                  <c:v>3.14</c:v>
                </c:pt>
                <c:pt idx="247">
                  <c:v>3.1466666666666669</c:v>
                </c:pt>
                <c:pt idx="248">
                  <c:v>3.1533333333333333</c:v>
                </c:pt>
                <c:pt idx="249">
                  <c:v>3.16</c:v>
                </c:pt>
                <c:pt idx="250">
                  <c:v>3.1666666666666665</c:v>
                </c:pt>
                <c:pt idx="251">
                  <c:v>3.1733333333333338</c:v>
                </c:pt>
                <c:pt idx="252">
                  <c:v>3.18</c:v>
                </c:pt>
                <c:pt idx="253">
                  <c:v>3.1900000000000004</c:v>
                </c:pt>
                <c:pt idx="254">
                  <c:v>3.1999999999999997</c:v>
                </c:pt>
                <c:pt idx="255">
                  <c:v>3.21</c:v>
                </c:pt>
                <c:pt idx="256">
                  <c:v>3.2199999999999998</c:v>
                </c:pt>
                <c:pt idx="257">
                  <c:v>3.2300000000000004</c:v>
                </c:pt>
                <c:pt idx="258">
                  <c:v>3.2399999999999998</c:v>
                </c:pt>
                <c:pt idx="259">
                  <c:v>3.25</c:v>
                </c:pt>
                <c:pt idx="260">
                  <c:v>3.26</c:v>
                </c:pt>
                <c:pt idx="261">
                  <c:v>3.27</c:v>
                </c:pt>
                <c:pt idx="262">
                  <c:v>3.2800000000000002</c:v>
                </c:pt>
                <c:pt idx="263">
                  <c:v>3.29</c:v>
                </c:pt>
                <c:pt idx="264">
                  <c:v>3.3</c:v>
                </c:pt>
                <c:pt idx="265">
                  <c:v>3.3083333333333331</c:v>
                </c:pt>
                <c:pt idx="266">
                  <c:v>3.3166666666666664</c:v>
                </c:pt>
                <c:pt idx="267">
                  <c:v>3.3250000000000002</c:v>
                </c:pt>
                <c:pt idx="268">
                  <c:v>3.333333333333333</c:v>
                </c:pt>
                <c:pt idx="269">
                  <c:v>3.3416666666666668</c:v>
                </c:pt>
                <c:pt idx="270">
                  <c:v>3.3499999999999996</c:v>
                </c:pt>
                <c:pt idx="271">
                  <c:v>3.3583333333333334</c:v>
                </c:pt>
                <c:pt idx="272">
                  <c:v>3.3666666666666663</c:v>
                </c:pt>
                <c:pt idx="273">
                  <c:v>3.3749999999999996</c:v>
                </c:pt>
                <c:pt idx="274">
                  <c:v>3.3833333333333333</c:v>
                </c:pt>
                <c:pt idx="275">
                  <c:v>3.3916666666666666</c:v>
                </c:pt>
                <c:pt idx="276">
                  <c:v>3.4</c:v>
                </c:pt>
                <c:pt idx="277">
                  <c:v>3.4066666666666667</c:v>
                </c:pt>
                <c:pt idx="278">
                  <c:v>3.4133333333333336</c:v>
                </c:pt>
                <c:pt idx="279">
                  <c:v>3.42</c:v>
                </c:pt>
                <c:pt idx="280">
                  <c:v>3.4266666666666667</c:v>
                </c:pt>
                <c:pt idx="281">
                  <c:v>3.4333333333333336</c:v>
                </c:pt>
                <c:pt idx="282">
                  <c:v>3.44</c:v>
                </c:pt>
                <c:pt idx="283">
                  <c:v>3.4466666666666663</c:v>
                </c:pt>
                <c:pt idx="284">
                  <c:v>3.4533333333333331</c:v>
                </c:pt>
                <c:pt idx="285">
                  <c:v>3.46</c:v>
                </c:pt>
                <c:pt idx="286">
                  <c:v>3.4666666666666668</c:v>
                </c:pt>
                <c:pt idx="287">
                  <c:v>3.4733333333333332</c:v>
                </c:pt>
                <c:pt idx="288">
                  <c:v>3.48</c:v>
                </c:pt>
                <c:pt idx="289">
                  <c:v>3.4758333333333331</c:v>
                </c:pt>
                <c:pt idx="290">
                  <c:v>3.4716666666666667</c:v>
                </c:pt>
                <c:pt idx="291">
                  <c:v>3.4674999999999998</c:v>
                </c:pt>
                <c:pt idx="292">
                  <c:v>3.4633333333333329</c:v>
                </c:pt>
                <c:pt idx="293">
                  <c:v>3.4591666666666665</c:v>
                </c:pt>
                <c:pt idx="294">
                  <c:v>3.4550000000000001</c:v>
                </c:pt>
                <c:pt idx="295">
                  <c:v>3.4508333333333336</c:v>
                </c:pt>
                <c:pt idx="296">
                  <c:v>3.4466666666666663</c:v>
                </c:pt>
                <c:pt idx="297">
                  <c:v>3.4425000000000003</c:v>
                </c:pt>
                <c:pt idx="298">
                  <c:v>3.4383333333333339</c:v>
                </c:pt>
                <c:pt idx="299">
                  <c:v>3.434166666666667</c:v>
                </c:pt>
                <c:pt idx="300">
                  <c:v>3.43</c:v>
                </c:pt>
                <c:pt idx="301">
                  <c:v>3.45</c:v>
                </c:pt>
                <c:pt idx="302">
                  <c:v>3.4700000000000006</c:v>
                </c:pt>
                <c:pt idx="303">
                  <c:v>3.49</c:v>
                </c:pt>
                <c:pt idx="304">
                  <c:v>3.51</c:v>
                </c:pt>
                <c:pt idx="305">
                  <c:v>3.5300000000000002</c:v>
                </c:pt>
                <c:pt idx="306">
                  <c:v>3.55</c:v>
                </c:pt>
                <c:pt idx="307">
                  <c:v>3.5700000000000003</c:v>
                </c:pt>
                <c:pt idx="308">
                  <c:v>3.59</c:v>
                </c:pt>
                <c:pt idx="309">
                  <c:v>3.61</c:v>
                </c:pt>
                <c:pt idx="310">
                  <c:v>3.6300000000000003</c:v>
                </c:pt>
                <c:pt idx="311">
                  <c:v>3.6499999999999995</c:v>
                </c:pt>
                <c:pt idx="312">
                  <c:v>3.67</c:v>
                </c:pt>
                <c:pt idx="313">
                  <c:v>3.6866666666666665</c:v>
                </c:pt>
                <c:pt idx="314">
                  <c:v>3.7033333333333336</c:v>
                </c:pt>
                <c:pt idx="315">
                  <c:v>3.7199999999999998</c:v>
                </c:pt>
                <c:pt idx="316">
                  <c:v>3.7366666666666668</c:v>
                </c:pt>
                <c:pt idx="317">
                  <c:v>3.753333333333333</c:v>
                </c:pt>
                <c:pt idx="318">
                  <c:v>3.7699999999999996</c:v>
                </c:pt>
                <c:pt idx="319">
                  <c:v>3.7866666666666666</c:v>
                </c:pt>
                <c:pt idx="320">
                  <c:v>3.8033333333333337</c:v>
                </c:pt>
                <c:pt idx="321">
                  <c:v>3.82</c:v>
                </c:pt>
                <c:pt idx="322">
                  <c:v>3.8366666666666669</c:v>
                </c:pt>
                <c:pt idx="323">
                  <c:v>3.8533333333333331</c:v>
                </c:pt>
                <c:pt idx="324">
                  <c:v>3.87</c:v>
                </c:pt>
                <c:pt idx="325">
                  <c:v>3.8608333333333333</c:v>
                </c:pt>
                <c:pt idx="326">
                  <c:v>3.8516666666666666</c:v>
                </c:pt>
                <c:pt idx="327">
                  <c:v>3.8424999999999998</c:v>
                </c:pt>
                <c:pt idx="328">
                  <c:v>3.833333333333333</c:v>
                </c:pt>
                <c:pt idx="329">
                  <c:v>3.8241666666666663</c:v>
                </c:pt>
                <c:pt idx="330">
                  <c:v>3.8149999999999995</c:v>
                </c:pt>
                <c:pt idx="331">
                  <c:v>3.8058333333333332</c:v>
                </c:pt>
                <c:pt idx="332">
                  <c:v>3.7966666666666664</c:v>
                </c:pt>
                <c:pt idx="333">
                  <c:v>3.7874999999999996</c:v>
                </c:pt>
                <c:pt idx="334">
                  <c:v>3.7783333333333329</c:v>
                </c:pt>
                <c:pt idx="335">
                  <c:v>3.769166666666667</c:v>
                </c:pt>
                <c:pt idx="336">
                  <c:v>3.76</c:v>
                </c:pt>
                <c:pt idx="337">
                  <c:v>3.7725</c:v>
                </c:pt>
                <c:pt idx="338">
                  <c:v>3.7849999999999997</c:v>
                </c:pt>
                <c:pt idx="339">
                  <c:v>3.7974999999999999</c:v>
                </c:pt>
                <c:pt idx="340">
                  <c:v>3.8099999999999996</c:v>
                </c:pt>
                <c:pt idx="341">
                  <c:v>3.8224999999999998</c:v>
                </c:pt>
                <c:pt idx="342">
                  <c:v>3.835</c:v>
                </c:pt>
                <c:pt idx="343">
                  <c:v>3.8474999999999997</c:v>
                </c:pt>
                <c:pt idx="344">
                  <c:v>3.8600000000000003</c:v>
                </c:pt>
                <c:pt idx="345">
                  <c:v>3.8724999999999996</c:v>
                </c:pt>
                <c:pt idx="346">
                  <c:v>3.8849999999999998</c:v>
                </c:pt>
                <c:pt idx="347">
                  <c:v>3.8975000000000004</c:v>
                </c:pt>
                <c:pt idx="348">
                  <c:v>3.91</c:v>
                </c:pt>
                <c:pt idx="349">
                  <c:v>3.9158333333333335</c:v>
                </c:pt>
                <c:pt idx="350">
                  <c:v>3.9216666666666669</c:v>
                </c:pt>
                <c:pt idx="351">
                  <c:v>3.9274999999999998</c:v>
                </c:pt>
                <c:pt idx="352">
                  <c:v>3.9333333333333336</c:v>
                </c:pt>
                <c:pt idx="353">
                  <c:v>3.9391666666666665</c:v>
                </c:pt>
                <c:pt idx="354">
                  <c:v>3.9450000000000003</c:v>
                </c:pt>
                <c:pt idx="355">
                  <c:v>3.9508333333333336</c:v>
                </c:pt>
                <c:pt idx="356">
                  <c:v>3.956666666666667</c:v>
                </c:pt>
                <c:pt idx="357">
                  <c:v>3.9624999999999999</c:v>
                </c:pt>
                <c:pt idx="358">
                  <c:v>3.9683333333333333</c:v>
                </c:pt>
                <c:pt idx="359">
                  <c:v>3.9741666666666666</c:v>
                </c:pt>
                <c:pt idx="360">
                  <c:v>3.98</c:v>
                </c:pt>
                <c:pt idx="361">
                  <c:v>3.9824999999999999</c:v>
                </c:pt>
                <c:pt idx="362">
                  <c:v>3.9849999999999999</c:v>
                </c:pt>
                <c:pt idx="363">
                  <c:v>3.9874999999999998</c:v>
                </c:pt>
                <c:pt idx="364">
                  <c:v>3.99</c:v>
                </c:pt>
                <c:pt idx="365">
                  <c:v>3.9924999999999997</c:v>
                </c:pt>
                <c:pt idx="366">
                  <c:v>3.9950000000000001</c:v>
                </c:pt>
                <c:pt idx="367">
                  <c:v>3.9975000000000001</c:v>
                </c:pt>
                <c:pt idx="368">
                  <c:v>4</c:v>
                </c:pt>
                <c:pt idx="369">
                  <c:v>4.0024999999999995</c:v>
                </c:pt>
                <c:pt idx="370">
                  <c:v>4.0049999999999999</c:v>
                </c:pt>
                <c:pt idx="371">
                  <c:v>4.0075000000000003</c:v>
                </c:pt>
                <c:pt idx="372">
                  <c:v>4.01</c:v>
                </c:pt>
                <c:pt idx="373">
                  <c:v>4.0466666666666669</c:v>
                </c:pt>
                <c:pt idx="374">
                  <c:v>4.083333333333333</c:v>
                </c:pt>
                <c:pt idx="375">
                  <c:v>4.12</c:v>
                </c:pt>
                <c:pt idx="376">
                  <c:v>4.1566666666666663</c:v>
                </c:pt>
                <c:pt idx="377">
                  <c:v>4.1933333333333334</c:v>
                </c:pt>
                <c:pt idx="378">
                  <c:v>4.2300000000000004</c:v>
                </c:pt>
                <c:pt idx="379">
                  <c:v>4.2666666666666666</c:v>
                </c:pt>
                <c:pt idx="380">
                  <c:v>4.3033333333333337</c:v>
                </c:pt>
                <c:pt idx="381">
                  <c:v>4.34</c:v>
                </c:pt>
                <c:pt idx="382">
                  <c:v>4.3766666666666669</c:v>
                </c:pt>
                <c:pt idx="383">
                  <c:v>4.4133333333333331</c:v>
                </c:pt>
                <c:pt idx="384">
                  <c:v>4.45</c:v>
                </c:pt>
                <c:pt idx="385">
                  <c:v>4.4258333333333333</c:v>
                </c:pt>
                <c:pt idx="386">
                  <c:v>4.4016666666666673</c:v>
                </c:pt>
                <c:pt idx="387">
                  <c:v>4.3775000000000004</c:v>
                </c:pt>
                <c:pt idx="388">
                  <c:v>4.3533333333333335</c:v>
                </c:pt>
                <c:pt idx="389">
                  <c:v>4.3291666666666675</c:v>
                </c:pt>
                <c:pt idx="390">
                  <c:v>4.3049999999999997</c:v>
                </c:pt>
                <c:pt idx="391">
                  <c:v>4.2808333333333337</c:v>
                </c:pt>
                <c:pt idx="392">
                  <c:v>4.2566666666666668</c:v>
                </c:pt>
                <c:pt idx="393">
                  <c:v>4.2324999999999999</c:v>
                </c:pt>
                <c:pt idx="394">
                  <c:v>4.2083333333333339</c:v>
                </c:pt>
                <c:pt idx="395">
                  <c:v>4.184166666666667</c:v>
                </c:pt>
                <c:pt idx="396">
                  <c:v>4.16</c:v>
                </c:pt>
                <c:pt idx="397">
                  <c:v>4.166666666666667</c:v>
                </c:pt>
                <c:pt idx="398">
                  <c:v>4.1733333333333338</c:v>
                </c:pt>
                <c:pt idx="399">
                  <c:v>4.18</c:v>
                </c:pt>
                <c:pt idx="400">
                  <c:v>4.1866666666666665</c:v>
                </c:pt>
                <c:pt idx="401">
                  <c:v>4.1933333333333334</c:v>
                </c:pt>
                <c:pt idx="402">
                  <c:v>4.2</c:v>
                </c:pt>
                <c:pt idx="403">
                  <c:v>4.206666666666667</c:v>
                </c:pt>
                <c:pt idx="404">
                  <c:v>4.2133333333333329</c:v>
                </c:pt>
                <c:pt idx="405">
                  <c:v>4.2200000000000006</c:v>
                </c:pt>
                <c:pt idx="406">
                  <c:v>4.2266666666666666</c:v>
                </c:pt>
                <c:pt idx="407">
                  <c:v>4.2333333333333334</c:v>
                </c:pt>
                <c:pt idx="408">
                  <c:v>4.24</c:v>
                </c:pt>
                <c:pt idx="409">
                  <c:v>4.2241666666666671</c:v>
                </c:pt>
                <c:pt idx="410">
                  <c:v>4.2083333333333339</c:v>
                </c:pt>
                <c:pt idx="411">
                  <c:v>4.1924999999999999</c:v>
                </c:pt>
                <c:pt idx="412">
                  <c:v>4.1766666666666667</c:v>
                </c:pt>
                <c:pt idx="413">
                  <c:v>4.1608333333333327</c:v>
                </c:pt>
                <c:pt idx="414">
                  <c:v>4.1449999999999996</c:v>
                </c:pt>
                <c:pt idx="415">
                  <c:v>4.1291666666666664</c:v>
                </c:pt>
                <c:pt idx="416">
                  <c:v>4.1133333333333333</c:v>
                </c:pt>
                <c:pt idx="417">
                  <c:v>4.0975000000000001</c:v>
                </c:pt>
                <c:pt idx="418">
                  <c:v>4.081666666666667</c:v>
                </c:pt>
                <c:pt idx="419">
                  <c:v>4.065833333333333</c:v>
                </c:pt>
                <c:pt idx="420">
                  <c:v>4.05</c:v>
                </c:pt>
                <c:pt idx="421">
                  <c:v>4.0649999999999995</c:v>
                </c:pt>
                <c:pt idx="422">
                  <c:v>4.08</c:v>
                </c:pt>
                <c:pt idx="423">
                  <c:v>4.0949999999999998</c:v>
                </c:pt>
                <c:pt idx="424">
                  <c:v>4.1099999999999994</c:v>
                </c:pt>
                <c:pt idx="425">
                  <c:v>4.125</c:v>
                </c:pt>
                <c:pt idx="426">
                  <c:v>4.1400000000000006</c:v>
                </c:pt>
                <c:pt idx="427">
                  <c:v>4.1550000000000002</c:v>
                </c:pt>
                <c:pt idx="428">
                  <c:v>4.17</c:v>
                </c:pt>
                <c:pt idx="429">
                  <c:v>4.1850000000000005</c:v>
                </c:pt>
                <c:pt idx="430">
                  <c:v>4.2</c:v>
                </c:pt>
                <c:pt idx="431">
                  <c:v>4.2149999999999999</c:v>
                </c:pt>
                <c:pt idx="432">
                  <c:v>4.2300000000000004</c:v>
                </c:pt>
                <c:pt idx="433">
                  <c:v>4.2583333333333329</c:v>
                </c:pt>
                <c:pt idx="434">
                  <c:v>4.2866666666666671</c:v>
                </c:pt>
                <c:pt idx="435">
                  <c:v>4.3150000000000013</c:v>
                </c:pt>
                <c:pt idx="436">
                  <c:v>4.3433333333333337</c:v>
                </c:pt>
                <c:pt idx="437">
                  <c:v>4.371666666666667</c:v>
                </c:pt>
                <c:pt idx="438">
                  <c:v>4.4000000000000004</c:v>
                </c:pt>
                <c:pt idx="439">
                  <c:v>4.4283333333333337</c:v>
                </c:pt>
                <c:pt idx="440">
                  <c:v>4.456666666666667</c:v>
                </c:pt>
                <c:pt idx="441">
                  <c:v>4.4850000000000003</c:v>
                </c:pt>
                <c:pt idx="442">
                  <c:v>4.5133333333333336</c:v>
                </c:pt>
                <c:pt idx="443">
                  <c:v>4.541666666666667</c:v>
                </c:pt>
                <c:pt idx="444">
                  <c:v>4.57</c:v>
                </c:pt>
                <c:pt idx="445">
                  <c:v>4.5641666666666669</c:v>
                </c:pt>
                <c:pt idx="446">
                  <c:v>4.5583333333333336</c:v>
                </c:pt>
                <c:pt idx="447">
                  <c:v>4.5525000000000002</c:v>
                </c:pt>
                <c:pt idx="448">
                  <c:v>4.5466666666666669</c:v>
                </c:pt>
                <c:pt idx="449">
                  <c:v>4.5408333333333335</c:v>
                </c:pt>
                <c:pt idx="450">
                  <c:v>4.5350000000000001</c:v>
                </c:pt>
                <c:pt idx="451">
                  <c:v>4.5291666666666668</c:v>
                </c:pt>
                <c:pt idx="452">
                  <c:v>4.5233333333333334</c:v>
                </c:pt>
                <c:pt idx="453">
                  <c:v>4.5175000000000001</c:v>
                </c:pt>
                <c:pt idx="454">
                  <c:v>4.5116666666666667</c:v>
                </c:pt>
                <c:pt idx="455">
                  <c:v>4.5058333333333334</c:v>
                </c:pt>
                <c:pt idx="456">
                  <c:v>4.5</c:v>
                </c:pt>
                <c:pt idx="457">
                  <c:v>4.5391666666666666</c:v>
                </c:pt>
                <c:pt idx="458">
                  <c:v>4.5783333333333331</c:v>
                </c:pt>
                <c:pt idx="459">
                  <c:v>4.6174999999999997</c:v>
                </c:pt>
                <c:pt idx="460">
                  <c:v>4.6566666666666663</c:v>
                </c:pt>
                <c:pt idx="461">
                  <c:v>4.6958333333333329</c:v>
                </c:pt>
                <c:pt idx="462">
                  <c:v>4.7349999999999994</c:v>
                </c:pt>
                <c:pt idx="463">
                  <c:v>4.774166666666666</c:v>
                </c:pt>
                <c:pt idx="464">
                  <c:v>4.8133333333333326</c:v>
                </c:pt>
                <c:pt idx="465">
                  <c:v>4.8524999999999991</c:v>
                </c:pt>
                <c:pt idx="466">
                  <c:v>4.8916666666666666</c:v>
                </c:pt>
                <c:pt idx="467">
                  <c:v>4.9308333333333332</c:v>
                </c:pt>
                <c:pt idx="468">
                  <c:v>4.97</c:v>
                </c:pt>
                <c:pt idx="469">
                  <c:v>4.9799999999999995</c:v>
                </c:pt>
                <c:pt idx="470">
                  <c:v>4.99</c:v>
                </c:pt>
                <c:pt idx="471">
                  <c:v>5</c:v>
                </c:pt>
                <c:pt idx="472">
                  <c:v>5.01</c:v>
                </c:pt>
                <c:pt idx="473">
                  <c:v>5.0199999999999996</c:v>
                </c:pt>
                <c:pt idx="474">
                  <c:v>5.0299999999999994</c:v>
                </c:pt>
                <c:pt idx="475">
                  <c:v>5.0399999999999991</c:v>
                </c:pt>
                <c:pt idx="476">
                  <c:v>5.05</c:v>
                </c:pt>
                <c:pt idx="477">
                  <c:v>5.0600000000000005</c:v>
                </c:pt>
                <c:pt idx="478">
                  <c:v>5.0699999999999994</c:v>
                </c:pt>
                <c:pt idx="479">
                  <c:v>5.0799999999999992</c:v>
                </c:pt>
                <c:pt idx="480">
                  <c:v>5.09</c:v>
                </c:pt>
                <c:pt idx="481">
                  <c:v>5.024166666666666</c:v>
                </c:pt>
                <c:pt idx="482">
                  <c:v>4.958333333333333</c:v>
                </c:pt>
                <c:pt idx="483">
                  <c:v>4.8925000000000001</c:v>
                </c:pt>
                <c:pt idx="484">
                  <c:v>4.8266666666666662</c:v>
                </c:pt>
                <c:pt idx="485">
                  <c:v>4.7608333333333333</c:v>
                </c:pt>
                <c:pt idx="486">
                  <c:v>4.6950000000000003</c:v>
                </c:pt>
                <c:pt idx="487">
                  <c:v>4.6291666666666664</c:v>
                </c:pt>
                <c:pt idx="488">
                  <c:v>4.5633333333333335</c:v>
                </c:pt>
                <c:pt idx="489">
                  <c:v>4.4974999999999996</c:v>
                </c:pt>
                <c:pt idx="490">
                  <c:v>4.4316666666666666</c:v>
                </c:pt>
                <c:pt idx="491">
                  <c:v>4.3658333333333328</c:v>
                </c:pt>
                <c:pt idx="492">
                  <c:v>4.3</c:v>
                </c:pt>
                <c:pt idx="493">
                  <c:v>4.3049999999999997</c:v>
                </c:pt>
                <c:pt idx="494">
                  <c:v>4.3100000000000005</c:v>
                </c:pt>
                <c:pt idx="495">
                  <c:v>4.3149999999999995</c:v>
                </c:pt>
                <c:pt idx="496">
                  <c:v>4.32</c:v>
                </c:pt>
                <c:pt idx="497">
                  <c:v>4.3250000000000002</c:v>
                </c:pt>
                <c:pt idx="498">
                  <c:v>4.33</c:v>
                </c:pt>
                <c:pt idx="499">
                  <c:v>4.335</c:v>
                </c:pt>
                <c:pt idx="500">
                  <c:v>4.34</c:v>
                </c:pt>
                <c:pt idx="501">
                  <c:v>4.3449999999999998</c:v>
                </c:pt>
                <c:pt idx="502">
                  <c:v>4.3499999999999996</c:v>
                </c:pt>
                <c:pt idx="503">
                  <c:v>4.3549999999999995</c:v>
                </c:pt>
                <c:pt idx="504">
                  <c:v>4.3600000000000003</c:v>
                </c:pt>
                <c:pt idx="505">
                  <c:v>4.335</c:v>
                </c:pt>
                <c:pt idx="506">
                  <c:v>4.3099999999999996</c:v>
                </c:pt>
                <c:pt idx="507">
                  <c:v>4.2850000000000001</c:v>
                </c:pt>
                <c:pt idx="508">
                  <c:v>4.26</c:v>
                </c:pt>
                <c:pt idx="509">
                  <c:v>4.2349999999999994</c:v>
                </c:pt>
                <c:pt idx="510">
                  <c:v>4.21</c:v>
                </c:pt>
                <c:pt idx="511">
                  <c:v>4.1849999999999996</c:v>
                </c:pt>
                <c:pt idx="512">
                  <c:v>4.16</c:v>
                </c:pt>
                <c:pt idx="513">
                  <c:v>4.1349999999999998</c:v>
                </c:pt>
                <c:pt idx="514">
                  <c:v>4.1099999999999994</c:v>
                </c:pt>
                <c:pt idx="515">
                  <c:v>4.085</c:v>
                </c:pt>
                <c:pt idx="516">
                  <c:v>4.0599999999999996</c:v>
                </c:pt>
                <c:pt idx="517">
                  <c:v>4.043333333333333</c:v>
                </c:pt>
                <c:pt idx="518">
                  <c:v>4.0266666666666664</c:v>
                </c:pt>
                <c:pt idx="519">
                  <c:v>4.01</c:v>
                </c:pt>
                <c:pt idx="520">
                  <c:v>3.9933333333333332</c:v>
                </c:pt>
                <c:pt idx="521">
                  <c:v>3.9766666666666666</c:v>
                </c:pt>
                <c:pt idx="522">
                  <c:v>3.96</c:v>
                </c:pt>
                <c:pt idx="523">
                  <c:v>3.9433333333333329</c:v>
                </c:pt>
                <c:pt idx="524">
                  <c:v>3.9266666666666667</c:v>
                </c:pt>
                <c:pt idx="525">
                  <c:v>3.91</c:v>
                </c:pt>
                <c:pt idx="526">
                  <c:v>3.8933333333333335</c:v>
                </c:pt>
                <c:pt idx="527">
                  <c:v>3.8766666666666669</c:v>
                </c:pt>
                <c:pt idx="528">
                  <c:v>3.86</c:v>
                </c:pt>
                <c:pt idx="529">
                  <c:v>3.8450000000000002</c:v>
                </c:pt>
                <c:pt idx="530">
                  <c:v>3.83</c:v>
                </c:pt>
                <c:pt idx="531">
                  <c:v>3.8149999999999999</c:v>
                </c:pt>
                <c:pt idx="532">
                  <c:v>3.8</c:v>
                </c:pt>
                <c:pt idx="533">
                  <c:v>3.7850000000000001</c:v>
                </c:pt>
                <c:pt idx="534">
                  <c:v>3.77</c:v>
                </c:pt>
                <c:pt idx="535">
                  <c:v>3.7550000000000003</c:v>
                </c:pt>
                <c:pt idx="536">
                  <c:v>3.74</c:v>
                </c:pt>
                <c:pt idx="537">
                  <c:v>3.7250000000000001</c:v>
                </c:pt>
                <c:pt idx="538">
                  <c:v>3.71</c:v>
                </c:pt>
                <c:pt idx="539">
                  <c:v>3.6950000000000003</c:v>
                </c:pt>
                <c:pt idx="540">
                  <c:v>3.68</c:v>
                </c:pt>
                <c:pt idx="541">
                  <c:v>3.6516666666666668</c:v>
                </c:pt>
                <c:pt idx="542">
                  <c:v>3.6233333333333335</c:v>
                </c:pt>
                <c:pt idx="543">
                  <c:v>3.5950000000000002</c:v>
                </c:pt>
                <c:pt idx="544">
                  <c:v>3.5666666666666669</c:v>
                </c:pt>
                <c:pt idx="545">
                  <c:v>3.5383333333333336</c:v>
                </c:pt>
                <c:pt idx="546">
                  <c:v>3.51</c:v>
                </c:pt>
                <c:pt idx="547">
                  <c:v>3.4816666666666665</c:v>
                </c:pt>
                <c:pt idx="548">
                  <c:v>3.4533333333333331</c:v>
                </c:pt>
                <c:pt idx="549">
                  <c:v>3.4249999999999998</c:v>
                </c:pt>
                <c:pt idx="550">
                  <c:v>3.3966666666666665</c:v>
                </c:pt>
                <c:pt idx="551">
                  <c:v>3.3683333333333327</c:v>
                </c:pt>
                <c:pt idx="552">
                  <c:v>3.34</c:v>
                </c:pt>
                <c:pt idx="553">
                  <c:v>3.339166666666666</c:v>
                </c:pt>
                <c:pt idx="554">
                  <c:v>3.3383333333333334</c:v>
                </c:pt>
                <c:pt idx="555">
                  <c:v>3.3374999999999999</c:v>
                </c:pt>
                <c:pt idx="556">
                  <c:v>3.3366666666666669</c:v>
                </c:pt>
                <c:pt idx="557">
                  <c:v>3.3358333333333334</c:v>
                </c:pt>
                <c:pt idx="558">
                  <c:v>3.335</c:v>
                </c:pt>
                <c:pt idx="559">
                  <c:v>3.3341666666666665</c:v>
                </c:pt>
                <c:pt idx="560">
                  <c:v>3.3333333333333335</c:v>
                </c:pt>
                <c:pt idx="561">
                  <c:v>3.3325</c:v>
                </c:pt>
                <c:pt idx="562">
                  <c:v>3.3316666666666666</c:v>
                </c:pt>
                <c:pt idx="563">
                  <c:v>3.3308333333333335</c:v>
                </c:pt>
                <c:pt idx="564">
                  <c:v>3.33</c:v>
                </c:pt>
                <c:pt idx="565">
                  <c:v>3.3525</c:v>
                </c:pt>
                <c:pt idx="566">
                  <c:v>3.375</c:v>
                </c:pt>
                <c:pt idx="567">
                  <c:v>3.3975</c:v>
                </c:pt>
                <c:pt idx="568">
                  <c:v>3.42</c:v>
                </c:pt>
                <c:pt idx="569">
                  <c:v>3.4424999999999999</c:v>
                </c:pt>
                <c:pt idx="570">
                  <c:v>3.4649999999999999</c:v>
                </c:pt>
                <c:pt idx="571">
                  <c:v>3.4874999999999998</c:v>
                </c:pt>
                <c:pt idx="572">
                  <c:v>3.51</c:v>
                </c:pt>
                <c:pt idx="573">
                  <c:v>3.5324999999999998</c:v>
                </c:pt>
                <c:pt idx="574">
                  <c:v>3.5550000000000002</c:v>
                </c:pt>
                <c:pt idx="575">
                  <c:v>3.5775000000000001</c:v>
                </c:pt>
                <c:pt idx="576">
                  <c:v>3.6</c:v>
                </c:pt>
                <c:pt idx="577">
                  <c:v>3.5741666666666667</c:v>
                </c:pt>
                <c:pt idx="578">
                  <c:v>3.5483333333333333</c:v>
                </c:pt>
                <c:pt idx="579">
                  <c:v>3.5225</c:v>
                </c:pt>
                <c:pt idx="580">
                  <c:v>3.4966666666666666</c:v>
                </c:pt>
                <c:pt idx="581">
                  <c:v>3.4708333333333332</c:v>
                </c:pt>
                <c:pt idx="582">
                  <c:v>3.4450000000000003</c:v>
                </c:pt>
                <c:pt idx="583">
                  <c:v>3.4191666666666665</c:v>
                </c:pt>
                <c:pt idx="584">
                  <c:v>3.3933333333333335</c:v>
                </c:pt>
                <c:pt idx="585">
                  <c:v>3.3674999999999997</c:v>
                </c:pt>
                <c:pt idx="586">
                  <c:v>3.3416666666666668</c:v>
                </c:pt>
                <c:pt idx="587">
                  <c:v>3.315833333333333</c:v>
                </c:pt>
                <c:pt idx="588">
                  <c:v>3.29</c:v>
                </c:pt>
                <c:pt idx="589">
                  <c:v>3.2941666666666665</c:v>
                </c:pt>
                <c:pt idx="590">
                  <c:v>3.2983333333333333</c:v>
                </c:pt>
                <c:pt idx="591">
                  <c:v>3.3024999999999998</c:v>
                </c:pt>
                <c:pt idx="592">
                  <c:v>3.3066666666666666</c:v>
                </c:pt>
                <c:pt idx="593">
                  <c:v>3.3108333333333331</c:v>
                </c:pt>
                <c:pt idx="594">
                  <c:v>3.3150000000000004</c:v>
                </c:pt>
                <c:pt idx="595">
                  <c:v>3.3191666666666668</c:v>
                </c:pt>
                <c:pt idx="596">
                  <c:v>3.3233333333333333</c:v>
                </c:pt>
                <c:pt idx="597">
                  <c:v>3.3275000000000001</c:v>
                </c:pt>
                <c:pt idx="598">
                  <c:v>3.3316666666666666</c:v>
                </c:pt>
                <c:pt idx="599">
                  <c:v>3.3358333333333325</c:v>
                </c:pt>
                <c:pt idx="600">
                  <c:v>3.34</c:v>
                </c:pt>
                <c:pt idx="601">
                  <c:v>3.3683333333333327</c:v>
                </c:pt>
                <c:pt idx="602">
                  <c:v>3.3966666666666665</c:v>
                </c:pt>
                <c:pt idx="603">
                  <c:v>3.4249999999999998</c:v>
                </c:pt>
                <c:pt idx="604">
                  <c:v>3.4533333333333331</c:v>
                </c:pt>
                <c:pt idx="605">
                  <c:v>3.4816666666666665</c:v>
                </c:pt>
                <c:pt idx="606">
                  <c:v>3.51</c:v>
                </c:pt>
                <c:pt idx="607">
                  <c:v>3.5383333333333336</c:v>
                </c:pt>
                <c:pt idx="608">
                  <c:v>3.5666666666666669</c:v>
                </c:pt>
                <c:pt idx="609">
                  <c:v>3.5950000000000002</c:v>
                </c:pt>
                <c:pt idx="610">
                  <c:v>3.6233333333333335</c:v>
                </c:pt>
                <c:pt idx="611">
                  <c:v>3.6516666666666668</c:v>
                </c:pt>
                <c:pt idx="612">
                  <c:v>3.68</c:v>
                </c:pt>
                <c:pt idx="613">
                  <c:v>3.6491666666666669</c:v>
                </c:pt>
                <c:pt idx="614">
                  <c:v>3.6183333333333336</c:v>
                </c:pt>
                <c:pt idx="615">
                  <c:v>3.5875000000000004</c:v>
                </c:pt>
                <c:pt idx="616">
                  <c:v>3.5566666666666666</c:v>
                </c:pt>
                <c:pt idx="617">
                  <c:v>3.5258333333333338</c:v>
                </c:pt>
                <c:pt idx="618">
                  <c:v>3.4950000000000001</c:v>
                </c:pt>
                <c:pt idx="619">
                  <c:v>3.4641666666666668</c:v>
                </c:pt>
                <c:pt idx="620">
                  <c:v>3.4333333333333336</c:v>
                </c:pt>
                <c:pt idx="621">
                  <c:v>3.4024999999999999</c:v>
                </c:pt>
                <c:pt idx="622">
                  <c:v>3.3716666666666666</c:v>
                </c:pt>
                <c:pt idx="623">
                  <c:v>3.3408333333333338</c:v>
                </c:pt>
                <c:pt idx="624">
                  <c:v>3.31</c:v>
                </c:pt>
                <c:pt idx="625">
                  <c:v>3.2941666666666674</c:v>
                </c:pt>
                <c:pt idx="626">
                  <c:v>3.2783333333333333</c:v>
                </c:pt>
                <c:pt idx="627">
                  <c:v>3.2624999999999997</c:v>
                </c:pt>
                <c:pt idx="628">
                  <c:v>3.2466666666666666</c:v>
                </c:pt>
                <c:pt idx="629">
                  <c:v>3.2308333333333334</c:v>
                </c:pt>
                <c:pt idx="630">
                  <c:v>3.2149999999999999</c:v>
                </c:pt>
                <c:pt idx="631">
                  <c:v>3.1991666666666667</c:v>
                </c:pt>
                <c:pt idx="632">
                  <c:v>3.1833333333333336</c:v>
                </c:pt>
                <c:pt idx="633">
                  <c:v>3.1675000000000004</c:v>
                </c:pt>
                <c:pt idx="634">
                  <c:v>3.1516666666666668</c:v>
                </c:pt>
                <c:pt idx="635">
                  <c:v>3.1358333333333333</c:v>
                </c:pt>
                <c:pt idx="636">
                  <c:v>3.12</c:v>
                </c:pt>
                <c:pt idx="637">
                  <c:v>3.0924999999999998</c:v>
                </c:pt>
                <c:pt idx="638">
                  <c:v>3.0649999999999999</c:v>
                </c:pt>
                <c:pt idx="639">
                  <c:v>3.0375000000000005</c:v>
                </c:pt>
                <c:pt idx="640">
                  <c:v>3.0100000000000002</c:v>
                </c:pt>
                <c:pt idx="641">
                  <c:v>2.9824999999999999</c:v>
                </c:pt>
                <c:pt idx="642">
                  <c:v>2.9550000000000001</c:v>
                </c:pt>
                <c:pt idx="643">
                  <c:v>2.9275000000000002</c:v>
                </c:pt>
                <c:pt idx="644">
                  <c:v>2.9000000000000004</c:v>
                </c:pt>
                <c:pt idx="645">
                  <c:v>2.8724999999999996</c:v>
                </c:pt>
                <c:pt idx="646">
                  <c:v>2.8449999999999998</c:v>
                </c:pt>
                <c:pt idx="647">
                  <c:v>2.8174999999999999</c:v>
                </c:pt>
                <c:pt idx="648">
                  <c:v>2.79</c:v>
                </c:pt>
                <c:pt idx="649">
                  <c:v>2.7783333333333333</c:v>
                </c:pt>
                <c:pt idx="650">
                  <c:v>2.7666666666666666</c:v>
                </c:pt>
                <c:pt idx="651">
                  <c:v>2.7549999999999999</c:v>
                </c:pt>
                <c:pt idx="652">
                  <c:v>2.7433333333333332</c:v>
                </c:pt>
                <c:pt idx="653">
                  <c:v>2.7316666666666669</c:v>
                </c:pt>
                <c:pt idx="654">
                  <c:v>2.72</c:v>
                </c:pt>
                <c:pt idx="655">
                  <c:v>2.708333333333333</c:v>
                </c:pt>
                <c:pt idx="656">
                  <c:v>2.6966666666666668</c:v>
                </c:pt>
                <c:pt idx="657">
                  <c:v>2.6850000000000001</c:v>
                </c:pt>
                <c:pt idx="658">
                  <c:v>2.6733333333333333</c:v>
                </c:pt>
                <c:pt idx="659">
                  <c:v>2.6616666666666666</c:v>
                </c:pt>
                <c:pt idx="660">
                  <c:v>2.65</c:v>
                </c:pt>
                <c:pt idx="661">
                  <c:v>2.6524999999999999</c:v>
                </c:pt>
                <c:pt idx="662">
                  <c:v>2.6550000000000002</c:v>
                </c:pt>
                <c:pt idx="663">
                  <c:v>2.6574999999999998</c:v>
                </c:pt>
                <c:pt idx="664">
                  <c:v>2.66</c:v>
                </c:pt>
                <c:pt idx="665">
                  <c:v>2.6625000000000001</c:v>
                </c:pt>
                <c:pt idx="666">
                  <c:v>2.665</c:v>
                </c:pt>
                <c:pt idx="667">
                  <c:v>2.6675000000000004</c:v>
                </c:pt>
                <c:pt idx="668">
                  <c:v>2.67</c:v>
                </c:pt>
                <c:pt idx="669">
                  <c:v>2.6725000000000003</c:v>
                </c:pt>
                <c:pt idx="670">
                  <c:v>2.6749999999999998</c:v>
                </c:pt>
                <c:pt idx="671">
                  <c:v>2.6774999999999998</c:v>
                </c:pt>
                <c:pt idx="672">
                  <c:v>2.68</c:v>
                </c:pt>
                <c:pt idx="673">
                  <c:v>2.67</c:v>
                </c:pt>
                <c:pt idx="674">
                  <c:v>2.66</c:v>
                </c:pt>
                <c:pt idx="675">
                  <c:v>2.6500000000000004</c:v>
                </c:pt>
                <c:pt idx="676">
                  <c:v>2.64</c:v>
                </c:pt>
                <c:pt idx="677">
                  <c:v>2.63</c:v>
                </c:pt>
                <c:pt idx="678">
                  <c:v>2.62</c:v>
                </c:pt>
                <c:pt idx="679">
                  <c:v>2.6100000000000003</c:v>
                </c:pt>
                <c:pt idx="680">
                  <c:v>2.6</c:v>
                </c:pt>
                <c:pt idx="681">
                  <c:v>2.59</c:v>
                </c:pt>
                <c:pt idx="682">
                  <c:v>2.58</c:v>
                </c:pt>
                <c:pt idx="683">
                  <c:v>2.57</c:v>
                </c:pt>
                <c:pt idx="684">
                  <c:v>2.56</c:v>
                </c:pt>
                <c:pt idx="685">
                  <c:v>2.5433333333333334</c:v>
                </c:pt>
                <c:pt idx="686">
                  <c:v>2.5266666666666664</c:v>
                </c:pt>
                <c:pt idx="687">
                  <c:v>2.5099999999999998</c:v>
                </c:pt>
                <c:pt idx="688">
                  <c:v>2.4933333333333332</c:v>
                </c:pt>
                <c:pt idx="689">
                  <c:v>2.4766666666666666</c:v>
                </c:pt>
                <c:pt idx="690">
                  <c:v>2.46</c:v>
                </c:pt>
                <c:pt idx="691">
                  <c:v>2.4433333333333334</c:v>
                </c:pt>
                <c:pt idx="692">
                  <c:v>2.4266666666666667</c:v>
                </c:pt>
                <c:pt idx="693">
                  <c:v>2.4099999999999997</c:v>
                </c:pt>
                <c:pt idx="694">
                  <c:v>2.3933333333333331</c:v>
                </c:pt>
                <c:pt idx="695">
                  <c:v>2.3766666666666665</c:v>
                </c:pt>
                <c:pt idx="696">
                  <c:v>2.36</c:v>
                </c:pt>
                <c:pt idx="697">
                  <c:v>2.3474999999999997</c:v>
                </c:pt>
                <c:pt idx="698">
                  <c:v>2.335</c:v>
                </c:pt>
                <c:pt idx="699">
                  <c:v>2.3224999999999998</c:v>
                </c:pt>
                <c:pt idx="700">
                  <c:v>2.31</c:v>
                </c:pt>
                <c:pt idx="701">
                  <c:v>2.2975000000000003</c:v>
                </c:pt>
                <c:pt idx="702">
                  <c:v>2.2850000000000001</c:v>
                </c:pt>
                <c:pt idx="703">
                  <c:v>2.2725</c:v>
                </c:pt>
                <c:pt idx="704">
                  <c:v>2.2599999999999998</c:v>
                </c:pt>
                <c:pt idx="705">
                  <c:v>2.2475000000000001</c:v>
                </c:pt>
                <c:pt idx="706">
                  <c:v>2.2350000000000003</c:v>
                </c:pt>
                <c:pt idx="707">
                  <c:v>2.2225000000000001</c:v>
                </c:pt>
                <c:pt idx="708">
                  <c:v>2.21</c:v>
                </c:pt>
                <c:pt idx="709">
                  <c:v>2.1883333333333335</c:v>
                </c:pt>
                <c:pt idx="710">
                  <c:v>2.166666666666667</c:v>
                </c:pt>
                <c:pt idx="711">
                  <c:v>2.145</c:v>
                </c:pt>
                <c:pt idx="712">
                  <c:v>2.1233333333333335</c:v>
                </c:pt>
                <c:pt idx="713">
                  <c:v>2.1016666666666666</c:v>
                </c:pt>
                <c:pt idx="714">
                  <c:v>2.08</c:v>
                </c:pt>
                <c:pt idx="715">
                  <c:v>2.0583333333333336</c:v>
                </c:pt>
                <c:pt idx="716">
                  <c:v>2.0366666666666666</c:v>
                </c:pt>
                <c:pt idx="717">
                  <c:v>2.0150000000000001</c:v>
                </c:pt>
                <c:pt idx="718">
                  <c:v>1.9933333333333334</c:v>
                </c:pt>
                <c:pt idx="719">
                  <c:v>1.9716666666666665</c:v>
                </c:pt>
                <c:pt idx="720">
                  <c:v>1.95</c:v>
                </c:pt>
                <c:pt idx="721">
                  <c:v>1.9924999999999999</c:v>
                </c:pt>
                <c:pt idx="722">
                  <c:v>2.0350000000000001</c:v>
                </c:pt>
                <c:pt idx="723">
                  <c:v>2.0775000000000001</c:v>
                </c:pt>
                <c:pt idx="724">
                  <c:v>2.12</c:v>
                </c:pt>
                <c:pt idx="725">
                  <c:v>2.1625000000000001</c:v>
                </c:pt>
                <c:pt idx="726">
                  <c:v>2.2050000000000001</c:v>
                </c:pt>
                <c:pt idx="727">
                  <c:v>2.2474999999999996</c:v>
                </c:pt>
                <c:pt idx="728">
                  <c:v>2.29</c:v>
                </c:pt>
                <c:pt idx="729">
                  <c:v>2.3325</c:v>
                </c:pt>
                <c:pt idx="730">
                  <c:v>2.3750000000000004</c:v>
                </c:pt>
                <c:pt idx="731">
                  <c:v>2.4175</c:v>
                </c:pt>
                <c:pt idx="732">
                  <c:v>2.46</c:v>
                </c:pt>
                <c:pt idx="733">
                  <c:v>2.4608333333333334</c:v>
                </c:pt>
                <c:pt idx="734">
                  <c:v>2.4616666666666669</c:v>
                </c:pt>
                <c:pt idx="735">
                  <c:v>2.4624999999999999</c:v>
                </c:pt>
                <c:pt idx="736">
                  <c:v>2.4633333333333334</c:v>
                </c:pt>
                <c:pt idx="737">
                  <c:v>2.4641666666666664</c:v>
                </c:pt>
                <c:pt idx="738">
                  <c:v>2.4649999999999999</c:v>
                </c:pt>
                <c:pt idx="739">
                  <c:v>2.4658333333333338</c:v>
                </c:pt>
                <c:pt idx="740">
                  <c:v>2.4666666666666668</c:v>
                </c:pt>
                <c:pt idx="741">
                  <c:v>2.4675000000000002</c:v>
                </c:pt>
                <c:pt idx="742">
                  <c:v>2.4683333333333337</c:v>
                </c:pt>
                <c:pt idx="743">
                  <c:v>2.4691666666666667</c:v>
                </c:pt>
                <c:pt idx="744">
                  <c:v>2.4700000000000002</c:v>
                </c:pt>
                <c:pt idx="745">
                  <c:v>2.4708333333333332</c:v>
                </c:pt>
                <c:pt idx="746">
                  <c:v>2.4716666666666667</c:v>
                </c:pt>
                <c:pt idx="747">
                  <c:v>2.4725000000000001</c:v>
                </c:pt>
                <c:pt idx="748">
                  <c:v>2.4733333333333336</c:v>
                </c:pt>
                <c:pt idx="749">
                  <c:v>2.4741666666666671</c:v>
                </c:pt>
                <c:pt idx="750">
                  <c:v>2.4750000000000001</c:v>
                </c:pt>
                <c:pt idx="751">
                  <c:v>2.4758333333333331</c:v>
                </c:pt>
                <c:pt idx="752">
                  <c:v>2.4766666666666666</c:v>
                </c:pt>
                <c:pt idx="753">
                  <c:v>2.4775</c:v>
                </c:pt>
                <c:pt idx="754">
                  <c:v>2.4783333333333335</c:v>
                </c:pt>
                <c:pt idx="755">
                  <c:v>2.479166666666667</c:v>
                </c:pt>
                <c:pt idx="756">
                  <c:v>2.48</c:v>
                </c:pt>
                <c:pt idx="757">
                  <c:v>2.4708333333333332</c:v>
                </c:pt>
                <c:pt idx="758">
                  <c:v>2.4616666666666669</c:v>
                </c:pt>
                <c:pt idx="759">
                  <c:v>2.4525000000000001</c:v>
                </c:pt>
                <c:pt idx="760">
                  <c:v>2.4433333333333334</c:v>
                </c:pt>
                <c:pt idx="761">
                  <c:v>2.4341666666666666</c:v>
                </c:pt>
                <c:pt idx="762">
                  <c:v>2.4249999999999998</c:v>
                </c:pt>
                <c:pt idx="763">
                  <c:v>2.4158333333333335</c:v>
                </c:pt>
                <c:pt idx="764">
                  <c:v>2.4066666666666667</c:v>
                </c:pt>
                <c:pt idx="765">
                  <c:v>2.3975</c:v>
                </c:pt>
                <c:pt idx="766">
                  <c:v>2.3883333333333336</c:v>
                </c:pt>
                <c:pt idx="767">
                  <c:v>2.3791666666666664</c:v>
                </c:pt>
                <c:pt idx="768">
                  <c:v>2.37</c:v>
                </c:pt>
                <c:pt idx="769">
                  <c:v>2.355</c:v>
                </c:pt>
                <c:pt idx="770">
                  <c:v>2.3400000000000003</c:v>
                </c:pt>
                <c:pt idx="771">
                  <c:v>2.3250000000000002</c:v>
                </c:pt>
                <c:pt idx="772">
                  <c:v>2.31</c:v>
                </c:pt>
                <c:pt idx="773">
                  <c:v>2.2949999999999999</c:v>
                </c:pt>
                <c:pt idx="774">
                  <c:v>2.2800000000000002</c:v>
                </c:pt>
                <c:pt idx="775">
                  <c:v>2.2650000000000001</c:v>
                </c:pt>
                <c:pt idx="776">
                  <c:v>2.25</c:v>
                </c:pt>
                <c:pt idx="777">
                  <c:v>2.2350000000000003</c:v>
                </c:pt>
                <c:pt idx="778">
                  <c:v>2.2199999999999998</c:v>
                </c:pt>
                <c:pt idx="779">
                  <c:v>2.2050000000000001</c:v>
                </c:pt>
                <c:pt idx="780">
                  <c:v>2.19</c:v>
                </c:pt>
                <c:pt idx="781">
                  <c:v>2.1949999999999998</c:v>
                </c:pt>
                <c:pt idx="782">
                  <c:v>2.2000000000000002</c:v>
                </c:pt>
                <c:pt idx="783">
                  <c:v>2.2050000000000001</c:v>
                </c:pt>
                <c:pt idx="784">
                  <c:v>2.21</c:v>
                </c:pt>
                <c:pt idx="785">
                  <c:v>2.2149999999999999</c:v>
                </c:pt>
                <c:pt idx="786">
                  <c:v>2.2199999999999998</c:v>
                </c:pt>
                <c:pt idx="787">
                  <c:v>2.2250000000000001</c:v>
                </c:pt>
                <c:pt idx="788">
                  <c:v>2.23</c:v>
                </c:pt>
                <c:pt idx="789">
                  <c:v>2.2349999999999999</c:v>
                </c:pt>
                <c:pt idx="790">
                  <c:v>2.2400000000000002</c:v>
                </c:pt>
                <c:pt idx="791">
                  <c:v>2.2450000000000001</c:v>
                </c:pt>
                <c:pt idx="792">
                  <c:v>2.25</c:v>
                </c:pt>
                <c:pt idx="793">
                  <c:v>2.2658333333333331</c:v>
                </c:pt>
                <c:pt idx="794">
                  <c:v>2.2816666666666667</c:v>
                </c:pt>
                <c:pt idx="795">
                  <c:v>2.2974999999999999</c:v>
                </c:pt>
                <c:pt idx="796">
                  <c:v>2.3133333333333335</c:v>
                </c:pt>
                <c:pt idx="797">
                  <c:v>2.3291666666666666</c:v>
                </c:pt>
                <c:pt idx="798">
                  <c:v>2.3449999999999998</c:v>
                </c:pt>
                <c:pt idx="799">
                  <c:v>2.3608333333333329</c:v>
                </c:pt>
                <c:pt idx="800">
                  <c:v>2.3766666666666669</c:v>
                </c:pt>
                <c:pt idx="801">
                  <c:v>2.3925000000000001</c:v>
                </c:pt>
                <c:pt idx="802">
                  <c:v>2.4083333333333332</c:v>
                </c:pt>
                <c:pt idx="803">
                  <c:v>2.4241666666666668</c:v>
                </c:pt>
                <c:pt idx="804">
                  <c:v>2.44</c:v>
                </c:pt>
                <c:pt idx="805">
                  <c:v>2.4291666666666667</c:v>
                </c:pt>
                <c:pt idx="806">
                  <c:v>2.418333333333333</c:v>
                </c:pt>
                <c:pt idx="807">
                  <c:v>2.4075000000000002</c:v>
                </c:pt>
                <c:pt idx="808">
                  <c:v>2.3966666666666665</c:v>
                </c:pt>
                <c:pt idx="809">
                  <c:v>2.3858333333333333</c:v>
                </c:pt>
                <c:pt idx="810">
                  <c:v>2.375</c:v>
                </c:pt>
                <c:pt idx="811">
                  <c:v>2.3641666666666667</c:v>
                </c:pt>
                <c:pt idx="812">
                  <c:v>2.3533333333333335</c:v>
                </c:pt>
                <c:pt idx="813">
                  <c:v>2.3424999999999998</c:v>
                </c:pt>
                <c:pt idx="814">
                  <c:v>2.3316666666666666</c:v>
                </c:pt>
                <c:pt idx="815">
                  <c:v>2.3208333333333333</c:v>
                </c:pt>
                <c:pt idx="816">
                  <c:v>2.31</c:v>
                </c:pt>
                <c:pt idx="817">
                  <c:v>2.3108333333333335</c:v>
                </c:pt>
                <c:pt idx="818">
                  <c:v>2.3116666666666665</c:v>
                </c:pt>
                <c:pt idx="819">
                  <c:v>2.3125</c:v>
                </c:pt>
                <c:pt idx="820">
                  <c:v>2.3133333333333335</c:v>
                </c:pt>
                <c:pt idx="821">
                  <c:v>2.3141666666666669</c:v>
                </c:pt>
                <c:pt idx="822">
                  <c:v>2.3149999999999999</c:v>
                </c:pt>
                <c:pt idx="823">
                  <c:v>2.3158333333333334</c:v>
                </c:pt>
                <c:pt idx="824">
                  <c:v>2.3166666666666664</c:v>
                </c:pt>
                <c:pt idx="825">
                  <c:v>2.3174999999999999</c:v>
                </c:pt>
                <c:pt idx="826">
                  <c:v>2.3183333333333334</c:v>
                </c:pt>
                <c:pt idx="827">
                  <c:v>2.3191666666666664</c:v>
                </c:pt>
                <c:pt idx="828">
                  <c:v>2.3199999999999998</c:v>
                </c:pt>
                <c:pt idx="829">
                  <c:v>2.3408333333333333</c:v>
                </c:pt>
                <c:pt idx="830">
                  <c:v>2.3616666666666668</c:v>
                </c:pt>
                <c:pt idx="831">
                  <c:v>2.3824999999999998</c:v>
                </c:pt>
                <c:pt idx="832">
                  <c:v>2.4033333333333333</c:v>
                </c:pt>
                <c:pt idx="833">
                  <c:v>2.4241666666666664</c:v>
                </c:pt>
                <c:pt idx="834">
                  <c:v>2.4449999999999998</c:v>
                </c:pt>
                <c:pt idx="835">
                  <c:v>2.4658333333333333</c:v>
                </c:pt>
                <c:pt idx="836">
                  <c:v>2.4866666666666664</c:v>
                </c:pt>
                <c:pt idx="837">
                  <c:v>2.5074999999999998</c:v>
                </c:pt>
                <c:pt idx="838">
                  <c:v>2.5283333333333333</c:v>
                </c:pt>
                <c:pt idx="839">
                  <c:v>2.5491666666666668</c:v>
                </c:pt>
                <c:pt idx="840">
                  <c:v>2.57</c:v>
                </c:pt>
                <c:pt idx="841">
                  <c:v>2.5791666666666666</c:v>
                </c:pt>
                <c:pt idx="842">
                  <c:v>2.5883333333333334</c:v>
                </c:pt>
                <c:pt idx="843">
                  <c:v>2.5975000000000001</c:v>
                </c:pt>
                <c:pt idx="844">
                  <c:v>2.6066666666666665</c:v>
                </c:pt>
                <c:pt idx="845">
                  <c:v>2.6158333333333332</c:v>
                </c:pt>
                <c:pt idx="846">
                  <c:v>2.625</c:v>
                </c:pt>
                <c:pt idx="847">
                  <c:v>2.6341666666666668</c:v>
                </c:pt>
                <c:pt idx="848">
                  <c:v>2.6433333333333335</c:v>
                </c:pt>
                <c:pt idx="849">
                  <c:v>2.6525000000000003</c:v>
                </c:pt>
                <c:pt idx="850">
                  <c:v>2.6616666666666666</c:v>
                </c:pt>
                <c:pt idx="851">
                  <c:v>2.6708333333333334</c:v>
                </c:pt>
                <c:pt idx="852">
                  <c:v>2.68</c:v>
                </c:pt>
                <c:pt idx="853">
                  <c:v>2.6924999999999999</c:v>
                </c:pt>
                <c:pt idx="854">
                  <c:v>2.7050000000000001</c:v>
                </c:pt>
                <c:pt idx="855">
                  <c:v>2.7175000000000002</c:v>
                </c:pt>
                <c:pt idx="856">
                  <c:v>2.7300000000000004</c:v>
                </c:pt>
                <c:pt idx="857">
                  <c:v>2.7425000000000002</c:v>
                </c:pt>
                <c:pt idx="858">
                  <c:v>2.7549999999999999</c:v>
                </c:pt>
                <c:pt idx="859">
                  <c:v>2.7675000000000001</c:v>
                </c:pt>
                <c:pt idx="860">
                  <c:v>2.7800000000000002</c:v>
                </c:pt>
                <c:pt idx="861">
                  <c:v>2.7925</c:v>
                </c:pt>
                <c:pt idx="862">
                  <c:v>2.8050000000000002</c:v>
                </c:pt>
                <c:pt idx="863">
                  <c:v>2.8174999999999999</c:v>
                </c:pt>
                <c:pt idx="864">
                  <c:v>2.83</c:v>
                </c:pt>
                <c:pt idx="865">
                  <c:v>2.8008333333333333</c:v>
                </c:pt>
                <c:pt idx="866">
                  <c:v>2.7716666666666665</c:v>
                </c:pt>
                <c:pt idx="867">
                  <c:v>2.83</c:v>
                </c:pt>
                <c:pt idx="868">
                  <c:v>3.05</c:v>
                </c:pt>
                <c:pt idx="869">
                  <c:v>3.11</c:v>
                </c:pt>
                <c:pt idx="870">
                  <c:v>2.93</c:v>
                </c:pt>
                <c:pt idx="871">
                  <c:v>2.95</c:v>
                </c:pt>
                <c:pt idx="872">
                  <c:v>2.87</c:v>
                </c:pt>
                <c:pt idx="873">
                  <c:v>2.66</c:v>
                </c:pt>
                <c:pt idx="874">
                  <c:v>2.68</c:v>
                </c:pt>
                <c:pt idx="875">
                  <c:v>2.59</c:v>
                </c:pt>
                <c:pt idx="876">
                  <c:v>2.48</c:v>
                </c:pt>
                <c:pt idx="877">
                  <c:v>2.4700000000000002</c:v>
                </c:pt>
                <c:pt idx="878">
                  <c:v>2.37</c:v>
                </c:pt>
                <c:pt idx="879">
                  <c:v>2.29</c:v>
                </c:pt>
                <c:pt idx="880">
                  <c:v>2.37</c:v>
                </c:pt>
                <c:pt idx="881">
                  <c:v>2.38</c:v>
                </c:pt>
                <c:pt idx="882">
                  <c:v>2.2999999999999998</c:v>
                </c:pt>
                <c:pt idx="883">
                  <c:v>2.36</c:v>
                </c:pt>
                <c:pt idx="884">
                  <c:v>2.38</c:v>
                </c:pt>
                <c:pt idx="885">
                  <c:v>2.4300000000000002</c:v>
                </c:pt>
                <c:pt idx="886">
                  <c:v>2.48</c:v>
                </c:pt>
                <c:pt idx="887">
                  <c:v>2.5099999999999998</c:v>
                </c:pt>
                <c:pt idx="888">
                  <c:v>2.61</c:v>
                </c:pt>
                <c:pt idx="889">
                  <c:v>2.65</c:v>
                </c:pt>
                <c:pt idx="890">
                  <c:v>2.68</c:v>
                </c:pt>
                <c:pt idx="891">
                  <c:v>2.75</c:v>
                </c:pt>
                <c:pt idx="892">
                  <c:v>2.76</c:v>
                </c:pt>
                <c:pt idx="893">
                  <c:v>2.78</c:v>
                </c:pt>
                <c:pt idx="894">
                  <c:v>2.9</c:v>
                </c:pt>
                <c:pt idx="895">
                  <c:v>2.97</c:v>
                </c:pt>
                <c:pt idx="896">
                  <c:v>2.97</c:v>
                </c:pt>
                <c:pt idx="897">
                  <c:v>2.88</c:v>
                </c:pt>
                <c:pt idx="898">
                  <c:v>2.89</c:v>
                </c:pt>
                <c:pt idx="899">
                  <c:v>2.96</c:v>
                </c:pt>
                <c:pt idx="900">
                  <c:v>2.9</c:v>
                </c:pt>
                <c:pt idx="901">
                  <c:v>2.84</c:v>
                </c:pt>
                <c:pt idx="902">
                  <c:v>2.96</c:v>
                </c:pt>
                <c:pt idx="903">
                  <c:v>3.18</c:v>
                </c:pt>
                <c:pt idx="904">
                  <c:v>3.07</c:v>
                </c:pt>
                <c:pt idx="905">
                  <c:v>3</c:v>
                </c:pt>
                <c:pt idx="906">
                  <c:v>3.11</c:v>
                </c:pt>
                <c:pt idx="907">
                  <c:v>3.33</c:v>
                </c:pt>
                <c:pt idx="908">
                  <c:v>3.38</c:v>
                </c:pt>
                <c:pt idx="909">
                  <c:v>3.34</c:v>
                </c:pt>
                <c:pt idx="910">
                  <c:v>3.49</c:v>
                </c:pt>
                <c:pt idx="911">
                  <c:v>3.59</c:v>
                </c:pt>
                <c:pt idx="912">
                  <c:v>3.46</c:v>
                </c:pt>
                <c:pt idx="913">
                  <c:v>3.34</c:v>
                </c:pt>
                <c:pt idx="914">
                  <c:v>3.41</c:v>
                </c:pt>
                <c:pt idx="915">
                  <c:v>3.48</c:v>
                </c:pt>
                <c:pt idx="916">
                  <c:v>3.6</c:v>
                </c:pt>
                <c:pt idx="917">
                  <c:v>3.8</c:v>
                </c:pt>
                <c:pt idx="918">
                  <c:v>3.93</c:v>
                </c:pt>
                <c:pt idx="919">
                  <c:v>3.93</c:v>
                </c:pt>
                <c:pt idx="920">
                  <c:v>3.92</c:v>
                </c:pt>
                <c:pt idx="921">
                  <c:v>3.97</c:v>
                </c:pt>
                <c:pt idx="922">
                  <c:v>3.72</c:v>
                </c:pt>
                <c:pt idx="923">
                  <c:v>3.21</c:v>
                </c:pt>
                <c:pt idx="924">
                  <c:v>3.09</c:v>
                </c:pt>
                <c:pt idx="925">
                  <c:v>3.05</c:v>
                </c:pt>
                <c:pt idx="926">
                  <c:v>2.98</c:v>
                </c:pt>
                <c:pt idx="927">
                  <c:v>2.88</c:v>
                </c:pt>
                <c:pt idx="928">
                  <c:v>2.92</c:v>
                </c:pt>
                <c:pt idx="929">
                  <c:v>2.97</c:v>
                </c:pt>
                <c:pt idx="930">
                  <c:v>3.2</c:v>
                </c:pt>
                <c:pt idx="931">
                  <c:v>3.54</c:v>
                </c:pt>
                <c:pt idx="932">
                  <c:v>3.76</c:v>
                </c:pt>
                <c:pt idx="933">
                  <c:v>3.8</c:v>
                </c:pt>
                <c:pt idx="934">
                  <c:v>3.74</c:v>
                </c:pt>
                <c:pt idx="935">
                  <c:v>3.86</c:v>
                </c:pt>
                <c:pt idx="936">
                  <c:v>4.0199999999999996</c:v>
                </c:pt>
                <c:pt idx="937">
                  <c:v>3.96</c:v>
                </c:pt>
                <c:pt idx="938">
                  <c:v>3.99</c:v>
                </c:pt>
                <c:pt idx="939">
                  <c:v>4.12</c:v>
                </c:pt>
                <c:pt idx="940">
                  <c:v>4.3099999999999996</c:v>
                </c:pt>
                <c:pt idx="941">
                  <c:v>4.34</c:v>
                </c:pt>
                <c:pt idx="942">
                  <c:v>4.4000000000000004</c:v>
                </c:pt>
                <c:pt idx="943">
                  <c:v>4.43</c:v>
                </c:pt>
                <c:pt idx="944">
                  <c:v>4.68</c:v>
                </c:pt>
                <c:pt idx="945">
                  <c:v>4.53</c:v>
                </c:pt>
                <c:pt idx="946">
                  <c:v>4.53</c:v>
                </c:pt>
                <c:pt idx="947">
                  <c:v>4.6900000000000004</c:v>
                </c:pt>
                <c:pt idx="948">
                  <c:v>4.72</c:v>
                </c:pt>
                <c:pt idx="949">
                  <c:v>4.49</c:v>
                </c:pt>
                <c:pt idx="950">
                  <c:v>4.25</c:v>
                </c:pt>
                <c:pt idx="951">
                  <c:v>4.28</c:v>
                </c:pt>
                <c:pt idx="952">
                  <c:v>4.3499999999999996</c:v>
                </c:pt>
                <c:pt idx="953">
                  <c:v>4.1500000000000004</c:v>
                </c:pt>
                <c:pt idx="954">
                  <c:v>3.9</c:v>
                </c:pt>
                <c:pt idx="955">
                  <c:v>3.8</c:v>
                </c:pt>
                <c:pt idx="956">
                  <c:v>3.8</c:v>
                </c:pt>
                <c:pt idx="957">
                  <c:v>3.89</c:v>
                </c:pt>
                <c:pt idx="958">
                  <c:v>3.93</c:v>
                </c:pt>
                <c:pt idx="959">
                  <c:v>3.84</c:v>
                </c:pt>
                <c:pt idx="960">
                  <c:v>3.84</c:v>
                </c:pt>
                <c:pt idx="961">
                  <c:v>3.78</c:v>
                </c:pt>
                <c:pt idx="962">
                  <c:v>3.74</c:v>
                </c:pt>
                <c:pt idx="963">
                  <c:v>3.78</c:v>
                </c:pt>
                <c:pt idx="964">
                  <c:v>3.71</c:v>
                </c:pt>
                <c:pt idx="965">
                  <c:v>3.88</c:v>
                </c:pt>
                <c:pt idx="966">
                  <c:v>3.92</c:v>
                </c:pt>
                <c:pt idx="967">
                  <c:v>4.04</c:v>
                </c:pt>
                <c:pt idx="968">
                  <c:v>3.98</c:v>
                </c:pt>
                <c:pt idx="969">
                  <c:v>3.92</c:v>
                </c:pt>
                <c:pt idx="970">
                  <c:v>3.94</c:v>
                </c:pt>
                <c:pt idx="971">
                  <c:v>4.0599999999999996</c:v>
                </c:pt>
                <c:pt idx="972">
                  <c:v>4.08</c:v>
                </c:pt>
                <c:pt idx="973">
                  <c:v>4.04</c:v>
                </c:pt>
                <c:pt idx="974">
                  <c:v>3.93</c:v>
                </c:pt>
                <c:pt idx="975">
                  <c:v>3.84</c:v>
                </c:pt>
                <c:pt idx="976">
                  <c:v>3.87</c:v>
                </c:pt>
                <c:pt idx="977">
                  <c:v>3.91</c:v>
                </c:pt>
                <c:pt idx="978">
                  <c:v>4.01</c:v>
                </c:pt>
                <c:pt idx="979">
                  <c:v>3.98</c:v>
                </c:pt>
                <c:pt idx="980">
                  <c:v>3.98</c:v>
                </c:pt>
                <c:pt idx="981">
                  <c:v>3.93</c:v>
                </c:pt>
                <c:pt idx="982">
                  <c:v>3.92</c:v>
                </c:pt>
                <c:pt idx="983">
                  <c:v>3.86</c:v>
                </c:pt>
                <c:pt idx="984">
                  <c:v>3.83</c:v>
                </c:pt>
                <c:pt idx="985">
                  <c:v>3.92</c:v>
                </c:pt>
                <c:pt idx="986">
                  <c:v>3.93</c:v>
                </c:pt>
                <c:pt idx="987">
                  <c:v>3.97</c:v>
                </c:pt>
                <c:pt idx="988">
                  <c:v>3.93</c:v>
                </c:pt>
                <c:pt idx="989">
                  <c:v>3.99</c:v>
                </c:pt>
                <c:pt idx="990">
                  <c:v>4.0199999999999996</c:v>
                </c:pt>
                <c:pt idx="991">
                  <c:v>4</c:v>
                </c:pt>
                <c:pt idx="992">
                  <c:v>4.08</c:v>
                </c:pt>
                <c:pt idx="993">
                  <c:v>4.1100000000000003</c:v>
                </c:pt>
                <c:pt idx="994">
                  <c:v>4.12</c:v>
                </c:pt>
                <c:pt idx="995">
                  <c:v>4.13</c:v>
                </c:pt>
                <c:pt idx="996">
                  <c:v>4.17</c:v>
                </c:pt>
                <c:pt idx="997">
                  <c:v>4.1500000000000004</c:v>
                </c:pt>
                <c:pt idx="998">
                  <c:v>4.22</c:v>
                </c:pt>
                <c:pt idx="999">
                  <c:v>4.2300000000000004</c:v>
                </c:pt>
                <c:pt idx="1000">
                  <c:v>4.2</c:v>
                </c:pt>
                <c:pt idx="1001">
                  <c:v>4.17</c:v>
                </c:pt>
                <c:pt idx="1002">
                  <c:v>4.1900000000000004</c:v>
                </c:pt>
                <c:pt idx="1003">
                  <c:v>4.1900000000000004</c:v>
                </c:pt>
                <c:pt idx="1004">
                  <c:v>4.2</c:v>
                </c:pt>
                <c:pt idx="1005">
                  <c:v>4.1900000000000004</c:v>
                </c:pt>
                <c:pt idx="1006">
                  <c:v>4.1500000000000004</c:v>
                </c:pt>
                <c:pt idx="1007">
                  <c:v>4.18</c:v>
                </c:pt>
                <c:pt idx="1008">
                  <c:v>4.1900000000000004</c:v>
                </c:pt>
                <c:pt idx="1009">
                  <c:v>4.21</c:v>
                </c:pt>
                <c:pt idx="1010">
                  <c:v>4.21</c:v>
                </c:pt>
                <c:pt idx="1011">
                  <c:v>4.2</c:v>
                </c:pt>
                <c:pt idx="1012">
                  <c:v>4.21</c:v>
                </c:pt>
                <c:pt idx="1013">
                  <c:v>4.21</c:v>
                </c:pt>
                <c:pt idx="1014">
                  <c:v>4.2</c:v>
                </c:pt>
                <c:pt idx="1015">
                  <c:v>4.25</c:v>
                </c:pt>
                <c:pt idx="1016">
                  <c:v>4.29</c:v>
                </c:pt>
                <c:pt idx="1017">
                  <c:v>4.3499999999999996</c:v>
                </c:pt>
                <c:pt idx="1018">
                  <c:v>4.45</c:v>
                </c:pt>
                <c:pt idx="1019">
                  <c:v>4.62</c:v>
                </c:pt>
                <c:pt idx="1020">
                  <c:v>4.6100000000000003</c:v>
                </c:pt>
                <c:pt idx="1021">
                  <c:v>4.83</c:v>
                </c:pt>
                <c:pt idx="1022">
                  <c:v>4.87</c:v>
                </c:pt>
                <c:pt idx="1023">
                  <c:v>4.75</c:v>
                </c:pt>
                <c:pt idx="1024">
                  <c:v>4.78</c:v>
                </c:pt>
                <c:pt idx="1025">
                  <c:v>4.8099999999999996</c:v>
                </c:pt>
                <c:pt idx="1026">
                  <c:v>5.0199999999999996</c:v>
                </c:pt>
                <c:pt idx="1027">
                  <c:v>5.22</c:v>
                </c:pt>
                <c:pt idx="1028">
                  <c:v>5.18</c:v>
                </c:pt>
                <c:pt idx="1029">
                  <c:v>5.01</c:v>
                </c:pt>
                <c:pt idx="1030">
                  <c:v>5.16</c:v>
                </c:pt>
                <c:pt idx="1031">
                  <c:v>4.84</c:v>
                </c:pt>
                <c:pt idx="1032">
                  <c:v>4.58</c:v>
                </c:pt>
                <c:pt idx="1033">
                  <c:v>4.63</c:v>
                </c:pt>
                <c:pt idx="1034">
                  <c:v>4.54</c:v>
                </c:pt>
                <c:pt idx="1035">
                  <c:v>4.59</c:v>
                </c:pt>
                <c:pt idx="1036">
                  <c:v>4.8499999999999996</c:v>
                </c:pt>
                <c:pt idx="1037">
                  <c:v>5.0199999999999996</c:v>
                </c:pt>
                <c:pt idx="1038">
                  <c:v>5.16</c:v>
                </c:pt>
                <c:pt idx="1039">
                  <c:v>5.28</c:v>
                </c:pt>
                <c:pt idx="1040">
                  <c:v>5.3</c:v>
                </c:pt>
                <c:pt idx="1041">
                  <c:v>5.48</c:v>
                </c:pt>
                <c:pt idx="1042">
                  <c:v>5.75</c:v>
                </c:pt>
                <c:pt idx="1043">
                  <c:v>5.7</c:v>
                </c:pt>
                <c:pt idx="1044">
                  <c:v>5.53</c:v>
                </c:pt>
                <c:pt idx="1045">
                  <c:v>5.56</c:v>
                </c:pt>
                <c:pt idx="1046">
                  <c:v>5.74</c:v>
                </c:pt>
                <c:pt idx="1047">
                  <c:v>5.64</c:v>
                </c:pt>
                <c:pt idx="1048">
                  <c:v>5.87</c:v>
                </c:pt>
                <c:pt idx="1049">
                  <c:v>5.72</c:v>
                </c:pt>
                <c:pt idx="1050">
                  <c:v>5.5</c:v>
                </c:pt>
                <c:pt idx="1051">
                  <c:v>5.42</c:v>
                </c:pt>
                <c:pt idx="1052">
                  <c:v>5.46</c:v>
                </c:pt>
                <c:pt idx="1053">
                  <c:v>5.58</c:v>
                </c:pt>
                <c:pt idx="1054">
                  <c:v>5.7</c:v>
                </c:pt>
                <c:pt idx="1055">
                  <c:v>6.03</c:v>
                </c:pt>
                <c:pt idx="1056">
                  <c:v>6.04</c:v>
                </c:pt>
                <c:pt idx="1057">
                  <c:v>6.19</c:v>
                </c:pt>
                <c:pt idx="1058">
                  <c:v>6.3</c:v>
                </c:pt>
                <c:pt idx="1059">
                  <c:v>6.17</c:v>
                </c:pt>
                <c:pt idx="1060">
                  <c:v>6.32</c:v>
                </c:pt>
                <c:pt idx="1061">
                  <c:v>6.57</c:v>
                </c:pt>
                <c:pt idx="1062">
                  <c:v>6.72</c:v>
                </c:pt>
                <c:pt idx="1063">
                  <c:v>6.69</c:v>
                </c:pt>
                <c:pt idx="1064">
                  <c:v>7.16</c:v>
                </c:pt>
                <c:pt idx="1065">
                  <c:v>7.1</c:v>
                </c:pt>
                <c:pt idx="1066">
                  <c:v>7.14</c:v>
                </c:pt>
                <c:pt idx="1067">
                  <c:v>7.65</c:v>
                </c:pt>
                <c:pt idx="1068">
                  <c:v>7.79</c:v>
                </c:pt>
                <c:pt idx="1069">
                  <c:v>7.24</c:v>
                </c:pt>
                <c:pt idx="1070">
                  <c:v>7.07</c:v>
                </c:pt>
                <c:pt idx="1071">
                  <c:v>7.39</c:v>
                </c:pt>
                <c:pt idx="1072">
                  <c:v>7.91</c:v>
                </c:pt>
                <c:pt idx="1073">
                  <c:v>7.84</c:v>
                </c:pt>
                <c:pt idx="1074">
                  <c:v>7.46</c:v>
                </c:pt>
                <c:pt idx="1075">
                  <c:v>7.53</c:v>
                </c:pt>
                <c:pt idx="1076">
                  <c:v>7.39</c:v>
                </c:pt>
                <c:pt idx="1077">
                  <c:v>7.33</c:v>
                </c:pt>
                <c:pt idx="1078">
                  <c:v>6.84</c:v>
                </c:pt>
                <c:pt idx="1079">
                  <c:v>6.39</c:v>
                </c:pt>
                <c:pt idx="1080">
                  <c:v>6.24</c:v>
                </c:pt>
                <c:pt idx="1081">
                  <c:v>6.11</c:v>
                </c:pt>
                <c:pt idx="1082">
                  <c:v>5.7</c:v>
                </c:pt>
                <c:pt idx="1083">
                  <c:v>5.83</c:v>
                </c:pt>
                <c:pt idx="1084">
                  <c:v>6.39</c:v>
                </c:pt>
                <c:pt idx="1085">
                  <c:v>6.52</c:v>
                </c:pt>
                <c:pt idx="1086">
                  <c:v>6.73</c:v>
                </c:pt>
                <c:pt idx="1087">
                  <c:v>6.58</c:v>
                </c:pt>
                <c:pt idx="1088">
                  <c:v>6.14</c:v>
                </c:pt>
                <c:pt idx="1089">
                  <c:v>5.93</c:v>
                </c:pt>
                <c:pt idx="1090">
                  <c:v>5.81</c:v>
                </c:pt>
                <c:pt idx="1091">
                  <c:v>5.93</c:v>
                </c:pt>
                <c:pt idx="1092">
                  <c:v>5.95</c:v>
                </c:pt>
                <c:pt idx="1093">
                  <c:v>6.08</c:v>
                </c:pt>
                <c:pt idx="1094">
                  <c:v>6.07</c:v>
                </c:pt>
                <c:pt idx="1095">
                  <c:v>6.19</c:v>
                </c:pt>
                <c:pt idx="1096">
                  <c:v>6.13</c:v>
                </c:pt>
                <c:pt idx="1097">
                  <c:v>6.11</c:v>
                </c:pt>
                <c:pt idx="1098">
                  <c:v>6.11</c:v>
                </c:pt>
                <c:pt idx="1099">
                  <c:v>6.21</c:v>
                </c:pt>
                <c:pt idx="1100">
                  <c:v>6.55</c:v>
                </c:pt>
                <c:pt idx="1101">
                  <c:v>6.48</c:v>
                </c:pt>
                <c:pt idx="1102">
                  <c:v>6.28</c:v>
                </c:pt>
                <c:pt idx="1103">
                  <c:v>6.36</c:v>
                </c:pt>
                <c:pt idx="1104">
                  <c:v>6.46</c:v>
                </c:pt>
                <c:pt idx="1105">
                  <c:v>6.64</c:v>
                </c:pt>
                <c:pt idx="1106">
                  <c:v>6.71</c:v>
                </c:pt>
                <c:pt idx="1107">
                  <c:v>6.67</c:v>
                </c:pt>
                <c:pt idx="1108">
                  <c:v>6.85</c:v>
                </c:pt>
                <c:pt idx="1109">
                  <c:v>6.9</c:v>
                </c:pt>
                <c:pt idx="1110">
                  <c:v>7.13</c:v>
                </c:pt>
                <c:pt idx="1111">
                  <c:v>7.4</c:v>
                </c:pt>
                <c:pt idx="1112">
                  <c:v>7.09</c:v>
                </c:pt>
                <c:pt idx="1113">
                  <c:v>6.79</c:v>
                </c:pt>
                <c:pt idx="1114">
                  <c:v>6.73</c:v>
                </c:pt>
                <c:pt idx="1115">
                  <c:v>6.74</c:v>
                </c:pt>
                <c:pt idx="1116">
                  <c:v>6.99</c:v>
                </c:pt>
                <c:pt idx="1117">
                  <c:v>6.96</c:v>
                </c:pt>
                <c:pt idx="1118">
                  <c:v>7.21</c:v>
                </c:pt>
                <c:pt idx="1119">
                  <c:v>7.51</c:v>
                </c:pt>
                <c:pt idx="1120">
                  <c:v>7.58</c:v>
                </c:pt>
                <c:pt idx="1121">
                  <c:v>7.54</c:v>
                </c:pt>
                <c:pt idx="1122">
                  <c:v>7.81</c:v>
                </c:pt>
                <c:pt idx="1123">
                  <c:v>8.0399999999999991</c:v>
                </c:pt>
                <c:pt idx="1124">
                  <c:v>8.0399999999999991</c:v>
                </c:pt>
                <c:pt idx="1125">
                  <c:v>7.9</c:v>
                </c:pt>
                <c:pt idx="1126">
                  <c:v>7.68</c:v>
                </c:pt>
                <c:pt idx="1127">
                  <c:v>7.43</c:v>
                </c:pt>
                <c:pt idx="1128">
                  <c:v>7.5</c:v>
                </c:pt>
                <c:pt idx="1129">
                  <c:v>7.39</c:v>
                </c:pt>
                <c:pt idx="1130">
                  <c:v>7.73</c:v>
                </c:pt>
                <c:pt idx="1131">
                  <c:v>8.23</c:v>
                </c:pt>
                <c:pt idx="1132">
                  <c:v>8.06</c:v>
                </c:pt>
                <c:pt idx="1133">
                  <c:v>7.86</c:v>
                </c:pt>
                <c:pt idx="1134">
                  <c:v>8.06</c:v>
                </c:pt>
                <c:pt idx="1135">
                  <c:v>8.4</c:v>
                </c:pt>
                <c:pt idx="1136">
                  <c:v>8.43</c:v>
                </c:pt>
                <c:pt idx="1137">
                  <c:v>8.14</c:v>
                </c:pt>
                <c:pt idx="1138">
                  <c:v>8.0500000000000007</c:v>
                </c:pt>
                <c:pt idx="1139">
                  <c:v>8</c:v>
                </c:pt>
                <c:pt idx="1140">
                  <c:v>7.74</c:v>
                </c:pt>
                <c:pt idx="1141">
                  <c:v>7.79</c:v>
                </c:pt>
                <c:pt idx="1142">
                  <c:v>7.73</c:v>
                </c:pt>
                <c:pt idx="1143">
                  <c:v>7.56</c:v>
                </c:pt>
                <c:pt idx="1144">
                  <c:v>7.9</c:v>
                </c:pt>
                <c:pt idx="1145">
                  <c:v>7.86</c:v>
                </c:pt>
                <c:pt idx="1146">
                  <c:v>7.83</c:v>
                </c:pt>
                <c:pt idx="1147">
                  <c:v>7.77</c:v>
                </c:pt>
                <c:pt idx="1148">
                  <c:v>7.59</c:v>
                </c:pt>
                <c:pt idx="1149">
                  <c:v>7.41</c:v>
                </c:pt>
                <c:pt idx="1150">
                  <c:v>7.29</c:v>
                </c:pt>
                <c:pt idx="1151">
                  <c:v>6.87</c:v>
                </c:pt>
                <c:pt idx="1152">
                  <c:v>7.21</c:v>
                </c:pt>
                <c:pt idx="1153">
                  <c:v>7.39</c:v>
                </c:pt>
                <c:pt idx="1154">
                  <c:v>7.46</c:v>
                </c:pt>
                <c:pt idx="1155">
                  <c:v>7.37</c:v>
                </c:pt>
                <c:pt idx="1156">
                  <c:v>7.46</c:v>
                </c:pt>
                <c:pt idx="1157">
                  <c:v>7.28</c:v>
                </c:pt>
                <c:pt idx="1158">
                  <c:v>7.33</c:v>
                </c:pt>
                <c:pt idx="1159">
                  <c:v>7.4</c:v>
                </c:pt>
                <c:pt idx="1160">
                  <c:v>7.34</c:v>
                </c:pt>
                <c:pt idx="1161">
                  <c:v>7.52</c:v>
                </c:pt>
                <c:pt idx="1162">
                  <c:v>7.58</c:v>
                </c:pt>
                <c:pt idx="1163">
                  <c:v>7.69</c:v>
                </c:pt>
                <c:pt idx="1164">
                  <c:v>7.96</c:v>
                </c:pt>
                <c:pt idx="1165">
                  <c:v>8.0299999999999994</c:v>
                </c:pt>
                <c:pt idx="1166">
                  <c:v>8.0399999999999991</c:v>
                </c:pt>
                <c:pt idx="1167">
                  <c:v>8.15</c:v>
                </c:pt>
                <c:pt idx="1168">
                  <c:v>8.35</c:v>
                </c:pt>
                <c:pt idx="1169">
                  <c:v>8.4600000000000009</c:v>
                </c:pt>
                <c:pt idx="1170">
                  <c:v>8.64</c:v>
                </c:pt>
                <c:pt idx="1171">
                  <c:v>8.41</c:v>
                </c:pt>
                <c:pt idx="1172">
                  <c:v>8.42</c:v>
                </c:pt>
                <c:pt idx="1173">
                  <c:v>8.64</c:v>
                </c:pt>
                <c:pt idx="1174">
                  <c:v>8.81</c:v>
                </c:pt>
                <c:pt idx="1175">
                  <c:v>9.01</c:v>
                </c:pt>
                <c:pt idx="1176">
                  <c:v>9.1</c:v>
                </c:pt>
                <c:pt idx="1177">
                  <c:v>9.1</c:v>
                </c:pt>
                <c:pt idx="1178">
                  <c:v>9.1199999999999992</c:v>
                </c:pt>
                <c:pt idx="1179">
                  <c:v>9.18</c:v>
                </c:pt>
                <c:pt idx="1180">
                  <c:v>9.25</c:v>
                </c:pt>
                <c:pt idx="1181">
                  <c:v>8.91</c:v>
                </c:pt>
                <c:pt idx="1182">
                  <c:v>8.9499999999999993</c:v>
                </c:pt>
                <c:pt idx="1183">
                  <c:v>9.0299999999999994</c:v>
                </c:pt>
                <c:pt idx="1184">
                  <c:v>9.33</c:v>
                </c:pt>
                <c:pt idx="1185">
                  <c:v>10.3</c:v>
                </c:pt>
                <c:pt idx="1186">
                  <c:v>10.65</c:v>
                </c:pt>
                <c:pt idx="1187">
                  <c:v>10.39</c:v>
                </c:pt>
                <c:pt idx="1188">
                  <c:v>10.8</c:v>
                </c:pt>
                <c:pt idx="1189">
                  <c:v>12.41</c:v>
                </c:pt>
                <c:pt idx="1190">
                  <c:v>12.75</c:v>
                </c:pt>
                <c:pt idx="1191">
                  <c:v>11.47</c:v>
                </c:pt>
                <c:pt idx="1192">
                  <c:v>10.18</c:v>
                </c:pt>
                <c:pt idx="1193">
                  <c:v>9.7799999999999994</c:v>
                </c:pt>
                <c:pt idx="1194">
                  <c:v>10.25</c:v>
                </c:pt>
                <c:pt idx="1195">
                  <c:v>11.1</c:v>
                </c:pt>
                <c:pt idx="1196">
                  <c:v>11.51</c:v>
                </c:pt>
                <c:pt idx="1197">
                  <c:v>11.75</c:v>
                </c:pt>
                <c:pt idx="1198">
                  <c:v>12.68</c:v>
                </c:pt>
                <c:pt idx="1199">
                  <c:v>12.84</c:v>
                </c:pt>
                <c:pt idx="1200">
                  <c:v>12.57</c:v>
                </c:pt>
                <c:pt idx="1201">
                  <c:v>13.19</c:v>
                </c:pt>
                <c:pt idx="1202">
                  <c:v>13.12</c:v>
                </c:pt>
                <c:pt idx="1203">
                  <c:v>13.68</c:v>
                </c:pt>
                <c:pt idx="1204">
                  <c:v>14.1</c:v>
                </c:pt>
                <c:pt idx="1205">
                  <c:v>13.47</c:v>
                </c:pt>
                <c:pt idx="1206">
                  <c:v>14.28</c:v>
                </c:pt>
                <c:pt idx="1207">
                  <c:v>14.94</c:v>
                </c:pt>
                <c:pt idx="1208">
                  <c:v>15.32</c:v>
                </c:pt>
                <c:pt idx="1209">
                  <c:v>15.15</c:v>
                </c:pt>
                <c:pt idx="1210">
                  <c:v>13.39</c:v>
                </c:pt>
                <c:pt idx="1211">
                  <c:v>13.72</c:v>
                </c:pt>
                <c:pt idx="1212">
                  <c:v>14.59</c:v>
                </c:pt>
                <c:pt idx="1213">
                  <c:v>14.43</c:v>
                </c:pt>
                <c:pt idx="1214">
                  <c:v>13.86</c:v>
                </c:pt>
                <c:pt idx="1215">
                  <c:v>13.87</c:v>
                </c:pt>
                <c:pt idx="1216">
                  <c:v>13.62</c:v>
                </c:pt>
                <c:pt idx="1217">
                  <c:v>14.3</c:v>
                </c:pt>
                <c:pt idx="1218">
                  <c:v>13.95</c:v>
                </c:pt>
                <c:pt idx="1219">
                  <c:v>13.06</c:v>
                </c:pt>
                <c:pt idx="1220">
                  <c:v>12.34</c:v>
                </c:pt>
                <c:pt idx="1221">
                  <c:v>10.91</c:v>
                </c:pt>
                <c:pt idx="1222">
                  <c:v>10.55</c:v>
                </c:pt>
                <c:pt idx="1223">
                  <c:v>10.54</c:v>
                </c:pt>
                <c:pt idx="1224">
                  <c:v>10.46</c:v>
                </c:pt>
                <c:pt idx="1225">
                  <c:v>10.72</c:v>
                </c:pt>
                <c:pt idx="1226">
                  <c:v>10.51</c:v>
                </c:pt>
                <c:pt idx="1227">
                  <c:v>10.4</c:v>
                </c:pt>
                <c:pt idx="1228">
                  <c:v>10.38</c:v>
                </c:pt>
                <c:pt idx="1229">
                  <c:v>10.85</c:v>
                </c:pt>
                <c:pt idx="1230">
                  <c:v>11.38</c:v>
                </c:pt>
                <c:pt idx="1231">
                  <c:v>11.85</c:v>
                </c:pt>
                <c:pt idx="1232">
                  <c:v>11.65</c:v>
                </c:pt>
                <c:pt idx="1233">
                  <c:v>11.54</c:v>
                </c:pt>
                <c:pt idx="1234">
                  <c:v>11.69</c:v>
                </c:pt>
                <c:pt idx="1235">
                  <c:v>11.83</c:v>
                </c:pt>
                <c:pt idx="1236">
                  <c:v>11.67</c:v>
                </c:pt>
                <c:pt idx="1237">
                  <c:v>11.84</c:v>
                </c:pt>
                <c:pt idx="1238">
                  <c:v>12.32</c:v>
                </c:pt>
                <c:pt idx="1239">
                  <c:v>12.63</c:v>
                </c:pt>
                <c:pt idx="1240">
                  <c:v>13.41</c:v>
                </c:pt>
                <c:pt idx="1241">
                  <c:v>13.56</c:v>
                </c:pt>
                <c:pt idx="1242">
                  <c:v>13.36</c:v>
                </c:pt>
                <c:pt idx="1243">
                  <c:v>12.72</c:v>
                </c:pt>
                <c:pt idx="1244">
                  <c:v>12.52</c:v>
                </c:pt>
                <c:pt idx="1245">
                  <c:v>12.16</c:v>
                </c:pt>
                <c:pt idx="1246">
                  <c:v>11.57</c:v>
                </c:pt>
                <c:pt idx="1247">
                  <c:v>11.5</c:v>
                </c:pt>
                <c:pt idx="1248">
                  <c:v>11.38</c:v>
                </c:pt>
                <c:pt idx="1249">
                  <c:v>11.51</c:v>
                </c:pt>
                <c:pt idx="1250">
                  <c:v>11.86</c:v>
                </c:pt>
                <c:pt idx="1251">
                  <c:v>11.43</c:v>
                </c:pt>
                <c:pt idx="1252">
                  <c:v>10.85</c:v>
                </c:pt>
                <c:pt idx="1253">
                  <c:v>10.16</c:v>
                </c:pt>
                <c:pt idx="1254">
                  <c:v>10.31</c:v>
                </c:pt>
                <c:pt idx="1255">
                  <c:v>10.33</c:v>
                </c:pt>
                <c:pt idx="1256">
                  <c:v>10.37</c:v>
                </c:pt>
                <c:pt idx="1257">
                  <c:v>10.24</c:v>
                </c:pt>
                <c:pt idx="1258">
                  <c:v>9.7799999999999994</c:v>
                </c:pt>
                <c:pt idx="1259">
                  <c:v>9.26</c:v>
                </c:pt>
                <c:pt idx="1260">
                  <c:v>9.19</c:v>
                </c:pt>
                <c:pt idx="1261">
                  <c:v>8.6999999999999993</c:v>
                </c:pt>
                <c:pt idx="1262">
                  <c:v>7.78</c:v>
                </c:pt>
                <c:pt idx="1263">
                  <c:v>7.3</c:v>
                </c:pt>
                <c:pt idx="1264">
                  <c:v>7.71</c:v>
                </c:pt>
                <c:pt idx="1265">
                  <c:v>7.8</c:v>
                </c:pt>
                <c:pt idx="1266">
                  <c:v>7.3</c:v>
                </c:pt>
                <c:pt idx="1267">
                  <c:v>7.17</c:v>
                </c:pt>
                <c:pt idx="1268">
                  <c:v>7.45</c:v>
                </c:pt>
                <c:pt idx="1269">
                  <c:v>7.43</c:v>
                </c:pt>
                <c:pt idx="1270">
                  <c:v>7.25</c:v>
                </c:pt>
                <c:pt idx="1271">
                  <c:v>7.11</c:v>
                </c:pt>
                <c:pt idx="1272">
                  <c:v>7.08</c:v>
                </c:pt>
                <c:pt idx="1273">
                  <c:v>7.25</c:v>
                </c:pt>
                <c:pt idx="1274">
                  <c:v>7.25</c:v>
                </c:pt>
                <c:pt idx="1275">
                  <c:v>8.02</c:v>
                </c:pt>
                <c:pt idx="1276">
                  <c:v>8.61</c:v>
                </c:pt>
                <c:pt idx="1277">
                  <c:v>8.4</c:v>
                </c:pt>
                <c:pt idx="1278">
                  <c:v>8.4499999999999993</c:v>
                </c:pt>
                <c:pt idx="1279">
                  <c:v>8.76</c:v>
                </c:pt>
                <c:pt idx="1280">
                  <c:v>9.42</c:v>
                </c:pt>
                <c:pt idx="1281">
                  <c:v>9.52</c:v>
                </c:pt>
                <c:pt idx="1282">
                  <c:v>8.86</c:v>
                </c:pt>
                <c:pt idx="1283">
                  <c:v>8.99</c:v>
                </c:pt>
                <c:pt idx="1284">
                  <c:v>8.67</c:v>
                </c:pt>
                <c:pt idx="1285">
                  <c:v>8.2100000000000009</c:v>
                </c:pt>
                <c:pt idx="1286">
                  <c:v>8.3699999999999992</c:v>
                </c:pt>
                <c:pt idx="1287">
                  <c:v>8.7200000000000006</c:v>
                </c:pt>
                <c:pt idx="1288">
                  <c:v>9.09</c:v>
                </c:pt>
                <c:pt idx="1289">
                  <c:v>8.92</c:v>
                </c:pt>
                <c:pt idx="1290">
                  <c:v>9.06</c:v>
                </c:pt>
                <c:pt idx="1291">
                  <c:v>9.26</c:v>
                </c:pt>
                <c:pt idx="1292">
                  <c:v>8.98</c:v>
                </c:pt>
                <c:pt idx="1293">
                  <c:v>8.8000000000000007</c:v>
                </c:pt>
                <c:pt idx="1294">
                  <c:v>8.9600000000000009</c:v>
                </c:pt>
                <c:pt idx="1295">
                  <c:v>9.11</c:v>
                </c:pt>
                <c:pt idx="1296">
                  <c:v>9.09</c:v>
                </c:pt>
                <c:pt idx="1297">
                  <c:v>9.17</c:v>
                </c:pt>
                <c:pt idx="1298">
                  <c:v>9.36</c:v>
                </c:pt>
                <c:pt idx="1299">
                  <c:v>9.18</c:v>
                </c:pt>
                <c:pt idx="1300">
                  <c:v>8.86</c:v>
                </c:pt>
                <c:pt idx="1301">
                  <c:v>8.2799999999999994</c:v>
                </c:pt>
                <c:pt idx="1302">
                  <c:v>8.02</c:v>
                </c:pt>
                <c:pt idx="1303">
                  <c:v>8.11</c:v>
                </c:pt>
                <c:pt idx="1304">
                  <c:v>8.19</c:v>
                </c:pt>
                <c:pt idx="1305">
                  <c:v>8.01</c:v>
                </c:pt>
                <c:pt idx="1306">
                  <c:v>7.87</c:v>
                </c:pt>
                <c:pt idx="1307">
                  <c:v>7.84</c:v>
                </c:pt>
                <c:pt idx="1308">
                  <c:v>8.2100000000000009</c:v>
                </c:pt>
                <c:pt idx="1309">
                  <c:v>8.4700000000000006</c:v>
                </c:pt>
                <c:pt idx="1310">
                  <c:v>8.59</c:v>
                </c:pt>
                <c:pt idx="1311">
                  <c:v>8.7899999999999991</c:v>
                </c:pt>
                <c:pt idx="1312">
                  <c:v>8.76</c:v>
                </c:pt>
                <c:pt idx="1313">
                  <c:v>8.48</c:v>
                </c:pt>
                <c:pt idx="1314">
                  <c:v>8.4700000000000006</c:v>
                </c:pt>
                <c:pt idx="1315">
                  <c:v>8.75</c:v>
                </c:pt>
                <c:pt idx="1316">
                  <c:v>8.89</c:v>
                </c:pt>
                <c:pt idx="1317">
                  <c:v>8.7200000000000006</c:v>
                </c:pt>
                <c:pt idx="1318">
                  <c:v>8.39</c:v>
                </c:pt>
                <c:pt idx="1319">
                  <c:v>8.08</c:v>
                </c:pt>
                <c:pt idx="1320">
                  <c:v>8.09</c:v>
                </c:pt>
                <c:pt idx="1321">
                  <c:v>7.85</c:v>
                </c:pt>
                <c:pt idx="1322">
                  <c:v>8.11</c:v>
                </c:pt>
                <c:pt idx="1323">
                  <c:v>8.0399999999999991</c:v>
                </c:pt>
                <c:pt idx="1324">
                  <c:v>8.07</c:v>
                </c:pt>
                <c:pt idx="1325">
                  <c:v>8.2799999999999994</c:v>
                </c:pt>
                <c:pt idx="1326">
                  <c:v>8.27</c:v>
                </c:pt>
                <c:pt idx="1327">
                  <c:v>7.9</c:v>
                </c:pt>
                <c:pt idx="1328">
                  <c:v>7.65</c:v>
                </c:pt>
                <c:pt idx="1329">
                  <c:v>7.53</c:v>
                </c:pt>
                <c:pt idx="1330">
                  <c:v>7.42</c:v>
                </c:pt>
                <c:pt idx="1331">
                  <c:v>7.09</c:v>
                </c:pt>
                <c:pt idx="1332">
                  <c:v>7.03</c:v>
                </c:pt>
                <c:pt idx="1333">
                  <c:v>7.34</c:v>
                </c:pt>
                <c:pt idx="1334">
                  <c:v>7.54</c:v>
                </c:pt>
                <c:pt idx="1335">
                  <c:v>7.48</c:v>
                </c:pt>
                <c:pt idx="1336">
                  <c:v>7.39</c:v>
                </c:pt>
                <c:pt idx="1337">
                  <c:v>7.26</c:v>
                </c:pt>
                <c:pt idx="1338">
                  <c:v>6.84</c:v>
                </c:pt>
                <c:pt idx="1339">
                  <c:v>6.59</c:v>
                </c:pt>
                <c:pt idx="1340">
                  <c:v>6.42</c:v>
                </c:pt>
                <c:pt idx="1341">
                  <c:v>6.59</c:v>
                </c:pt>
                <c:pt idx="1342">
                  <c:v>6.87</c:v>
                </c:pt>
                <c:pt idx="1343">
                  <c:v>6.77</c:v>
                </c:pt>
                <c:pt idx="1344">
                  <c:v>6.6</c:v>
                </c:pt>
                <c:pt idx="1345">
                  <c:v>6.26</c:v>
                </c:pt>
                <c:pt idx="1346">
                  <c:v>5.98</c:v>
                </c:pt>
                <c:pt idx="1347">
                  <c:v>5.97</c:v>
                </c:pt>
                <c:pt idx="1348">
                  <c:v>6.04</c:v>
                </c:pt>
                <c:pt idx="1349">
                  <c:v>5.96</c:v>
                </c:pt>
                <c:pt idx="1350">
                  <c:v>5.81</c:v>
                </c:pt>
                <c:pt idx="1351">
                  <c:v>5.68</c:v>
                </c:pt>
                <c:pt idx="1352">
                  <c:v>5.36</c:v>
                </c:pt>
                <c:pt idx="1353">
                  <c:v>5.33</c:v>
                </c:pt>
                <c:pt idx="1354">
                  <c:v>5.72</c:v>
                </c:pt>
                <c:pt idx="1355">
                  <c:v>5.77</c:v>
                </c:pt>
                <c:pt idx="1356">
                  <c:v>5.75</c:v>
                </c:pt>
                <c:pt idx="1357">
                  <c:v>5.97</c:v>
                </c:pt>
                <c:pt idx="1358">
                  <c:v>6.48</c:v>
                </c:pt>
                <c:pt idx="1359">
                  <c:v>6.97</c:v>
                </c:pt>
                <c:pt idx="1360">
                  <c:v>7.18</c:v>
                </c:pt>
                <c:pt idx="1361">
                  <c:v>7.1</c:v>
                </c:pt>
                <c:pt idx="1362">
                  <c:v>7.3</c:v>
                </c:pt>
                <c:pt idx="1363">
                  <c:v>7.24</c:v>
                </c:pt>
                <c:pt idx="1364">
                  <c:v>7.46</c:v>
                </c:pt>
                <c:pt idx="1365">
                  <c:v>7.74</c:v>
                </c:pt>
                <c:pt idx="1366">
                  <c:v>7.96</c:v>
                </c:pt>
                <c:pt idx="1367">
                  <c:v>7.81</c:v>
                </c:pt>
                <c:pt idx="1368">
                  <c:v>7.78</c:v>
                </c:pt>
                <c:pt idx="1369">
                  <c:v>7.47</c:v>
                </c:pt>
                <c:pt idx="1370">
                  <c:v>7.2</c:v>
                </c:pt>
                <c:pt idx="1371">
                  <c:v>7.06</c:v>
                </c:pt>
                <c:pt idx="1372">
                  <c:v>6.63</c:v>
                </c:pt>
                <c:pt idx="1373">
                  <c:v>6.17</c:v>
                </c:pt>
                <c:pt idx="1374">
                  <c:v>6.28</c:v>
                </c:pt>
                <c:pt idx="1375">
                  <c:v>6.49</c:v>
                </c:pt>
                <c:pt idx="1376">
                  <c:v>6.2</c:v>
                </c:pt>
                <c:pt idx="1377">
                  <c:v>6.04</c:v>
                </c:pt>
                <c:pt idx="1378">
                  <c:v>5.93</c:v>
                </c:pt>
                <c:pt idx="1379">
                  <c:v>5.71</c:v>
                </c:pt>
                <c:pt idx="1380">
                  <c:v>5.65</c:v>
                </c:pt>
                <c:pt idx="1381">
                  <c:v>5.81</c:v>
                </c:pt>
                <c:pt idx="1382">
                  <c:v>6.27</c:v>
                </c:pt>
                <c:pt idx="1383">
                  <c:v>6.51</c:v>
                </c:pt>
                <c:pt idx="1384">
                  <c:v>6.74</c:v>
                </c:pt>
                <c:pt idx="1385">
                  <c:v>6.91</c:v>
                </c:pt>
                <c:pt idx="1386">
                  <c:v>6.87</c:v>
                </c:pt>
                <c:pt idx="1387">
                  <c:v>6.64</c:v>
                </c:pt>
                <c:pt idx="1388">
                  <c:v>6.83</c:v>
                </c:pt>
                <c:pt idx="1389">
                  <c:v>6.53</c:v>
                </c:pt>
                <c:pt idx="1390">
                  <c:v>6.2</c:v>
                </c:pt>
                <c:pt idx="1391">
                  <c:v>6.3</c:v>
                </c:pt>
                <c:pt idx="1392">
                  <c:v>6.58</c:v>
                </c:pt>
                <c:pt idx="1393">
                  <c:v>6.42</c:v>
                </c:pt>
                <c:pt idx="1394">
                  <c:v>6.69</c:v>
                </c:pt>
                <c:pt idx="1395">
                  <c:v>6.89</c:v>
                </c:pt>
                <c:pt idx="1396">
                  <c:v>6.71</c:v>
                </c:pt>
                <c:pt idx="1397">
                  <c:v>6.49</c:v>
                </c:pt>
                <c:pt idx="1398">
                  <c:v>6.22</c:v>
                </c:pt>
                <c:pt idx="1399">
                  <c:v>6.3</c:v>
                </c:pt>
                <c:pt idx="1400">
                  <c:v>6.21</c:v>
                </c:pt>
                <c:pt idx="1401">
                  <c:v>6.03</c:v>
                </c:pt>
                <c:pt idx="1402">
                  <c:v>5.88</c:v>
                </c:pt>
                <c:pt idx="1403">
                  <c:v>5.81</c:v>
                </c:pt>
                <c:pt idx="1404">
                  <c:v>5.54</c:v>
                </c:pt>
                <c:pt idx="1405">
                  <c:v>5.57</c:v>
                </c:pt>
                <c:pt idx="1406">
                  <c:v>5.65</c:v>
                </c:pt>
                <c:pt idx="1407">
                  <c:v>5.64</c:v>
                </c:pt>
                <c:pt idx="1408">
                  <c:v>5.65</c:v>
                </c:pt>
                <c:pt idx="1409">
                  <c:v>5.5</c:v>
                </c:pt>
                <c:pt idx="1410">
                  <c:v>5.46</c:v>
                </c:pt>
                <c:pt idx="1411">
                  <c:v>5.34</c:v>
                </c:pt>
                <c:pt idx="1412">
                  <c:v>4.8099999999999996</c:v>
                </c:pt>
                <c:pt idx="1413">
                  <c:v>4.53</c:v>
                </c:pt>
                <c:pt idx="1414">
                  <c:v>4.83</c:v>
                </c:pt>
                <c:pt idx="1415">
                  <c:v>4.6500000000000004</c:v>
                </c:pt>
                <c:pt idx="1416">
                  <c:v>4.72</c:v>
                </c:pt>
                <c:pt idx="1417">
                  <c:v>5</c:v>
                </c:pt>
                <c:pt idx="1418">
                  <c:v>5.23</c:v>
                </c:pt>
                <c:pt idx="1419">
                  <c:v>5.18</c:v>
                </c:pt>
                <c:pt idx="1420">
                  <c:v>5.54</c:v>
                </c:pt>
                <c:pt idx="1421">
                  <c:v>5.9</c:v>
                </c:pt>
                <c:pt idx="1422">
                  <c:v>5.79</c:v>
                </c:pt>
                <c:pt idx="1423">
                  <c:v>5.94</c:v>
                </c:pt>
                <c:pt idx="1424">
                  <c:v>5.92</c:v>
                </c:pt>
                <c:pt idx="1425">
                  <c:v>6.11</c:v>
                </c:pt>
                <c:pt idx="1426">
                  <c:v>6.03</c:v>
                </c:pt>
                <c:pt idx="1427">
                  <c:v>6.28</c:v>
                </c:pt>
                <c:pt idx="1428">
                  <c:v>6.66</c:v>
                </c:pt>
                <c:pt idx="1429">
                  <c:v>6.52</c:v>
                </c:pt>
                <c:pt idx="1430">
                  <c:v>6.26</c:v>
                </c:pt>
                <c:pt idx="1431">
                  <c:v>5.99</c:v>
                </c:pt>
                <c:pt idx="1432">
                  <c:v>6.44</c:v>
                </c:pt>
                <c:pt idx="1433">
                  <c:v>6.1</c:v>
                </c:pt>
                <c:pt idx="1434">
                  <c:v>6.05</c:v>
                </c:pt>
                <c:pt idx="1435">
                  <c:v>5.83</c:v>
                </c:pt>
                <c:pt idx="1436">
                  <c:v>5.8</c:v>
                </c:pt>
                <c:pt idx="1437">
                  <c:v>5.74</c:v>
                </c:pt>
                <c:pt idx="1438">
                  <c:v>5.72</c:v>
                </c:pt>
                <c:pt idx="1439">
                  <c:v>5.24</c:v>
                </c:pt>
                <c:pt idx="1440">
                  <c:v>5.16</c:v>
                </c:pt>
                <c:pt idx="1441">
                  <c:v>5.0999999999999996</c:v>
                </c:pt>
                <c:pt idx="1442">
                  <c:v>4.8899999999999997</c:v>
                </c:pt>
                <c:pt idx="1443">
                  <c:v>5.14</c:v>
                </c:pt>
                <c:pt idx="1444">
                  <c:v>5.39</c:v>
                </c:pt>
                <c:pt idx="1445">
                  <c:v>5.28</c:v>
                </c:pt>
                <c:pt idx="1446">
                  <c:v>5.24</c:v>
                </c:pt>
                <c:pt idx="1447">
                  <c:v>4.97</c:v>
                </c:pt>
                <c:pt idx="1448">
                  <c:v>4.7300000000000004</c:v>
                </c:pt>
                <c:pt idx="1449">
                  <c:v>4.57</c:v>
                </c:pt>
                <c:pt idx="1450">
                  <c:v>4.6500000000000004</c:v>
                </c:pt>
                <c:pt idx="1451">
                  <c:v>5.09</c:v>
                </c:pt>
                <c:pt idx="1452">
                  <c:v>5.04</c:v>
                </c:pt>
                <c:pt idx="1453">
                  <c:v>4.91</c:v>
                </c:pt>
                <c:pt idx="1454">
                  <c:v>5.28</c:v>
                </c:pt>
                <c:pt idx="1455">
                  <c:v>5.21</c:v>
                </c:pt>
                <c:pt idx="1456">
                  <c:v>5.16</c:v>
                </c:pt>
                <c:pt idx="1457">
                  <c:v>4.93</c:v>
                </c:pt>
                <c:pt idx="1458">
                  <c:v>4.6500000000000004</c:v>
                </c:pt>
                <c:pt idx="1459">
                  <c:v>4.26</c:v>
                </c:pt>
                <c:pt idx="1460">
                  <c:v>3.87</c:v>
                </c:pt>
                <c:pt idx="1461">
                  <c:v>3.94</c:v>
                </c:pt>
                <c:pt idx="1462">
                  <c:v>4.05</c:v>
                </c:pt>
                <c:pt idx="1463">
                  <c:v>4.03</c:v>
                </c:pt>
                <c:pt idx="1464">
                  <c:v>4.05</c:v>
                </c:pt>
                <c:pt idx="1465">
                  <c:v>3.9</c:v>
                </c:pt>
                <c:pt idx="1466">
                  <c:v>3.81</c:v>
                </c:pt>
                <c:pt idx="1467">
                  <c:v>3.96</c:v>
                </c:pt>
                <c:pt idx="1468">
                  <c:v>3.57</c:v>
                </c:pt>
                <c:pt idx="1469">
                  <c:v>3.33</c:v>
                </c:pt>
                <c:pt idx="1470">
                  <c:v>3.98</c:v>
                </c:pt>
                <c:pt idx="1471">
                  <c:v>4.45</c:v>
                </c:pt>
                <c:pt idx="1472">
                  <c:v>4.2699999999999996</c:v>
                </c:pt>
                <c:pt idx="1473">
                  <c:v>4.29</c:v>
                </c:pt>
                <c:pt idx="1474">
                  <c:v>4.3</c:v>
                </c:pt>
                <c:pt idx="1475">
                  <c:v>4.2699999999999996</c:v>
                </c:pt>
                <c:pt idx="1476">
                  <c:v>4.1500000000000004</c:v>
                </c:pt>
                <c:pt idx="1477">
                  <c:v>4.08</c:v>
                </c:pt>
                <c:pt idx="1478">
                  <c:v>3.83</c:v>
                </c:pt>
                <c:pt idx="1479">
                  <c:v>4.3499999999999996</c:v>
                </c:pt>
                <c:pt idx="1480">
                  <c:v>4.72</c:v>
                </c:pt>
                <c:pt idx="1481">
                  <c:v>4.7300000000000004</c:v>
                </c:pt>
                <c:pt idx="1482">
                  <c:v>4.5</c:v>
                </c:pt>
                <c:pt idx="1483">
                  <c:v>4.28</c:v>
                </c:pt>
                <c:pt idx="1484">
                  <c:v>4.13</c:v>
                </c:pt>
                <c:pt idx="1485">
                  <c:v>4.0999999999999996</c:v>
                </c:pt>
                <c:pt idx="1486">
                  <c:v>4.1900000000000004</c:v>
                </c:pt>
                <c:pt idx="1487">
                  <c:v>4.2300000000000004</c:v>
                </c:pt>
                <c:pt idx="1488">
                  <c:v>4.22</c:v>
                </c:pt>
                <c:pt idx="1489">
                  <c:v>4.17</c:v>
                </c:pt>
                <c:pt idx="1490">
                  <c:v>4.5</c:v>
                </c:pt>
                <c:pt idx="1491">
                  <c:v>4.34</c:v>
                </c:pt>
                <c:pt idx="1492">
                  <c:v>4.1399999999999997</c:v>
                </c:pt>
                <c:pt idx="1493">
                  <c:v>4</c:v>
                </c:pt>
                <c:pt idx="1494">
                  <c:v>4.18</c:v>
                </c:pt>
                <c:pt idx="1495">
                  <c:v>4.26</c:v>
                </c:pt>
                <c:pt idx="1496">
                  <c:v>4.2</c:v>
                </c:pt>
                <c:pt idx="1497">
                  <c:v>4.46</c:v>
                </c:pt>
                <c:pt idx="1498">
                  <c:v>4.54</c:v>
                </c:pt>
                <c:pt idx="1499">
                  <c:v>4.47</c:v>
                </c:pt>
                <c:pt idx="1500">
                  <c:v>4.42</c:v>
                </c:pt>
                <c:pt idx="1501">
                  <c:v>4.57</c:v>
                </c:pt>
                <c:pt idx="1502">
                  <c:v>4.72</c:v>
                </c:pt>
                <c:pt idx="1503">
                  <c:v>4.99</c:v>
                </c:pt>
                <c:pt idx="1504">
                  <c:v>5.1100000000000003</c:v>
                </c:pt>
                <c:pt idx="1505">
                  <c:v>5.1100000000000003</c:v>
                </c:pt>
                <c:pt idx="1506">
                  <c:v>5.09</c:v>
                </c:pt>
                <c:pt idx="1507">
                  <c:v>4.88</c:v>
                </c:pt>
                <c:pt idx="1508">
                  <c:v>4.72</c:v>
                </c:pt>
                <c:pt idx="1509">
                  <c:v>4.7300000000000004</c:v>
                </c:pt>
                <c:pt idx="1510">
                  <c:v>4.5999999999999996</c:v>
                </c:pt>
                <c:pt idx="1511">
                  <c:v>4.5599999999999996</c:v>
                </c:pt>
                <c:pt idx="1512">
                  <c:v>4.76</c:v>
                </c:pt>
                <c:pt idx="1513">
                  <c:v>4.72</c:v>
                </c:pt>
                <c:pt idx="1514">
                  <c:v>4.5599999999999996</c:v>
                </c:pt>
                <c:pt idx="1515">
                  <c:v>4.6900000000000004</c:v>
                </c:pt>
                <c:pt idx="1516">
                  <c:v>4.75</c:v>
                </c:pt>
                <c:pt idx="1517">
                  <c:v>5.0999999999999996</c:v>
                </c:pt>
                <c:pt idx="1518">
                  <c:v>5</c:v>
                </c:pt>
                <c:pt idx="1519">
                  <c:v>4.67</c:v>
                </c:pt>
                <c:pt idx="1520">
                  <c:v>4.5199999999999996</c:v>
                </c:pt>
                <c:pt idx="1521">
                  <c:v>4.53</c:v>
                </c:pt>
                <c:pt idx="1522">
                  <c:v>4.1500000000000004</c:v>
                </c:pt>
                <c:pt idx="1523">
                  <c:v>4.0999999999999996</c:v>
                </c:pt>
                <c:pt idx="1524">
                  <c:v>3.74</c:v>
                </c:pt>
                <c:pt idx="1525">
                  <c:v>3.74</c:v>
                </c:pt>
                <c:pt idx="1526">
                  <c:v>3.51</c:v>
                </c:pt>
                <c:pt idx="1527">
                  <c:v>3.68</c:v>
                </c:pt>
                <c:pt idx="1528">
                  <c:v>3.88</c:v>
                </c:pt>
                <c:pt idx="1529">
                  <c:v>4.0999999999999996</c:v>
                </c:pt>
                <c:pt idx="1530">
                  <c:v>4.01</c:v>
                </c:pt>
                <c:pt idx="1531">
                  <c:v>3.89</c:v>
                </c:pt>
                <c:pt idx="1532">
                  <c:v>3.69</c:v>
                </c:pt>
                <c:pt idx="1533" formatCode="General">
                  <c:v>3.81</c:v>
                </c:pt>
                <c:pt idx="1534" formatCode="General">
                  <c:v>3.53</c:v>
                </c:pt>
                <c:pt idx="1535" formatCode="General">
                  <c:v>2.42</c:v>
                </c:pt>
                <c:pt idx="1536" formatCode="General">
                  <c:v>2.52</c:v>
                </c:pt>
                <c:pt idx="1537" formatCode="General">
                  <c:v>2.87</c:v>
                </c:pt>
                <c:pt idx="1538" formatCode="General">
                  <c:v>2.82</c:v>
                </c:pt>
                <c:pt idx="1539" formatCode="General">
                  <c:v>2.93</c:v>
                </c:pt>
                <c:pt idx="1540" formatCode="General">
                  <c:v>3.29</c:v>
                </c:pt>
                <c:pt idx="1541" formatCode="General">
                  <c:v>3.72</c:v>
                </c:pt>
                <c:pt idx="1542" formatCode="General">
                  <c:v>3.56</c:v>
                </c:pt>
                <c:pt idx="1543" formatCode="General">
                  <c:v>3.59</c:v>
                </c:pt>
                <c:pt idx="1544" formatCode="General">
                  <c:v>3.4</c:v>
                </c:pt>
                <c:pt idx="1545" formatCode="General">
                  <c:v>3.39</c:v>
                </c:pt>
                <c:pt idx="1546" formatCode="General">
                  <c:v>3.4</c:v>
                </c:pt>
                <c:pt idx="1547" formatCode="General">
                  <c:v>3.59</c:v>
                </c:pt>
                <c:pt idx="1548">
                  <c:v>3.73</c:v>
                </c:pt>
                <c:pt idx="1549" formatCode="General">
                  <c:v>3.69</c:v>
                </c:pt>
                <c:pt idx="1550" formatCode="General">
                  <c:v>3.73</c:v>
                </c:pt>
                <c:pt idx="1551" formatCode="General">
                  <c:v>3.85</c:v>
                </c:pt>
                <c:pt idx="1552" formatCode="General">
                  <c:v>3.42</c:v>
                </c:pt>
                <c:pt idx="1553" formatCode="General">
                  <c:v>3.2</c:v>
                </c:pt>
                <c:pt idx="1554" formatCode="General">
                  <c:v>3.01</c:v>
                </c:pt>
                <c:pt idx="1555" formatCode="General">
                  <c:v>2.7</c:v>
                </c:pt>
                <c:pt idx="1556" formatCode="General">
                  <c:v>2.65</c:v>
                </c:pt>
                <c:pt idx="1557" formatCode="General">
                  <c:v>2.54</c:v>
                </c:pt>
                <c:pt idx="1558" formatCode="General">
                  <c:v>2.76</c:v>
                </c:pt>
                <c:pt idx="1559" formatCode="General">
                  <c:v>3.29</c:v>
                </c:pt>
                <c:pt idx="1560" formatCode="General">
                  <c:v>3.39</c:v>
                </c:pt>
                <c:pt idx="1561" formatCode="General">
                  <c:v>3.58</c:v>
                </c:pt>
                <c:pt idx="1562" formatCode="General">
                  <c:v>3.41</c:v>
                </c:pt>
                <c:pt idx="1563" formatCode="General">
                  <c:v>3.46</c:v>
                </c:pt>
                <c:pt idx="1564" formatCode="General">
                  <c:v>3.17</c:v>
                </c:pt>
                <c:pt idx="1565" formatCode="General">
                  <c:v>3</c:v>
                </c:pt>
                <c:pt idx="1566" formatCode="General">
                  <c:v>3</c:v>
                </c:pt>
                <c:pt idx="1567" formatCode="General">
                  <c:v>2.2999999999999998</c:v>
                </c:pt>
                <c:pt idx="1568" formatCode="General">
                  <c:v>1.98</c:v>
                </c:pt>
                <c:pt idx="1569" formatCode="General">
                  <c:v>2.15</c:v>
                </c:pt>
                <c:pt idx="1570" formatCode="General">
                  <c:v>2.0099999999999998</c:v>
                </c:pt>
                <c:pt idx="1571" formatCode="General">
                  <c:v>1.98</c:v>
                </c:pt>
                <c:pt idx="1572" formatCode="General">
                  <c:v>1.97</c:v>
                </c:pt>
                <c:pt idx="1573" formatCode="General">
                  <c:v>1.97</c:v>
                </c:pt>
                <c:pt idx="1574" formatCode="General">
                  <c:v>2.17</c:v>
                </c:pt>
                <c:pt idx="1575" formatCode="General">
                  <c:v>2.0499999999999998</c:v>
                </c:pt>
                <c:pt idx="1576" formatCode="General">
                  <c:v>1.8</c:v>
                </c:pt>
                <c:pt idx="1577" formatCode="General">
                  <c:v>1.62</c:v>
                </c:pt>
                <c:pt idx="1578" formatCode="General">
                  <c:v>1.53</c:v>
                </c:pt>
                <c:pt idx="1579" formatCode="General">
                  <c:v>1.68</c:v>
                </c:pt>
                <c:pt idx="1580" formatCode="General">
                  <c:v>1.72</c:v>
                </c:pt>
                <c:pt idx="1581" formatCode="General">
                  <c:v>1.75</c:v>
                </c:pt>
                <c:pt idx="1582" formatCode="General">
                  <c:v>1.65</c:v>
                </c:pt>
                <c:pt idx="1583" formatCode="General">
                  <c:v>1.72</c:v>
                </c:pt>
                <c:pt idx="1584" formatCode="General">
                  <c:v>1.91</c:v>
                </c:pt>
                <c:pt idx="1585" formatCode="General">
                  <c:v>1.98</c:v>
                </c:pt>
                <c:pt idx="1586" formatCode="General">
                  <c:v>1.96</c:v>
                </c:pt>
                <c:pt idx="1587" formatCode="General">
                  <c:v>1.76</c:v>
                </c:pt>
                <c:pt idx="1588" formatCode="General">
                  <c:v>1.93</c:v>
                </c:pt>
                <c:pt idx="1589" formatCode="General">
                  <c:v>2.2999999999999998</c:v>
                </c:pt>
                <c:pt idx="1590" formatCode="General">
                  <c:v>2.58</c:v>
                </c:pt>
                <c:pt idx="1591" formatCode="General">
                  <c:v>2.74</c:v>
                </c:pt>
                <c:pt idx="1592" formatCode="General">
                  <c:v>2.81</c:v>
                </c:pt>
                <c:pt idx="1593" formatCode="General">
                  <c:v>2.62</c:v>
                </c:pt>
                <c:pt idx="1594" formatCode="General">
                  <c:v>2.72</c:v>
                </c:pt>
                <c:pt idx="1595" formatCode="General">
                  <c:v>2.9</c:v>
                </c:pt>
                <c:pt idx="1596" formatCode="General">
                  <c:v>2.86</c:v>
                </c:pt>
                <c:pt idx="1597" formatCode="General">
                  <c:v>2.71</c:v>
                </c:pt>
                <c:pt idx="1598" formatCode="General">
                  <c:v>2.72</c:v>
                </c:pt>
                <c:pt idx="1599" formatCode="General">
                  <c:v>2.71</c:v>
                </c:pt>
                <c:pt idx="1600" formatCode="General">
                  <c:v>2.56</c:v>
                </c:pt>
                <c:pt idx="1601" formatCode="General">
                  <c:v>2.6</c:v>
                </c:pt>
                <c:pt idx="1602" formatCode="General">
                  <c:v>2.54</c:v>
                </c:pt>
                <c:pt idx="1603" formatCode="General">
                  <c:v>2.42</c:v>
                </c:pt>
                <c:pt idx="1604" formatCode="General">
                  <c:v>2.5299999999999998</c:v>
                </c:pt>
                <c:pt idx="1605" formatCode="General">
                  <c:v>2.2999999999999998</c:v>
                </c:pt>
                <c:pt idx="1606" formatCode="General">
                  <c:v>2.33</c:v>
                </c:pt>
                <c:pt idx="1607" formatCode="General">
                  <c:v>2.21</c:v>
                </c:pt>
                <c:pt idx="1608" formatCode="General">
                  <c:v>1.88</c:v>
                </c:pt>
                <c:pt idx="1609" formatCode="General">
                  <c:v>1.98</c:v>
                </c:pt>
                <c:pt idx="1610" formatCode="General">
                  <c:v>2.04</c:v>
                </c:pt>
                <c:pt idx="1611" formatCode="General">
                  <c:v>1.94</c:v>
                </c:pt>
                <c:pt idx="1612" formatCode="General">
                  <c:v>2.2000000000000002</c:v>
                </c:pt>
                <c:pt idx="1613" formatCode="General">
                  <c:v>2.36</c:v>
                </c:pt>
                <c:pt idx="1614" formatCode="General">
                  <c:v>2.3199999999999998</c:v>
                </c:pt>
                <c:pt idx="1615" formatCode="General">
                  <c:v>2.17</c:v>
                </c:pt>
                <c:pt idx="1616" formatCode="General">
                  <c:v>2.17</c:v>
                </c:pt>
                <c:pt idx="1617" formatCode="General">
                  <c:v>2.0699999999999998</c:v>
                </c:pt>
                <c:pt idx="1618" formatCode="General">
                  <c:v>2.2599999999999998</c:v>
                </c:pt>
                <c:pt idx="1619" formatCode="General">
                  <c:v>2.2400000000000002</c:v>
                </c:pt>
                <c:pt idx="1620" formatCode="General">
                  <c:v>2.09</c:v>
                </c:pt>
                <c:pt idx="1621" formatCode="General">
                  <c:v>1.78</c:v>
                </c:pt>
                <c:pt idx="1622" formatCode="General">
                  <c:v>1.89</c:v>
                </c:pt>
                <c:pt idx="1623" formatCode="General">
                  <c:v>1.81</c:v>
                </c:pt>
                <c:pt idx="1624" formatCode="General">
                  <c:v>1.81</c:v>
                </c:pt>
                <c:pt idx="1625" formatCode="General">
                  <c:v>1.64</c:v>
                </c:pt>
                <c:pt idx="1626" formatCode="General">
                  <c:v>1.5</c:v>
                </c:pt>
                <c:pt idx="1627" formatCode="General">
                  <c:v>1.56</c:v>
                </c:pt>
                <c:pt idx="1628" formatCode="General">
                  <c:v>1.63</c:v>
                </c:pt>
                <c:pt idx="1629" formatCode="General">
                  <c:v>1.76</c:v>
                </c:pt>
                <c:pt idx="1630" formatCode="General">
                  <c:v>2.14</c:v>
                </c:pt>
                <c:pt idx="1631" formatCode="General">
                  <c:v>2.4900000000000002</c:v>
                </c:pt>
                <c:pt idx="1632" formatCode="General">
                  <c:v>2.4300000000000002</c:v>
                </c:pt>
                <c:pt idx="1633" formatCode="General">
                  <c:v>2.42</c:v>
                </c:pt>
                <c:pt idx="1634" formatCode="General">
                  <c:v>2.48</c:v>
                </c:pt>
                <c:pt idx="1635" formatCode="General">
                  <c:v>2.2999999999999998</c:v>
                </c:pt>
                <c:pt idx="1636" formatCode="General">
                  <c:v>2.2999999999999998</c:v>
                </c:pt>
                <c:pt idx="1637" formatCode="General">
                  <c:v>2.19</c:v>
                </c:pt>
                <c:pt idx="1638" formatCode="General">
                  <c:v>2.3199999999999998</c:v>
                </c:pt>
                <c:pt idx="1639">
                  <c:v>2.21</c:v>
                </c:pt>
                <c:pt idx="1640">
                  <c:v>2.2000000000000002</c:v>
                </c:pt>
                <c:pt idx="1641">
                  <c:v>2.36</c:v>
                </c:pt>
                <c:pt idx="1642">
                  <c:v>2.35</c:v>
                </c:pt>
                <c:pt idx="1643" formatCode="General">
                  <c:v>2.4</c:v>
                </c:pt>
                <c:pt idx="1644">
                  <c:v>2.58</c:v>
                </c:pt>
                <c:pt idx="1645">
                  <c:v>2.86</c:v>
                </c:pt>
                <c:pt idx="1646">
                  <c:v>2.84</c:v>
                </c:pt>
                <c:pt idx="1647">
                  <c:v>2.87</c:v>
                </c:pt>
                <c:pt idx="1648">
                  <c:v>2.976</c:v>
                </c:pt>
                <c:pt idx="1649">
                  <c:v>2.91</c:v>
                </c:pt>
                <c:pt idx="1650">
                  <c:v>2.89</c:v>
                </c:pt>
                <c:pt idx="1651">
                  <c:v>2.89</c:v>
                </c:pt>
              </c:numCache>
            </c:numRef>
          </c:yVal>
          <c:smooth val="0"/>
          <c:extLst>
            <c:ext xmlns:c16="http://schemas.microsoft.com/office/drawing/2014/chart" uri="{C3380CC4-5D6E-409C-BE32-E72D297353CC}">
              <c16:uniqueId val="{00000002-81DB-7143-8BF3-CE69AE57F084}"/>
            </c:ext>
          </c:extLst>
        </c:ser>
        <c:dLbls>
          <c:showLegendKey val="0"/>
          <c:showVal val="0"/>
          <c:showCatName val="0"/>
          <c:showSerName val="0"/>
          <c:showPercent val="0"/>
          <c:showBubbleSize val="0"/>
        </c:dLbls>
        <c:axId val="3"/>
        <c:axId val="4"/>
      </c:scatterChart>
      <c:valAx>
        <c:axId val="591441920"/>
        <c:scaling>
          <c:orientation val="minMax"/>
        </c:scaling>
        <c:delete val="0"/>
        <c:axPos val="b"/>
        <c:numFmt formatCode="0" sourceLinked="0"/>
        <c:majorTickMark val="out"/>
        <c:minorTickMark val="none"/>
        <c:tickLblPos val="nextTo"/>
        <c:txPr>
          <a:bodyPr rot="0" vert="horz"/>
          <a:lstStyle/>
          <a:p>
            <a:pPr>
              <a:defRPr sz="1600" b="0" i="0" u="none" strike="noStrike" baseline="0">
                <a:solidFill>
                  <a:srgbClr val="000000"/>
                </a:solidFill>
                <a:latin typeface="Calibri"/>
                <a:ea typeface="Calibri"/>
                <a:cs typeface="Calibri"/>
              </a:defRPr>
            </a:pPr>
            <a:endParaRPr lang="en-US"/>
          </a:p>
        </c:txPr>
        <c:crossAx val="1"/>
        <c:crosses val="autoZero"/>
        <c:crossBetween val="midCat"/>
      </c:valAx>
      <c:valAx>
        <c:axId val="1"/>
        <c:scaling>
          <c:orientation val="minMax"/>
        </c:scaling>
        <c:delete val="0"/>
        <c:axPos val="l"/>
        <c:majorGridlines/>
        <c:title>
          <c:tx>
            <c:rich>
              <a:bodyPr/>
              <a:lstStyle/>
              <a:p>
                <a:pPr>
                  <a:defRPr sz="1000" b="0" i="0" u="none" strike="noStrike" baseline="0">
                    <a:solidFill>
                      <a:srgbClr val="000000"/>
                    </a:solidFill>
                    <a:latin typeface="Calibri"/>
                    <a:ea typeface="Calibri"/>
                    <a:cs typeface="Calibri"/>
                  </a:defRPr>
                </a:pPr>
                <a:r>
                  <a:rPr lang="en-US" sz="1600" b="1" i="0" u="none" strike="noStrike" baseline="0">
                    <a:solidFill>
                      <a:srgbClr val="333399"/>
                    </a:solidFill>
                    <a:latin typeface="Calibri" charset="0"/>
                    <a:cs typeface="Calibri" charset="0"/>
                  </a:rPr>
                  <a:t>Price-Earnings Ratio (CAPE, P/E10, </a:t>
                </a:r>
                <a:r>
                  <a:rPr lang="en-US" sz="1600" b="1" i="0" u="none" strike="noStrike" baseline="0">
                    <a:solidFill>
                      <a:srgbClr val="008000"/>
                    </a:solidFill>
                    <a:latin typeface="Calibri" charset="0"/>
                    <a:cs typeface="Calibri" charset="0"/>
                  </a:rPr>
                  <a:t>TR CAPE</a:t>
                </a:r>
                <a:r>
                  <a:rPr lang="en-US" sz="1600" b="1" i="0" u="none" strike="noStrike" baseline="0">
                    <a:solidFill>
                      <a:srgbClr val="333399"/>
                    </a:solidFill>
                    <a:latin typeface="Calibri" charset="0"/>
                    <a:cs typeface="Calibri" charset="0"/>
                  </a:rPr>
                  <a:t>)</a:t>
                </a:r>
              </a:p>
            </c:rich>
          </c:tx>
          <c:layout>
            <c:manualLayout>
              <c:xMode val="edge"/>
              <c:yMode val="edge"/>
              <c:x val="5.8637391489377057E-3"/>
              <c:y val="0.25348626120988466"/>
            </c:manualLayout>
          </c:layout>
          <c:overlay val="0"/>
        </c:title>
        <c:numFmt formatCode="0" sourceLinked="0"/>
        <c:majorTickMark val="out"/>
        <c:minorTickMark val="none"/>
        <c:tickLblPos val="nextTo"/>
        <c:txPr>
          <a:bodyPr rot="0" vert="horz"/>
          <a:lstStyle/>
          <a:p>
            <a:pPr>
              <a:defRPr sz="1600" b="0" i="0" u="none" strike="noStrike" baseline="0">
                <a:solidFill>
                  <a:srgbClr val="333399"/>
                </a:solidFill>
                <a:latin typeface="Calibri"/>
                <a:ea typeface="Calibri"/>
                <a:cs typeface="Calibri"/>
              </a:defRPr>
            </a:pPr>
            <a:endParaRPr lang="en-US"/>
          </a:p>
        </c:txPr>
        <c:crossAx val="591441920"/>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scaling>
        <c:delete val="0"/>
        <c:axPos val="r"/>
        <c:title>
          <c:tx>
            <c:rich>
              <a:bodyPr/>
              <a:lstStyle/>
              <a:p>
                <a:pPr>
                  <a:defRPr sz="1600" b="1" i="0" u="none" strike="noStrike" baseline="0">
                    <a:solidFill>
                      <a:srgbClr val="FF0000"/>
                    </a:solidFill>
                    <a:latin typeface="Calibri"/>
                    <a:ea typeface="Calibri"/>
                    <a:cs typeface="Calibri"/>
                  </a:defRPr>
                </a:pPr>
                <a:r>
                  <a:rPr lang="en-US"/>
                  <a:t>Long-Term Interest Rates</a:t>
                </a:r>
              </a:p>
            </c:rich>
          </c:tx>
          <c:overlay val="0"/>
        </c:title>
        <c:numFmt formatCode="0" sourceLinked="0"/>
        <c:majorTickMark val="out"/>
        <c:minorTickMark val="none"/>
        <c:tickLblPos val="nextTo"/>
        <c:txPr>
          <a:bodyPr rot="0" vert="horz"/>
          <a:lstStyle/>
          <a:p>
            <a:pPr>
              <a:defRPr sz="1600" b="0" i="0" u="none" strike="noStrike" baseline="0">
                <a:solidFill>
                  <a:srgbClr val="FF0000"/>
                </a:solidFill>
                <a:latin typeface="Calibri"/>
                <a:ea typeface="Calibri"/>
                <a:cs typeface="Calibri"/>
              </a:defRPr>
            </a:pPr>
            <a:endParaRPr lang="en-US"/>
          </a:p>
        </c:txPr>
        <c:crossAx val="3"/>
        <c:crosses val="max"/>
        <c:crossBetween val="midCat"/>
      </c:valAx>
      <c:spPr>
        <a:noFill/>
        <a:ln w="25400">
          <a:noFill/>
        </a:ln>
      </c:spPr>
    </c:plotArea>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394868605829166"/>
          <c:y val="2.5013594344752584E-2"/>
          <c:w val="0.77469478357380683"/>
          <c:h val="0.73735725938009788"/>
        </c:manualLayout>
      </c:layout>
      <c:scatterChart>
        <c:scatterStyle val="lineMarker"/>
        <c:varyColors val="0"/>
        <c:ser>
          <c:idx val="0"/>
          <c:order val="0"/>
          <c:tx>
            <c:v>Real Price</c:v>
          </c:tx>
          <c:spPr>
            <a:ln w="25400">
              <a:solidFill>
                <a:srgbClr val="0066CC"/>
              </a:solidFill>
              <a:prstDash val="solid"/>
            </a:ln>
          </c:spPr>
          <c:marker>
            <c:symbol val="none"/>
          </c:marker>
          <c:xVal>
            <c:numRef>
              <c:f>Data!$F$9:$F$1785</c:f>
              <c:numCache>
                <c:formatCode>0.00</c:formatCode>
                <c:ptCount val="1777"/>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numCache>
            </c:numRef>
          </c:xVal>
          <c:yVal>
            <c:numRef>
              <c:f>Data!$H$9:$H$1785</c:f>
              <c:numCache>
                <c:formatCode>0.00</c:formatCode>
                <c:ptCount val="1777"/>
                <c:pt idx="0">
                  <c:v>89.77517324698367</c:v>
                </c:pt>
                <c:pt idx="1">
                  <c:v>88.292412901725172</c:v>
                </c:pt>
                <c:pt idx="2">
                  <c:v>89.129953360313735</c:v>
                </c:pt>
                <c:pt idx="3">
                  <c:v>95.11484483186463</c:v>
                </c:pt>
                <c:pt idx="4">
                  <c:v>99.790608484956579</c:v>
                </c:pt>
                <c:pt idx="5">
                  <c:v>100.52818190431069</c:v>
                </c:pt>
                <c:pt idx="6">
                  <c:v>98.651099669582891</c:v>
                </c:pt>
                <c:pt idx="7">
                  <c:v>101.50057388944775</c:v>
                </c:pt>
                <c:pt idx="8">
                  <c:v>100.1565134544658</c:v>
                </c:pt>
                <c:pt idx="9">
                  <c:v>93.522176486719843</c:v>
                </c:pt>
                <c:pt idx="10">
                  <c:v>94.540936579167763</c:v>
                </c:pt>
                <c:pt idx="11">
                  <c:v>94.399549148144217</c:v>
                </c:pt>
                <c:pt idx="12">
                  <c:v>96.789411151894697</c:v>
                </c:pt>
                <c:pt idx="13">
                  <c:v>97.187721485853103</c:v>
                </c:pt>
                <c:pt idx="14">
                  <c:v>98.887502449932185</c:v>
                </c:pt>
                <c:pt idx="15">
                  <c:v>99.424484764275334</c:v>
                </c:pt>
                <c:pt idx="16">
                  <c:v>99.424484764275334</c:v>
                </c:pt>
                <c:pt idx="17">
                  <c:v>99.183657426986855</c:v>
                </c:pt>
                <c:pt idx="18">
                  <c:v>100.06473462195518</c:v>
                </c:pt>
                <c:pt idx="19">
                  <c:v>98.160238269588802</c:v>
                </c:pt>
                <c:pt idx="20">
                  <c:v>95.703529096215391</c:v>
                </c:pt>
                <c:pt idx="21">
                  <c:v>98.241934378537749</c:v>
                </c:pt>
                <c:pt idx="22">
                  <c:v>95.009884089413703</c:v>
                </c:pt>
                <c:pt idx="23">
                  <c:v>98.744525402145882</c:v>
                </c:pt>
                <c:pt idx="24">
                  <c:v>99.523574912221989</c:v>
                </c:pt>
                <c:pt idx="25">
                  <c:v>98.13798305619153</c:v>
                </c:pt>
                <c:pt idx="26">
                  <c:v>97.375746294590058</c:v>
                </c:pt>
                <c:pt idx="27">
                  <c:v>96.041831961787437</c:v>
                </c:pt>
                <c:pt idx="28">
                  <c:v>98.355000647107829</c:v>
                </c:pt>
                <c:pt idx="29">
                  <c:v>99.930786342338791</c:v>
                </c:pt>
                <c:pt idx="30">
                  <c:v>99.730122112735685</c:v>
                </c:pt>
                <c:pt idx="31">
                  <c:v>99.730122112735685</c:v>
                </c:pt>
                <c:pt idx="32">
                  <c:v>92.104881387818281</c:v>
                </c:pt>
                <c:pt idx="33">
                  <c:v>86.03346698600167</c:v>
                </c:pt>
                <c:pt idx="34">
                  <c:v>85.607999689638604</c:v>
                </c:pt>
                <c:pt idx="35">
                  <c:v>91.465245758003888</c:v>
                </c:pt>
                <c:pt idx="36">
                  <c:v>94.948440616146939</c:v>
                </c:pt>
                <c:pt idx="37">
                  <c:v>97.800968875001132</c:v>
                </c:pt>
                <c:pt idx="38">
                  <c:v>96.37470474557405</c:v>
                </c:pt>
                <c:pt idx="39">
                  <c:v>95.190074770773279</c:v>
                </c:pt>
                <c:pt idx="40">
                  <c:v>93.436982350894581</c:v>
                </c:pt>
                <c:pt idx="41">
                  <c:v>95.270158140120685</c:v>
                </c:pt>
                <c:pt idx="42">
                  <c:v>94.507841241531722</c:v>
                </c:pt>
                <c:pt idx="43">
                  <c:v>95.483768360165797</c:v>
                </c:pt>
                <c:pt idx="44">
                  <c:v>96.979039900481595</c:v>
                </c:pt>
                <c:pt idx="45">
                  <c:v>98.352080262848588</c:v>
                </c:pt>
                <c:pt idx="46">
                  <c:v>100.0400049901972</c:v>
                </c:pt>
                <c:pt idx="47">
                  <c:v>99.383287233149957</c:v>
                </c:pt>
                <c:pt idx="48">
                  <c:v>99.383287233149957</c:v>
                </c:pt>
                <c:pt idx="49">
                  <c:v>99.164381314134218</c:v>
                </c:pt>
                <c:pt idx="50">
                  <c:v>100.47781682822871</c:v>
                </c:pt>
                <c:pt idx="51">
                  <c:v>100.95743338239426</c:v>
                </c:pt>
                <c:pt idx="52">
                  <c:v>99.495840678654659</c:v>
                </c:pt>
                <c:pt idx="53">
                  <c:v>99.158738572444278</c:v>
                </c:pt>
                <c:pt idx="54">
                  <c:v>99.385128386536607</c:v>
                </c:pt>
                <c:pt idx="55">
                  <c:v>98.992367244669225</c:v>
                </c:pt>
                <c:pt idx="56">
                  <c:v>98.932348758351935</c:v>
                </c:pt>
                <c:pt idx="57">
                  <c:v>97.347620059705562</c:v>
                </c:pt>
                <c:pt idx="58">
                  <c:v>99.785388989897328</c:v>
                </c:pt>
                <c:pt idx="59">
                  <c:v>100.65326786903785</c:v>
                </c:pt>
                <c:pt idx="60">
                  <c:v>103.62751405288971</c:v>
                </c:pt>
                <c:pt idx="61">
                  <c:v>105.02160617019315</c:v>
                </c:pt>
                <c:pt idx="62">
                  <c:v>104.7892574839759</c:v>
                </c:pt>
                <c:pt idx="63">
                  <c:v>101.73113516588558</c:v>
                </c:pt>
                <c:pt idx="64">
                  <c:v>101.57626474760306</c:v>
                </c:pt>
                <c:pt idx="65">
                  <c:v>103.70201176096785</c:v>
                </c:pt>
                <c:pt idx="66">
                  <c:v>102.45258993252244</c:v>
                </c:pt>
                <c:pt idx="67">
                  <c:v>97.286566282204333</c:v>
                </c:pt>
                <c:pt idx="68">
                  <c:v>90.499437926423127</c:v>
                </c:pt>
                <c:pt idx="69">
                  <c:v>88.372754713248952</c:v>
                </c:pt>
                <c:pt idx="70">
                  <c:v>85.906043621250475</c:v>
                </c:pt>
                <c:pt idx="71">
                  <c:v>83.916466334993174</c:v>
                </c:pt>
                <c:pt idx="72">
                  <c:v>81.766384653337369</c:v>
                </c:pt>
                <c:pt idx="73">
                  <c:v>78.989949727155576</c:v>
                </c:pt>
                <c:pt idx="74">
                  <c:v>78.472879164017229</c:v>
                </c:pt>
                <c:pt idx="75">
                  <c:v>70.794522849305693</c:v>
                </c:pt>
                <c:pt idx="76">
                  <c:v>69.530075508334548</c:v>
                </c:pt>
                <c:pt idx="77">
                  <c:v>68.218431833118601</c:v>
                </c:pt>
                <c:pt idx="78">
                  <c:v>70.551326693201602</c:v>
                </c:pt>
                <c:pt idx="79">
                  <c:v>78.434406887755088</c:v>
                </c:pt>
                <c:pt idx="80">
                  <c:v>84.137522617926436</c:v>
                </c:pt>
                <c:pt idx="81">
                  <c:v>85.955308600412494</c:v>
                </c:pt>
                <c:pt idx="82">
                  <c:v>86.349653115994329</c:v>
                </c:pt>
                <c:pt idx="83">
                  <c:v>86.084776879442217</c:v>
                </c:pt>
                <c:pt idx="84">
                  <c:v>88.747753411043618</c:v>
                </c:pt>
                <c:pt idx="85">
                  <c:v>87.740222235191368</c:v>
                </c:pt>
                <c:pt idx="86">
                  <c:v>91.298130422319801</c:v>
                </c:pt>
                <c:pt idx="87">
                  <c:v>94.843371789445342</c:v>
                </c:pt>
                <c:pt idx="88">
                  <c:v>98.2988863447884</c:v>
                </c:pt>
                <c:pt idx="89">
                  <c:v>102.63942252386917</c:v>
                </c:pt>
                <c:pt idx="90">
                  <c:v>103.57021860530433</c:v>
                </c:pt>
                <c:pt idx="91">
                  <c:v>101.53627481722157</c:v>
                </c:pt>
                <c:pt idx="92">
                  <c:v>103.59643111786083</c:v>
                </c:pt>
                <c:pt idx="93">
                  <c:v>103.57021860530433</c:v>
                </c:pt>
                <c:pt idx="94">
                  <c:v>104.44539476769091</c:v>
                </c:pt>
                <c:pt idx="95">
                  <c:v>106.25886887416955</c:v>
                </c:pt>
                <c:pt idx="96">
                  <c:v>108.99517703581343</c:v>
                </c:pt>
                <c:pt idx="97">
                  <c:v>111.66928374297788</c:v>
                </c:pt>
                <c:pt idx="98">
                  <c:v>111.12636764824552</c:v>
                </c:pt>
                <c:pt idx="99">
                  <c:v>116.11476395815049</c:v>
                </c:pt>
                <c:pt idx="100">
                  <c:v>121.35070822151538</c:v>
                </c:pt>
                <c:pt idx="101">
                  <c:v>123.4014114861138</c:v>
                </c:pt>
                <c:pt idx="102">
                  <c:v>124.43067543525942</c:v>
                </c:pt>
                <c:pt idx="103">
                  <c:v>125.35466559938264</c:v>
                </c:pt>
                <c:pt idx="104">
                  <c:v>125.59377083746675</c:v>
                </c:pt>
                <c:pt idx="105">
                  <c:v>131.87507727668415</c:v>
                </c:pt>
                <c:pt idx="106">
                  <c:v>131.90328696077279</c:v>
                </c:pt>
                <c:pt idx="107">
                  <c:v>127.76438619759199</c:v>
                </c:pt>
                <c:pt idx="108">
                  <c:v>128.90622610697497</c:v>
                </c:pt>
                <c:pt idx="109">
                  <c:v>131.1765901675675</c:v>
                </c:pt>
                <c:pt idx="110">
                  <c:v>132.43871381521191</c:v>
                </c:pt>
                <c:pt idx="111">
                  <c:v>134.51616270396877</c:v>
                </c:pt>
                <c:pt idx="112">
                  <c:v>127.62245006143736</c:v>
                </c:pt>
                <c:pt idx="113">
                  <c:v>130.80053502735353</c:v>
                </c:pt>
                <c:pt idx="114">
                  <c:v>136.80807525825495</c:v>
                </c:pt>
                <c:pt idx="115">
                  <c:v>141.72333544717429</c:v>
                </c:pt>
                <c:pt idx="116">
                  <c:v>140.00659448964024</c:v>
                </c:pt>
                <c:pt idx="117">
                  <c:v>144.06083950381901</c:v>
                </c:pt>
                <c:pt idx="118">
                  <c:v>150.09684378294835</c:v>
                </c:pt>
                <c:pt idx="119">
                  <c:v>154.68772214644386</c:v>
                </c:pt>
                <c:pt idx="120">
                  <c:v>165.61487754303928</c:v>
                </c:pt>
                <c:pt idx="121">
                  <c:v>163.42863795266413</c:v>
                </c:pt>
                <c:pt idx="122">
                  <c:v>165.28277160852906</c:v>
                </c:pt>
                <c:pt idx="123">
                  <c:v>163.12284599243551</c:v>
                </c:pt>
                <c:pt idx="124">
                  <c:v>172.16955375888443</c:v>
                </c:pt>
                <c:pt idx="125">
                  <c:v>174.28856365130147</c:v>
                </c:pt>
                <c:pt idx="126">
                  <c:v>166.53216592475331</c:v>
                </c:pt>
                <c:pt idx="127">
                  <c:v>159.44043367346939</c:v>
                </c:pt>
                <c:pt idx="128">
                  <c:v>154.71782169561754</c:v>
                </c:pt>
                <c:pt idx="129">
                  <c:v>150.83239654403857</c:v>
                </c:pt>
                <c:pt idx="130">
                  <c:v>153.23253060733964</c:v>
                </c:pt>
                <c:pt idx="131">
                  <c:v>148.77665734250584</c:v>
                </c:pt>
                <c:pt idx="132">
                  <c:v>146.54872071008896</c:v>
                </c:pt>
                <c:pt idx="133">
                  <c:v>142.00318308780214</c:v>
                </c:pt>
                <c:pt idx="134">
                  <c:v>141.75792715846228</c:v>
                </c:pt>
                <c:pt idx="135">
                  <c:v>140.45713163663777</c:v>
                </c:pt>
                <c:pt idx="136">
                  <c:v>137.49548485358352</c:v>
                </c:pt>
                <c:pt idx="137">
                  <c:v>135.54064660241741</c:v>
                </c:pt>
                <c:pt idx="138">
                  <c:v>144.47861805980756</c:v>
                </c:pt>
                <c:pt idx="139">
                  <c:v>147.47204154981333</c:v>
                </c:pt>
                <c:pt idx="140">
                  <c:v>153.03969990809767</c:v>
                </c:pt>
                <c:pt idx="141">
                  <c:v>150.26194843078378</c:v>
                </c:pt>
                <c:pt idx="142">
                  <c:v>145.18281646535496</c:v>
                </c:pt>
                <c:pt idx="143">
                  <c:v>147.32140126511425</c:v>
                </c:pt>
                <c:pt idx="144">
                  <c:v>146.56461324491673</c:v>
                </c:pt>
                <c:pt idx="145">
                  <c:v>141.93431971139694</c:v>
                </c:pt>
                <c:pt idx="146">
                  <c:v>145.05103720452172</c:v>
                </c:pt>
                <c:pt idx="147">
                  <c:v>149.50230938987201</c:v>
                </c:pt>
                <c:pt idx="148">
                  <c:v>148.38246811224488</c:v>
                </c:pt>
                <c:pt idx="149">
                  <c:v>154.15796967333961</c:v>
                </c:pt>
                <c:pt idx="150">
                  <c:v>154.87215954162909</c:v>
                </c:pt>
                <c:pt idx="151">
                  <c:v>147.84480151705253</c:v>
                </c:pt>
                <c:pt idx="152">
                  <c:v>151.00771580402193</c:v>
                </c:pt>
                <c:pt idx="153">
                  <c:v>146.91166564658914</c:v>
                </c:pt>
                <c:pt idx="154">
                  <c:v>150.64830610193235</c:v>
                </c:pt>
                <c:pt idx="155">
                  <c:v>145.81938560460705</c:v>
                </c:pt>
                <c:pt idx="156">
                  <c:v>141.45026543667873</c:v>
                </c:pt>
                <c:pt idx="157">
                  <c:v>145.27324558361605</c:v>
                </c:pt>
                <c:pt idx="158">
                  <c:v>144.72710556262496</c:v>
                </c:pt>
                <c:pt idx="159">
                  <c:v>141.0817009370719</c:v>
                </c:pt>
                <c:pt idx="160">
                  <c:v>132.43894258886513</c:v>
                </c:pt>
                <c:pt idx="161">
                  <c:v>127.02745891319105</c:v>
                </c:pt>
                <c:pt idx="162">
                  <c:v>128.40729789543073</c:v>
                </c:pt>
                <c:pt idx="163">
                  <c:v>136.46874260635462</c:v>
                </c:pt>
                <c:pt idx="164">
                  <c:v>133.60260938882573</c:v>
                </c:pt>
                <c:pt idx="165">
                  <c:v>130.67277106911993</c:v>
                </c:pt>
                <c:pt idx="166">
                  <c:v>130.93298767707651</c:v>
                </c:pt>
                <c:pt idx="167">
                  <c:v>132.13381797079057</c:v>
                </c:pt>
                <c:pt idx="168">
                  <c:v>129.08925995303042</c:v>
                </c:pt>
                <c:pt idx="169">
                  <c:v>131.53497842501707</c:v>
                </c:pt>
                <c:pt idx="170">
                  <c:v>134.90256396198919</c:v>
                </c:pt>
                <c:pt idx="171">
                  <c:v>133.04718537611862</c:v>
                </c:pt>
                <c:pt idx="172">
                  <c:v>134.61972162121509</c:v>
                </c:pt>
                <c:pt idx="173">
                  <c:v>137.22529154663766</c:v>
                </c:pt>
                <c:pt idx="174">
                  <c:v>140.63701050194206</c:v>
                </c:pt>
                <c:pt idx="175">
                  <c:v>148.52025100092985</c:v>
                </c:pt>
                <c:pt idx="176">
                  <c:v>148.394792021364</c:v>
                </c:pt>
                <c:pt idx="177">
                  <c:v>157.01126381615288</c:v>
                </c:pt>
                <c:pt idx="178">
                  <c:v>165.23272085878395</c:v>
                </c:pt>
                <c:pt idx="179">
                  <c:v>160.15829511469036</c:v>
                </c:pt>
                <c:pt idx="180">
                  <c:v>163.97140237894592</c:v>
                </c:pt>
                <c:pt idx="181">
                  <c:v>167.124698578541</c:v>
                </c:pt>
                <c:pt idx="182">
                  <c:v>165.62773561094176</c:v>
                </c:pt>
                <c:pt idx="183">
                  <c:v>165.38651566642906</c:v>
                </c:pt>
                <c:pt idx="184">
                  <c:v>166.21019214420326</c:v>
                </c:pt>
                <c:pt idx="185">
                  <c:v>176.02580228397466</c:v>
                </c:pt>
                <c:pt idx="186">
                  <c:v>176.47416815310822</c:v>
                </c:pt>
                <c:pt idx="187">
                  <c:v>175.60361440739186</c:v>
                </c:pt>
                <c:pt idx="188">
                  <c:v>180.18173470851568</c:v>
                </c:pt>
                <c:pt idx="189">
                  <c:v>184.75985500963949</c:v>
                </c:pt>
                <c:pt idx="190">
                  <c:v>189.33797531076328</c:v>
                </c:pt>
                <c:pt idx="191">
                  <c:v>182.18358366380073</c:v>
                </c:pt>
                <c:pt idx="192">
                  <c:v>175.95392793740731</c:v>
                </c:pt>
                <c:pt idx="193">
                  <c:v>172.63732819016931</c:v>
                </c:pt>
                <c:pt idx="194">
                  <c:v>176.68838462784475</c:v>
                </c:pt>
                <c:pt idx="195">
                  <c:v>180.7394410655202</c:v>
                </c:pt>
                <c:pt idx="196">
                  <c:v>183.85563832527058</c:v>
                </c:pt>
                <c:pt idx="197">
                  <c:v>180.6838722368</c:v>
                </c:pt>
                <c:pt idx="198">
                  <c:v>178.39287901062897</c:v>
                </c:pt>
                <c:pt idx="199">
                  <c:v>171.85464287793371</c:v>
                </c:pt>
                <c:pt idx="200">
                  <c:v>171.69117872579318</c:v>
                </c:pt>
                <c:pt idx="201">
                  <c:v>163.97140237894592</c:v>
                </c:pt>
                <c:pt idx="202">
                  <c:v>165.15845476676844</c:v>
                </c:pt>
                <c:pt idx="203">
                  <c:v>160.44820753595994</c:v>
                </c:pt>
                <c:pt idx="204">
                  <c:v>159.82854357822441</c:v>
                </c:pt>
                <c:pt idx="205">
                  <c:v>160.75266333773598</c:v>
                </c:pt>
                <c:pt idx="206">
                  <c:v>154.6635473022157</c:v>
                </c:pt>
                <c:pt idx="207">
                  <c:v>157.07832790094628</c:v>
                </c:pt>
                <c:pt idx="208">
                  <c:v>161.10739832909303</c:v>
                </c:pt>
                <c:pt idx="209">
                  <c:v>157.98013959971519</c:v>
                </c:pt>
                <c:pt idx="210">
                  <c:v>160.17253915116791</c:v>
                </c:pt>
                <c:pt idx="211">
                  <c:v>163.60035613689328</c:v>
                </c:pt>
                <c:pt idx="212">
                  <c:v>167.65141257456875</c:v>
                </c:pt>
                <c:pt idx="213">
                  <c:v>164.77824593530642</c:v>
                </c:pt>
                <c:pt idx="214">
                  <c:v>159.53484013063192</c:v>
                </c:pt>
                <c:pt idx="215">
                  <c:v>156.49028211287177</c:v>
                </c:pt>
                <c:pt idx="216">
                  <c:v>165.23272085878395</c:v>
                </c:pt>
                <c:pt idx="217">
                  <c:v>169.13815004585572</c:v>
                </c:pt>
                <c:pt idx="218">
                  <c:v>167.64765943530602</c:v>
                </c:pt>
                <c:pt idx="219">
                  <c:v>167.32463889689501</c:v>
                </c:pt>
                <c:pt idx="220">
                  <c:v>176.14307215282099</c:v>
                </c:pt>
                <c:pt idx="221">
                  <c:v>179.12293615540631</c:v>
                </c:pt>
                <c:pt idx="222">
                  <c:v>175.48088015224644</c:v>
                </c:pt>
                <c:pt idx="223">
                  <c:v>177.79855215425727</c:v>
                </c:pt>
                <c:pt idx="224">
                  <c:v>179.85472611557827</c:v>
                </c:pt>
                <c:pt idx="225">
                  <c:v>176.58464018620413</c:v>
                </c:pt>
                <c:pt idx="226">
                  <c:v>174.94959722151702</c:v>
                </c:pt>
                <c:pt idx="227">
                  <c:v>171.84692643464896</c:v>
                </c:pt>
                <c:pt idx="228">
                  <c:v>178.12964815454453</c:v>
                </c:pt>
                <c:pt idx="229">
                  <c:v>176.14307215282099</c:v>
                </c:pt>
                <c:pt idx="230">
                  <c:v>174.81868815167198</c:v>
                </c:pt>
                <c:pt idx="231">
                  <c:v>178.46074415483176</c:v>
                </c:pt>
                <c:pt idx="232">
                  <c:v>183.77882923082726</c:v>
                </c:pt>
                <c:pt idx="233">
                  <c:v>182.47079485907759</c:v>
                </c:pt>
                <c:pt idx="234">
                  <c:v>181.16276048732794</c:v>
                </c:pt>
                <c:pt idx="235">
                  <c:v>170.59332439809566</c:v>
                </c:pt>
                <c:pt idx="236">
                  <c:v>165.78169421871857</c:v>
                </c:pt>
                <c:pt idx="237">
                  <c:v>158.30282079531773</c:v>
                </c:pt>
                <c:pt idx="238">
                  <c:v>150.30956353131708</c:v>
                </c:pt>
                <c:pt idx="239">
                  <c:v>146.79914909640306</c:v>
                </c:pt>
                <c:pt idx="240">
                  <c:v>156.34194059092121</c:v>
                </c:pt>
                <c:pt idx="241">
                  <c:v>156.37300664616853</c:v>
                </c:pt>
                <c:pt idx="242">
                  <c:v>151.67354720052492</c:v>
                </c:pt>
                <c:pt idx="243">
                  <c:v>154.8750038095923</c:v>
                </c:pt>
                <c:pt idx="244">
                  <c:v>156.08816187995814</c:v>
                </c:pt>
                <c:pt idx="245">
                  <c:v>156.6649611293322</c:v>
                </c:pt>
                <c:pt idx="246">
                  <c:v>155.98309883114695</c:v>
                </c:pt>
                <c:pt idx="247">
                  <c:v>161.2152363181456</c:v>
                </c:pt>
                <c:pt idx="248">
                  <c:v>176.47416815310822</c:v>
                </c:pt>
                <c:pt idx="249">
                  <c:v>176.47416815310822</c:v>
                </c:pt>
                <c:pt idx="250">
                  <c:v>176.02580228397466</c:v>
                </c:pt>
                <c:pt idx="251">
                  <c:v>181.39039816310535</c:v>
                </c:pt>
                <c:pt idx="252">
                  <c:v>189.54176792906551</c:v>
                </c:pt>
                <c:pt idx="253">
                  <c:v>189.88576387812006</c:v>
                </c:pt>
                <c:pt idx="254">
                  <c:v>197.06836732392858</c:v>
                </c:pt>
                <c:pt idx="255">
                  <c:v>199.3736095521075</c:v>
                </c:pt>
                <c:pt idx="256">
                  <c:v>199.3736095521075</c:v>
                </c:pt>
                <c:pt idx="257">
                  <c:v>198.29978400694353</c:v>
                </c:pt>
                <c:pt idx="258">
                  <c:v>193.08118159706225</c:v>
                </c:pt>
                <c:pt idx="259">
                  <c:v>193.32572336866573</c:v>
                </c:pt>
                <c:pt idx="260">
                  <c:v>188.50978008190182</c:v>
                </c:pt>
                <c:pt idx="261">
                  <c:v>192.29373552150201</c:v>
                </c:pt>
                <c:pt idx="262">
                  <c:v>186.75499404223601</c:v>
                </c:pt>
                <c:pt idx="263">
                  <c:v>182.43389615827888</c:v>
                </c:pt>
                <c:pt idx="264">
                  <c:v>179.03113618061334</c:v>
                </c:pt>
                <c:pt idx="265">
                  <c:v>173.74662059769076</c:v>
                </c:pt>
                <c:pt idx="266">
                  <c:v>171.52390589623792</c:v>
                </c:pt>
                <c:pt idx="267">
                  <c:v>173.64156284976735</c:v>
                </c:pt>
                <c:pt idx="268">
                  <c:v>160.2504641390326</c:v>
                </c:pt>
                <c:pt idx="269">
                  <c:v>156.54895502899737</c:v>
                </c:pt>
                <c:pt idx="270">
                  <c:v>145.68219116890253</c:v>
                </c:pt>
                <c:pt idx="271">
                  <c:v>148.04072787056828</c:v>
                </c:pt>
                <c:pt idx="272">
                  <c:v>152.30410894930722</c:v>
                </c:pt>
                <c:pt idx="273">
                  <c:v>154.79817707455442</c:v>
                </c:pt>
                <c:pt idx="274">
                  <c:v>161.39828650006339</c:v>
                </c:pt>
                <c:pt idx="275">
                  <c:v>157.85235513910126</c:v>
                </c:pt>
                <c:pt idx="276">
                  <c:v>158.9261553011344</c:v>
                </c:pt>
                <c:pt idx="277">
                  <c:v>163.40283685563827</c:v>
                </c:pt>
                <c:pt idx="278">
                  <c:v>173.12954928118907</c:v>
                </c:pt>
                <c:pt idx="279">
                  <c:v>175.43282488138229</c:v>
                </c:pt>
                <c:pt idx="280">
                  <c:v>168.90687734750156</c:v>
                </c:pt>
                <c:pt idx="281">
                  <c:v>166.60360174730835</c:v>
                </c:pt>
                <c:pt idx="282">
                  <c:v>163.14868834701855</c:v>
                </c:pt>
                <c:pt idx="283">
                  <c:v>164.52203436834813</c:v>
                </c:pt>
                <c:pt idx="284">
                  <c:v>164.81230920117639</c:v>
                </c:pt>
                <c:pt idx="285">
                  <c:v>164.22366608313268</c:v>
                </c:pt>
                <c:pt idx="286">
                  <c:v>164.22366608313268</c:v>
                </c:pt>
                <c:pt idx="287">
                  <c:v>165.06808468051287</c:v>
                </c:pt>
                <c:pt idx="288">
                  <c:v>163.14868834701855</c:v>
                </c:pt>
                <c:pt idx="289">
                  <c:v>160.84541274682536</c:v>
                </c:pt>
                <c:pt idx="290">
                  <c:v>160.84541274682536</c:v>
                </c:pt>
                <c:pt idx="291">
                  <c:v>160.76557839489749</c:v>
                </c:pt>
                <c:pt idx="292">
                  <c:v>167.27150869689211</c:v>
                </c:pt>
                <c:pt idx="293">
                  <c:v>168.23266874235281</c:v>
                </c:pt>
                <c:pt idx="294">
                  <c:v>171.26280283065742</c:v>
                </c:pt>
                <c:pt idx="295">
                  <c:v>176.21673238250779</c:v>
                </c:pt>
                <c:pt idx="296">
                  <c:v>177.32038623876565</c:v>
                </c:pt>
                <c:pt idx="297">
                  <c:v>174.74519390749725</c:v>
                </c:pt>
                <c:pt idx="298">
                  <c:v>168.85904000745526</c:v>
                </c:pt>
                <c:pt idx="299">
                  <c:v>161.16444183021861</c:v>
                </c:pt>
                <c:pt idx="300">
                  <c:v>161.57489727534019</c:v>
                </c:pt>
                <c:pt idx="301">
                  <c:v>170.82627368099588</c:v>
                </c:pt>
                <c:pt idx="302">
                  <c:v>168.13911881410382</c:v>
                </c:pt>
                <c:pt idx="303">
                  <c:v>172.16994170020754</c:v>
                </c:pt>
                <c:pt idx="304">
                  <c:v>173.9490594618949</c:v>
                </c:pt>
                <c:pt idx="305">
                  <c:v>173.37389443228776</c:v>
                </c:pt>
                <c:pt idx="306">
                  <c:v>162.13669757093572</c:v>
                </c:pt>
                <c:pt idx="307">
                  <c:v>152.90614300625376</c:v>
                </c:pt>
                <c:pt idx="308">
                  <c:v>160.93271219293374</c:v>
                </c:pt>
                <c:pt idx="309">
                  <c:v>159.70514954091649</c:v>
                </c:pt>
                <c:pt idx="310">
                  <c:v>165.73724825901408</c:v>
                </c:pt>
                <c:pt idx="311">
                  <c:v>159.68291955548844</c:v>
                </c:pt>
                <c:pt idx="312">
                  <c:v>164.37944660065065</c:v>
                </c:pt>
                <c:pt idx="313">
                  <c:v>162.82134758073926</c:v>
                </c:pt>
                <c:pt idx="314">
                  <c:v>163.21087233571714</c:v>
                </c:pt>
                <c:pt idx="315">
                  <c:v>160.50754123074844</c:v>
                </c:pt>
                <c:pt idx="316">
                  <c:v>163.74201140827171</c:v>
                </c:pt>
                <c:pt idx="317">
                  <c:v>171.36725213561769</c:v>
                </c:pt>
                <c:pt idx="318">
                  <c:v>178.9924928629637</c:v>
                </c:pt>
                <c:pt idx="319">
                  <c:v>182.34265168196188</c:v>
                </c:pt>
                <c:pt idx="320">
                  <c:v>185.7867871098353</c:v>
                </c:pt>
                <c:pt idx="321">
                  <c:v>182.38665219370958</c:v>
                </c:pt>
                <c:pt idx="322">
                  <c:v>175.95392794621361</c:v>
                </c:pt>
                <c:pt idx="323">
                  <c:v>179.73788338591709</c:v>
                </c:pt>
                <c:pt idx="324">
                  <c:v>184.65702545753166</c:v>
                </c:pt>
                <c:pt idx="325">
                  <c:v>181.68306289656587</c:v>
                </c:pt>
                <c:pt idx="326">
                  <c:v>173.47561447002695</c:v>
                </c:pt>
                <c:pt idx="327">
                  <c:v>170.49108776946733</c:v>
                </c:pt>
                <c:pt idx="328">
                  <c:v>169.73020837142477</c:v>
                </c:pt>
                <c:pt idx="329">
                  <c:v>188.77131381039487</c:v>
                </c:pt>
                <c:pt idx="330">
                  <c:v>192.22493633693873</c:v>
                </c:pt>
                <c:pt idx="331">
                  <c:v>199.41445167237535</c:v>
                </c:pt>
                <c:pt idx="332">
                  <c:v>199.03605612840505</c:v>
                </c:pt>
                <c:pt idx="333">
                  <c:v>194.87370514473116</c:v>
                </c:pt>
                <c:pt idx="334">
                  <c:v>201.30642939222716</c:v>
                </c:pt>
                <c:pt idx="335">
                  <c:v>210.78219822702198</c:v>
                </c:pt>
                <c:pt idx="336">
                  <c:v>226.82402924252983</c:v>
                </c:pt>
                <c:pt idx="337">
                  <c:v>228.95514530962888</c:v>
                </c:pt>
                <c:pt idx="338">
                  <c:v>232.22074960089142</c:v>
                </c:pt>
                <c:pt idx="339">
                  <c:v>231.9463177554141</c:v>
                </c:pt>
                <c:pt idx="340">
                  <c:v>222.28188784893848</c:v>
                </c:pt>
                <c:pt idx="341">
                  <c:v>214.37365406025924</c:v>
                </c:pt>
                <c:pt idx="342">
                  <c:v>218.8718087417962</c:v>
                </c:pt>
                <c:pt idx="343">
                  <c:v>221.53339119114008</c:v>
                </c:pt>
                <c:pt idx="344">
                  <c:v>210.90815218298303</c:v>
                </c:pt>
                <c:pt idx="345">
                  <c:v>207.32344792232109</c:v>
                </c:pt>
                <c:pt idx="346">
                  <c:v>208.67126781350228</c:v>
                </c:pt>
                <c:pt idx="347">
                  <c:v>192.11540816529273</c:v>
                </c:pt>
                <c:pt idx="348">
                  <c:v>194.66843684523016</c:v>
                </c:pt>
                <c:pt idx="349">
                  <c:v>195.81969399485655</c:v>
                </c:pt>
                <c:pt idx="350">
                  <c:v>197.3963420946541</c:v>
                </c:pt>
                <c:pt idx="351">
                  <c:v>199.91897905433018</c:v>
                </c:pt>
                <c:pt idx="352">
                  <c:v>195.10440520024054</c:v>
                </c:pt>
                <c:pt idx="353">
                  <c:v>191.62703546132522</c:v>
                </c:pt>
                <c:pt idx="354">
                  <c:v>189.29003550884264</c:v>
                </c:pt>
                <c:pt idx="355">
                  <c:v>194.2431042048245</c:v>
                </c:pt>
                <c:pt idx="356">
                  <c:v>187.35191227837666</c:v>
                </c:pt>
                <c:pt idx="357">
                  <c:v>196.53216435538641</c:v>
                </c:pt>
                <c:pt idx="358">
                  <c:v>211.90156822344494</c:v>
                </c:pt>
                <c:pt idx="359">
                  <c:v>227.46295219734591</c:v>
                </c:pt>
                <c:pt idx="360">
                  <c:v>231.19507520675242</c:v>
                </c:pt>
                <c:pt idx="361">
                  <c:v>240.0446002082617</c:v>
                </c:pt>
                <c:pt idx="362">
                  <c:v>248.65309621573039</c:v>
                </c:pt>
                <c:pt idx="363">
                  <c:v>272.9238153507722</c:v>
                </c:pt>
                <c:pt idx="364">
                  <c:v>259.17703841049985</c:v>
                </c:pt>
                <c:pt idx="365">
                  <c:v>284.99415607881616</c:v>
                </c:pt>
                <c:pt idx="366">
                  <c:v>262.55912822779516</c:v>
                </c:pt>
                <c:pt idx="367">
                  <c:v>262.91490872168163</c:v>
                </c:pt>
                <c:pt idx="368">
                  <c:v>258.41643072879538</c:v>
                </c:pt>
                <c:pt idx="369">
                  <c:v>255.50924588309647</c:v>
                </c:pt>
                <c:pt idx="370">
                  <c:v>257.85589667368191</c:v>
                </c:pt>
                <c:pt idx="371">
                  <c:v>250.68704786781154</c:v>
                </c:pt>
                <c:pt idx="372">
                  <c:v>259.13241101365065</c:v>
                </c:pt>
                <c:pt idx="373">
                  <c:v>261.36631110859588</c:v>
                </c:pt>
                <c:pt idx="374">
                  <c:v>261.68543969358808</c:v>
                </c:pt>
                <c:pt idx="375">
                  <c:v>267.39951772566565</c:v>
                </c:pt>
                <c:pt idx="376">
                  <c:v>263.63028817487947</c:v>
                </c:pt>
                <c:pt idx="377">
                  <c:v>259.02524267587421</c:v>
                </c:pt>
                <c:pt idx="378">
                  <c:v>264.87718038198784</c:v>
                </c:pt>
                <c:pt idx="379">
                  <c:v>275.16021803595578</c:v>
                </c:pt>
                <c:pt idx="380">
                  <c:v>272.57709841634801</c:v>
                </c:pt>
                <c:pt idx="381">
                  <c:v>246.73778990220657</c:v>
                </c:pt>
                <c:pt idx="382">
                  <c:v>245.23523026083555</c:v>
                </c:pt>
                <c:pt idx="383">
                  <c:v>236.91797457351697</c:v>
                </c:pt>
                <c:pt idx="384">
                  <c:v>246.24794671665919</c:v>
                </c:pt>
                <c:pt idx="385">
                  <c:v>244.79258060131252</c:v>
                </c:pt>
                <c:pt idx="386">
                  <c:v>243.20426216799495</c:v>
                </c:pt>
                <c:pt idx="387">
                  <c:v>233.27141482697536</c:v>
                </c:pt>
                <c:pt idx="388">
                  <c:v>234.0775082445474</c:v>
                </c:pt>
                <c:pt idx="389">
                  <c:v>221.14164594682242</c:v>
                </c:pt>
                <c:pt idx="390">
                  <c:v>210.97775414146707</c:v>
                </c:pt>
                <c:pt idx="391">
                  <c:v>204.20182627123017</c:v>
                </c:pt>
                <c:pt idx="392">
                  <c:v>196.98290374908177</c:v>
                </c:pt>
                <c:pt idx="393">
                  <c:v>192.80594758037722</c:v>
                </c:pt>
                <c:pt idx="394">
                  <c:v>195.69718791232188</c:v>
                </c:pt>
                <c:pt idx="395">
                  <c:v>204.73415996559791</c:v>
                </c:pt>
                <c:pt idx="396">
                  <c:v>203.37647558637809</c:v>
                </c:pt>
                <c:pt idx="397">
                  <c:v>193.45012095818339</c:v>
                </c:pt>
                <c:pt idx="398">
                  <c:v>195.04500233274845</c:v>
                </c:pt>
                <c:pt idx="399">
                  <c:v>202.15865237927406</c:v>
                </c:pt>
                <c:pt idx="400">
                  <c:v>202.55282188377265</c:v>
                </c:pt>
                <c:pt idx="401">
                  <c:v>202.8644416097477</c:v>
                </c:pt>
                <c:pt idx="402">
                  <c:v>211.27817421107363</c:v>
                </c:pt>
                <c:pt idx="403">
                  <c:v>215.90570168345752</c:v>
                </c:pt>
                <c:pt idx="404">
                  <c:v>222.86164690004307</c:v>
                </c:pt>
                <c:pt idx="405">
                  <c:v>235.95324637641173</c:v>
                </c:pt>
                <c:pt idx="406">
                  <c:v>243.15192126590128</c:v>
                </c:pt>
                <c:pt idx="407">
                  <c:v>245.53284583154044</c:v>
                </c:pt>
                <c:pt idx="408">
                  <c:v>250.88992610422858</c:v>
                </c:pt>
                <c:pt idx="409">
                  <c:v>261.90170222030986</c:v>
                </c:pt>
                <c:pt idx="410">
                  <c:v>272.40081344311318</c:v>
                </c:pt>
                <c:pt idx="411">
                  <c:v>269.08986432943999</c:v>
                </c:pt>
                <c:pt idx="412">
                  <c:v>258.78743150961287</c:v>
                </c:pt>
                <c:pt idx="413">
                  <c:v>261.83198952737297</c:v>
                </c:pt>
                <c:pt idx="414">
                  <c:v>270.05229617532541</c:v>
                </c:pt>
                <c:pt idx="415">
                  <c:v>276.91574405266749</c:v>
                </c:pt>
                <c:pt idx="416">
                  <c:v>281.01270503926196</c:v>
                </c:pt>
                <c:pt idx="417">
                  <c:v>284.97063046235019</c:v>
                </c:pt>
                <c:pt idx="418">
                  <c:v>280.22669316634074</c:v>
                </c:pt>
                <c:pt idx="419">
                  <c:v>283.92525445247219</c:v>
                </c:pt>
                <c:pt idx="420">
                  <c:v>293.74656828573382</c:v>
                </c:pt>
                <c:pt idx="421">
                  <c:v>291.6632592907996</c:v>
                </c:pt>
                <c:pt idx="422">
                  <c:v>284.52048559388203</c:v>
                </c:pt>
                <c:pt idx="423">
                  <c:v>280.65148317471835</c:v>
                </c:pt>
                <c:pt idx="424">
                  <c:v>270.17478342669386</c:v>
                </c:pt>
                <c:pt idx="425">
                  <c:v>273.70647994207553</c:v>
                </c:pt>
                <c:pt idx="426">
                  <c:v>275.83695640906973</c:v>
                </c:pt>
                <c:pt idx="427">
                  <c:v>289.57995029586527</c:v>
                </c:pt>
                <c:pt idx="428">
                  <c:v>295.19096707731364</c:v>
                </c:pt>
                <c:pt idx="429">
                  <c:v>280.1352037046056</c:v>
                </c:pt>
                <c:pt idx="430">
                  <c:v>282.82122578654418</c:v>
                </c:pt>
                <c:pt idx="431">
                  <c:v>277.2758035048231</c:v>
                </c:pt>
                <c:pt idx="432">
                  <c:v>272.28307336549472</c:v>
                </c:pt>
                <c:pt idx="433">
                  <c:v>258.18508906665727</c:v>
                </c:pt>
                <c:pt idx="434">
                  <c:v>235.2899348846822</c:v>
                </c:pt>
                <c:pt idx="435">
                  <c:v>236.41707229730343</c:v>
                </c:pt>
                <c:pt idx="436">
                  <c:v>223.48924531605348</c:v>
                </c:pt>
                <c:pt idx="437">
                  <c:v>214.08688822848677</c:v>
                </c:pt>
                <c:pt idx="438">
                  <c:v>222.27898854335237</c:v>
                </c:pt>
                <c:pt idx="439">
                  <c:v>205.62171790312567</c:v>
                </c:pt>
                <c:pt idx="440">
                  <c:v>203.43715781916154</c:v>
                </c:pt>
                <c:pt idx="441">
                  <c:v>179.46791262764697</c:v>
                </c:pt>
                <c:pt idx="442">
                  <c:v>176.11522072206751</c:v>
                </c:pt>
                <c:pt idx="443">
                  <c:v>189.15604196703583</c:v>
                </c:pt>
                <c:pt idx="444">
                  <c:v>199.38515780249591</c:v>
                </c:pt>
                <c:pt idx="445">
                  <c:v>194.24330834598905</c:v>
                </c:pt>
                <c:pt idx="446">
                  <c:v>202.18962550559772</c:v>
                </c:pt>
                <c:pt idx="447">
                  <c:v>210.73701350220009</c:v>
                </c:pt>
                <c:pt idx="448">
                  <c:v>222.0888692019042</c:v>
                </c:pt>
                <c:pt idx="449">
                  <c:v>222.37994242497354</c:v>
                </c:pt>
                <c:pt idx="450">
                  <c:v>228.02372182327608</c:v>
                </c:pt>
                <c:pt idx="451">
                  <c:v>237.81261897225511</c:v>
                </c:pt>
                <c:pt idx="452">
                  <c:v>235.22144031517243</c:v>
                </c:pt>
                <c:pt idx="453">
                  <c:v>235.54194735697084</c:v>
                </c:pt>
                <c:pt idx="454">
                  <c:v>248.81558383613697</c:v>
                </c:pt>
                <c:pt idx="455">
                  <c:v>251.77228447860858</c:v>
                </c:pt>
                <c:pt idx="456">
                  <c:v>255.29662395870909</c:v>
                </c:pt>
                <c:pt idx="457">
                  <c:v>245.35947989055987</c:v>
                </c:pt>
                <c:pt idx="458">
                  <c:v>248.70529097997658</c:v>
                </c:pt>
                <c:pt idx="459">
                  <c:v>254.50124978182353</c:v>
                </c:pt>
                <c:pt idx="460">
                  <c:v>260.28252991027716</c:v>
                </c:pt>
                <c:pt idx="461">
                  <c:v>262.20126008429486</c:v>
                </c:pt>
                <c:pt idx="462">
                  <c:v>265.9469923712133</c:v>
                </c:pt>
                <c:pt idx="463">
                  <c:v>269.64400881006821</c:v>
                </c:pt>
                <c:pt idx="464">
                  <c:v>267.23823161783247</c:v>
                </c:pt>
                <c:pt idx="465">
                  <c:v>263.07671556122449</c:v>
                </c:pt>
                <c:pt idx="466">
                  <c:v>259.27317028771665</c:v>
                </c:pt>
                <c:pt idx="467">
                  <c:v>259.83055360114327</c:v>
                </c:pt>
                <c:pt idx="468">
                  <c:v>256.72628256386878</c:v>
                </c:pt>
                <c:pt idx="469">
                  <c:v>247.55748675801635</c:v>
                </c:pt>
                <c:pt idx="470">
                  <c:v>248.88482822632284</c:v>
                </c:pt>
                <c:pt idx="471">
                  <c:v>240.61715630102447</c:v>
                </c:pt>
                <c:pt idx="472">
                  <c:v>241.16311576960481</c:v>
                </c:pt>
                <c:pt idx="473">
                  <c:v>231.76678287015932</c:v>
                </c:pt>
                <c:pt idx="474">
                  <c:v>220.05109934045899</c:v>
                </c:pt>
                <c:pt idx="475">
                  <c:v>227.58836096938776</c:v>
                </c:pt>
                <c:pt idx="476">
                  <c:v>231.37818719929771</c:v>
                </c:pt>
                <c:pt idx="477">
                  <c:v>249.35874938628851</c:v>
                </c:pt>
                <c:pt idx="478">
                  <c:v>254.22817977132806</c:v>
                </c:pt>
                <c:pt idx="479">
                  <c:v>247.12835949844455</c:v>
                </c:pt>
                <c:pt idx="480">
                  <c:v>253.13589972934597</c:v>
                </c:pt>
                <c:pt idx="481">
                  <c:v>265.72264502545545</c:v>
                </c:pt>
                <c:pt idx="482">
                  <c:v>259.85799461136565</c:v>
                </c:pt>
                <c:pt idx="483">
                  <c:v>267.17931041919212</c:v>
                </c:pt>
                <c:pt idx="484">
                  <c:v>272.93748521270925</c:v>
                </c:pt>
                <c:pt idx="485">
                  <c:v>278.40775126655046</c:v>
                </c:pt>
                <c:pt idx="486">
                  <c:v>274.27677787758518</c:v>
                </c:pt>
                <c:pt idx="487">
                  <c:v>253.01189870965558</c:v>
                </c:pt>
                <c:pt idx="488">
                  <c:v>236.75169909961485</c:v>
                </c:pt>
                <c:pt idx="489">
                  <c:v>238.11704915209242</c:v>
                </c:pt>
                <c:pt idx="490">
                  <c:v>250.25277222427223</c:v>
                </c:pt>
                <c:pt idx="491">
                  <c:v>254.00282520488636</c:v>
                </c:pt>
                <c:pt idx="492">
                  <c:v>251.63233546696392</c:v>
                </c:pt>
                <c:pt idx="493">
                  <c:v>246.85528948794899</c:v>
                </c:pt>
                <c:pt idx="494">
                  <c:v>248.82364477387165</c:v>
                </c:pt>
                <c:pt idx="495">
                  <c:v>249.03667960059087</c:v>
                </c:pt>
                <c:pt idx="496">
                  <c:v>248.77699588880716</c:v>
                </c:pt>
                <c:pt idx="497">
                  <c:v>251.2406534738798</c:v>
                </c:pt>
                <c:pt idx="498">
                  <c:v>251.50290885328883</c:v>
                </c:pt>
                <c:pt idx="499">
                  <c:v>254.74972125983282</c:v>
                </c:pt>
                <c:pt idx="500">
                  <c:v>253.56172193877552</c:v>
                </c:pt>
                <c:pt idx="501">
                  <c:v>253.04739795918366</c:v>
                </c:pt>
                <c:pt idx="502">
                  <c:v>250.21861607142856</c:v>
                </c:pt>
                <c:pt idx="503">
                  <c:v>243.58332165313269</c:v>
                </c:pt>
                <c:pt idx="504">
                  <c:v>239.16065051020411</c:v>
                </c:pt>
                <c:pt idx="505">
                  <c:v>230.67430484693881</c:v>
                </c:pt>
                <c:pt idx="506">
                  <c:v>226.30255102040817</c:v>
                </c:pt>
                <c:pt idx="507">
                  <c:v>226.04538903061223</c:v>
                </c:pt>
                <c:pt idx="508">
                  <c:v>222.14023840206187</c:v>
                </c:pt>
                <c:pt idx="509">
                  <c:v>208.81553571428569</c:v>
                </c:pt>
                <c:pt idx="510">
                  <c:v>209.50649621212125</c:v>
                </c:pt>
                <c:pt idx="511">
                  <c:v>215.10691287878785</c:v>
                </c:pt>
                <c:pt idx="512">
                  <c:v>214.97199375</c:v>
                </c:pt>
                <c:pt idx="513">
                  <c:v>208.16748750000002</c:v>
                </c:pt>
                <c:pt idx="514">
                  <c:v>200.86642945544557</c:v>
                </c:pt>
                <c:pt idx="515">
                  <c:v>202.623075</c:v>
                </c:pt>
                <c:pt idx="516">
                  <c:v>210.93969374999998</c:v>
                </c:pt>
                <c:pt idx="517">
                  <c:v>215.87060606060606</c:v>
                </c:pt>
                <c:pt idx="518">
                  <c:v>211.79757575757577</c:v>
                </c:pt>
                <c:pt idx="519">
                  <c:v>208.81553571428569</c:v>
                </c:pt>
                <c:pt idx="520">
                  <c:v>207.97910984848485</c:v>
                </c:pt>
                <c:pt idx="521">
                  <c:v>206.96085227272727</c:v>
                </c:pt>
                <c:pt idx="522">
                  <c:v>193.5504</c:v>
                </c:pt>
                <c:pt idx="523">
                  <c:v>189.75529411764705</c:v>
                </c:pt>
                <c:pt idx="524">
                  <c:v>189.75529411764705</c:v>
                </c:pt>
                <c:pt idx="525">
                  <c:v>191.6340594059406</c:v>
                </c:pt>
                <c:pt idx="526">
                  <c:v>189.75529411764705</c:v>
                </c:pt>
                <c:pt idx="527">
                  <c:v>183.3997834158416</c:v>
                </c:pt>
                <c:pt idx="528">
                  <c:v>186.6435891089109</c:v>
                </c:pt>
                <c:pt idx="529">
                  <c:v>185.98983749999999</c:v>
                </c:pt>
                <c:pt idx="530">
                  <c:v>192.70524621212121</c:v>
                </c:pt>
                <c:pt idx="531">
                  <c:v>205.14326250000005</c:v>
                </c:pt>
                <c:pt idx="532">
                  <c:v>198.37119430693073</c:v>
                </c:pt>
                <c:pt idx="533">
                  <c:v>200.61690594059405</c:v>
                </c:pt>
                <c:pt idx="534">
                  <c:v>199.86833539603961</c:v>
                </c:pt>
                <c:pt idx="535">
                  <c:v>208.35213490099011</c:v>
                </c:pt>
                <c:pt idx="536">
                  <c:v>216.08736386138614</c:v>
                </c:pt>
                <c:pt idx="537">
                  <c:v>225.82856617647062</c:v>
                </c:pt>
                <c:pt idx="538">
                  <c:v>231.4657645631068</c:v>
                </c:pt>
                <c:pt idx="539">
                  <c:v>231.95512135922331</c:v>
                </c:pt>
                <c:pt idx="540">
                  <c:v>226.08989783653848</c:v>
                </c:pt>
                <c:pt idx="541">
                  <c:v>222.93966346153843</c:v>
                </c:pt>
                <c:pt idx="542">
                  <c:v>220.09637499999999</c:v>
                </c:pt>
                <c:pt idx="543">
                  <c:v>215.64245872641513</c:v>
                </c:pt>
                <c:pt idx="544">
                  <c:v>218.33773948598133</c:v>
                </c:pt>
                <c:pt idx="545">
                  <c:v>218.41624999999999</c:v>
                </c:pt>
                <c:pt idx="546">
                  <c:v>215.38269097222221</c:v>
                </c:pt>
                <c:pt idx="547">
                  <c:v>215.02517201834866</c:v>
                </c:pt>
                <c:pt idx="548">
                  <c:v>219.7785135135135</c:v>
                </c:pt>
                <c:pt idx="549">
                  <c:v>222.57939159292039</c:v>
                </c:pt>
                <c:pt idx="550">
                  <c:v>223.74882065217392</c:v>
                </c:pt>
                <c:pt idx="551">
                  <c:v>212.91239224137937</c:v>
                </c:pt>
                <c:pt idx="552">
                  <c:v>206.13841346153851</c:v>
                </c:pt>
                <c:pt idx="553">
                  <c:v>189.644109375</c:v>
                </c:pt>
                <c:pt idx="554">
                  <c:v>195.52454687500003</c:v>
                </c:pt>
                <c:pt idx="555">
                  <c:v>183.41364583333333</c:v>
                </c:pt>
                <c:pt idx="556">
                  <c:v>174.44422851562499</c:v>
                </c:pt>
                <c:pt idx="557">
                  <c:v>175.24996153846152</c:v>
                </c:pt>
                <c:pt idx="558">
                  <c:v>173.06600097656249</c:v>
                </c:pt>
                <c:pt idx="559">
                  <c:v>165.36307211538463</c:v>
                </c:pt>
                <c:pt idx="560">
                  <c:v>153.8640789473684</c:v>
                </c:pt>
                <c:pt idx="561">
                  <c:v>143.37066666666666</c:v>
                </c:pt>
                <c:pt idx="562">
                  <c:v>131.4231111111111</c:v>
                </c:pt>
                <c:pt idx="563">
                  <c:v>125.08959854014599</c:v>
                </c:pt>
                <c:pt idx="564">
                  <c:v>129.78965625000001</c:v>
                </c:pt>
                <c:pt idx="565">
                  <c:v>132.80136968085108</c:v>
                </c:pt>
                <c:pt idx="566">
                  <c:v>131.04975000000002</c:v>
                </c:pt>
                <c:pt idx="567">
                  <c:v>127.96163292253523</c:v>
                </c:pt>
                <c:pt idx="568">
                  <c:v>129.31168965517242</c:v>
                </c:pt>
                <c:pt idx="569">
                  <c:v>127.72378826530614</c:v>
                </c:pt>
                <c:pt idx="570">
                  <c:v>125.34177566225166</c:v>
                </c:pt>
                <c:pt idx="571">
                  <c:v>124.04559253246754</c:v>
                </c:pt>
                <c:pt idx="572">
                  <c:v>121.03320859872612</c:v>
                </c:pt>
                <c:pt idx="573">
                  <c:v>123.80421093750002</c:v>
                </c:pt>
                <c:pt idx="574">
                  <c:v>124.61786042944786</c:v>
                </c:pt>
                <c:pt idx="575">
                  <c:v>120.66352272727273</c:v>
                </c:pt>
                <c:pt idx="576">
                  <c:v>119.89982954545455</c:v>
                </c:pt>
                <c:pt idx="577">
                  <c:v>122.58689814814817</c:v>
                </c:pt>
                <c:pt idx="578">
                  <c:v>124.78001524390244</c:v>
                </c:pt>
                <c:pt idx="579">
                  <c:v>126.61301272455091</c:v>
                </c:pt>
                <c:pt idx="580">
                  <c:v>133.76379807692311</c:v>
                </c:pt>
                <c:pt idx="581">
                  <c:v>137.34276257396454</c:v>
                </c:pt>
                <c:pt idx="582">
                  <c:v>137.74128232758622</c:v>
                </c:pt>
                <c:pt idx="583">
                  <c:v>126.29414194915253</c:v>
                </c:pt>
                <c:pt idx="584">
                  <c:v>127.56679424157304</c:v>
                </c:pt>
                <c:pt idx="585">
                  <c:v>131.8573238950276</c:v>
                </c:pt>
                <c:pt idx="586">
                  <c:v>125.1920168918919</c:v>
                </c:pt>
                <c:pt idx="587">
                  <c:v>118.94218253968255</c:v>
                </c:pt>
                <c:pt idx="588">
                  <c:v>115.30184261658032</c:v>
                </c:pt>
                <c:pt idx="589">
                  <c:v>104.68471153846154</c:v>
                </c:pt>
                <c:pt idx="590">
                  <c:v>110.9138356598985</c:v>
                </c:pt>
                <c:pt idx="591">
                  <c:v>106.76656403940886</c:v>
                </c:pt>
                <c:pt idx="592">
                  <c:v>98.605394417475736</c:v>
                </c:pt>
                <c:pt idx="593">
                  <c:v>95.501842105263165</c:v>
                </c:pt>
                <c:pt idx="594">
                  <c:v>95.839822716346163</c:v>
                </c:pt>
                <c:pt idx="595">
                  <c:v>94.351847290640393</c:v>
                </c:pt>
                <c:pt idx="596">
                  <c:v>99.169378125000009</c:v>
                </c:pt>
                <c:pt idx="597">
                  <c:v>99.794359296482426</c:v>
                </c:pt>
                <c:pt idx="598">
                  <c:v>95.207083333333344</c:v>
                </c:pt>
                <c:pt idx="599">
                  <c:v>88.466375644329901</c:v>
                </c:pt>
                <c:pt idx="600">
                  <c:v>94.308069078947369</c:v>
                </c:pt>
                <c:pt idx="601">
                  <c:v>96.698498641304354</c:v>
                </c:pt>
                <c:pt idx="602">
                  <c:v>94.748032786885247</c:v>
                </c:pt>
                <c:pt idx="603">
                  <c:v>96.21268301104972</c:v>
                </c:pt>
                <c:pt idx="604">
                  <c:v>101.3770338983051</c:v>
                </c:pt>
                <c:pt idx="605">
                  <c:v>93.791068892045445</c:v>
                </c:pt>
                <c:pt idx="606">
                  <c:v>92.976408898305095</c:v>
                </c:pt>
                <c:pt idx="607">
                  <c:v>91.837341101694932</c:v>
                </c:pt>
                <c:pt idx="608">
                  <c:v>95.191082142857155</c:v>
                </c:pt>
                <c:pt idx="609">
                  <c:v>96.487178571428586</c:v>
                </c:pt>
                <c:pt idx="610">
                  <c:v>102.25588362068966</c:v>
                </c:pt>
                <c:pt idx="611">
                  <c:v>106.48884754335261</c:v>
                </c:pt>
                <c:pt idx="612">
                  <c:v>108.86017011834321</c:v>
                </c:pt>
                <c:pt idx="613">
                  <c:v>111.24614644970416</c:v>
                </c:pt>
                <c:pt idx="614">
                  <c:v>116.80389970059882</c:v>
                </c:pt>
                <c:pt idx="615">
                  <c:v>123.89664296407187</c:v>
                </c:pt>
                <c:pt idx="616">
                  <c:v>128.72574476047905</c:v>
                </c:pt>
                <c:pt idx="617">
                  <c:v>127.51846931137725</c:v>
                </c:pt>
                <c:pt idx="618">
                  <c:v>127.65949776785713</c:v>
                </c:pt>
                <c:pt idx="619">
                  <c:v>134.05575677710843</c:v>
                </c:pt>
                <c:pt idx="620">
                  <c:v>137.54758283132531</c:v>
                </c:pt>
                <c:pt idx="621">
                  <c:v>139.74213323353294</c:v>
                </c:pt>
                <c:pt idx="622">
                  <c:v>132.00982142857146</c:v>
                </c:pt>
                <c:pt idx="623">
                  <c:v>130.93045118343196</c:v>
                </c:pt>
                <c:pt idx="624">
                  <c:v>133.50993303571428</c:v>
                </c:pt>
                <c:pt idx="625">
                  <c:v>139.21035714285713</c:v>
                </c:pt>
                <c:pt idx="626">
                  <c:v>141.46052455357142</c:v>
                </c:pt>
                <c:pt idx="627">
                  <c:v>135.70240384615386</c:v>
                </c:pt>
                <c:pt idx="628">
                  <c:v>129.29009245562133</c:v>
                </c:pt>
                <c:pt idx="629">
                  <c:v>123.63743382352941</c:v>
                </c:pt>
                <c:pt idx="630">
                  <c:v>118.09715843023258</c:v>
                </c:pt>
                <c:pt idx="631">
                  <c:v>119.37730263157894</c:v>
                </c:pt>
                <c:pt idx="632">
                  <c:v>119.41586119186049</c:v>
                </c:pt>
                <c:pt idx="633">
                  <c:v>116.9774891618497</c:v>
                </c:pt>
                <c:pt idx="634">
                  <c:v>120.47370303468207</c:v>
                </c:pt>
                <c:pt idx="635">
                  <c:v>124.55261921965318</c:v>
                </c:pt>
                <c:pt idx="636">
                  <c:v>128.63153540462429</c:v>
                </c:pt>
                <c:pt idx="637">
                  <c:v>129.9654832848837</c:v>
                </c:pt>
                <c:pt idx="638">
                  <c:v>128.22006578947369</c:v>
                </c:pt>
                <c:pt idx="639">
                  <c:v>126.00937500000001</c:v>
                </c:pt>
                <c:pt idx="640">
                  <c:v>125.56463602941179</c:v>
                </c:pt>
                <c:pt idx="641">
                  <c:v>127.93657720588237</c:v>
                </c:pt>
                <c:pt idx="642">
                  <c:v>133.08358552631577</c:v>
                </c:pt>
                <c:pt idx="643">
                  <c:v>138.46206617647059</c:v>
                </c:pt>
                <c:pt idx="644">
                  <c:v>136.32593201754386</c:v>
                </c:pt>
                <c:pt idx="645">
                  <c:v>133.7750690406977</c:v>
                </c:pt>
                <c:pt idx="646">
                  <c:v>141.24771802325583</c:v>
                </c:pt>
                <c:pt idx="647">
                  <c:v>148.00638728323702</c:v>
                </c:pt>
                <c:pt idx="648">
                  <c:v>154.12476156069366</c:v>
                </c:pt>
                <c:pt idx="649">
                  <c:v>156.33953851744187</c:v>
                </c:pt>
                <c:pt idx="650">
                  <c:v>151.35692557803469</c:v>
                </c:pt>
                <c:pt idx="651">
                  <c:v>150.62515988372095</c:v>
                </c:pt>
                <c:pt idx="652">
                  <c:v>154.56178829479768</c:v>
                </c:pt>
                <c:pt idx="653">
                  <c:v>155.53157142857145</c:v>
                </c:pt>
                <c:pt idx="654">
                  <c:v>158.04565677966102</c:v>
                </c:pt>
                <c:pt idx="655">
                  <c:v>160.18140889830508</c:v>
                </c:pt>
                <c:pt idx="656">
                  <c:v>163.88337923728815</c:v>
                </c:pt>
                <c:pt idx="657">
                  <c:v>169.29395127118647</c:v>
                </c:pt>
                <c:pt idx="658">
                  <c:v>171.65277083333334</c:v>
                </c:pt>
                <c:pt idx="659">
                  <c:v>175.42757681564248</c:v>
                </c:pt>
                <c:pt idx="660">
                  <c:v>178.10263617318438</c:v>
                </c:pt>
                <c:pt idx="661">
                  <c:v>178.38422136871512</c:v>
                </c:pt>
                <c:pt idx="662">
                  <c:v>167.21019311797752</c:v>
                </c:pt>
                <c:pt idx="663">
                  <c:v>161.62990223463689</c:v>
                </c:pt>
                <c:pt idx="664">
                  <c:v>163.6706039325843</c:v>
                </c:pt>
                <c:pt idx="665">
                  <c:v>172.42638771186441</c:v>
                </c:pt>
                <c:pt idx="666">
                  <c:v>181.74152142857142</c:v>
                </c:pt>
                <c:pt idx="667">
                  <c:v>190.02793103448278</c:v>
                </c:pt>
                <c:pt idx="668">
                  <c:v>191.82227142857144</c:v>
                </c:pt>
                <c:pt idx="669">
                  <c:v>186.43659801136363</c:v>
                </c:pt>
                <c:pt idx="670">
                  <c:v>187.80380296610173</c:v>
                </c:pt>
                <c:pt idx="671">
                  <c:v>192.07530720338985</c:v>
                </c:pt>
                <c:pt idx="672">
                  <c:v>192.97435714285717</c:v>
                </c:pt>
                <c:pt idx="673">
                  <c:v>197.84920258620693</c:v>
                </c:pt>
                <c:pt idx="674">
                  <c:v>202.05202673410403</c:v>
                </c:pt>
                <c:pt idx="675">
                  <c:v>207.00499638728326</c:v>
                </c:pt>
                <c:pt idx="676">
                  <c:v>212.91239224137931</c:v>
                </c:pt>
                <c:pt idx="677">
                  <c:v>213.21359019886364</c:v>
                </c:pt>
                <c:pt idx="678">
                  <c:v>221.71822976878613</c:v>
                </c:pt>
                <c:pt idx="679">
                  <c:v>234.87561409883725</c:v>
                </c:pt>
                <c:pt idx="680">
                  <c:v>246.77442919075148</c:v>
                </c:pt>
                <c:pt idx="681">
                  <c:v>241.59038793103448</c:v>
                </c:pt>
                <c:pt idx="682">
                  <c:v>248.52253612716763</c:v>
                </c:pt>
                <c:pt idx="683">
                  <c:v>254.34955924855495</c:v>
                </c:pt>
                <c:pt idx="684">
                  <c:v>255.36928829479771</c:v>
                </c:pt>
                <c:pt idx="685">
                  <c:v>255.26109649122805</c:v>
                </c:pt>
                <c:pt idx="686">
                  <c:v>268.96737938596493</c:v>
                </c:pt>
                <c:pt idx="687">
                  <c:v>285.9160087719298</c:v>
                </c:pt>
                <c:pt idx="688">
                  <c:v>293.04505813953489</c:v>
                </c:pt>
                <c:pt idx="689">
                  <c:v>280.31559210526314</c:v>
                </c:pt>
                <c:pt idx="690">
                  <c:v>282.37890350877194</c:v>
                </c:pt>
                <c:pt idx="691">
                  <c:v>291.51642543859651</c:v>
                </c:pt>
                <c:pt idx="692">
                  <c:v>308.395198699422</c:v>
                </c:pt>
                <c:pt idx="693">
                  <c:v>316.48866279069773</c:v>
                </c:pt>
                <c:pt idx="694">
                  <c:v>337.88095203488376</c:v>
                </c:pt>
                <c:pt idx="695">
                  <c:v>341.18327850877188</c:v>
                </c:pt>
                <c:pt idx="696">
                  <c:v>366.38515350877191</c:v>
                </c:pt>
                <c:pt idx="697">
                  <c:v>368.30108552631572</c:v>
                </c:pt>
                <c:pt idx="698">
                  <c:v>376.99040073529414</c:v>
                </c:pt>
                <c:pt idx="699">
                  <c:v>376.98426035502968</c:v>
                </c:pt>
                <c:pt idx="700">
                  <c:v>380.4000661764706</c:v>
                </c:pt>
                <c:pt idx="701">
                  <c:v>385.39709429824558</c:v>
                </c:pt>
                <c:pt idx="702">
                  <c:v>414.88404624277456</c:v>
                </c:pt>
                <c:pt idx="703">
                  <c:v>438.48348988439307</c:v>
                </c:pt>
                <c:pt idx="704">
                  <c:v>455.96455924855491</c:v>
                </c:pt>
                <c:pt idx="705">
                  <c:v>407.74594291907516</c:v>
                </c:pt>
                <c:pt idx="706">
                  <c:v>299.8003395953757</c:v>
                </c:pt>
                <c:pt idx="707">
                  <c:v>313.55821220930233</c:v>
                </c:pt>
                <c:pt idx="708">
                  <c:v>319.96064692982458</c:v>
                </c:pt>
                <c:pt idx="709">
                  <c:v>342.00426838235296</c:v>
                </c:pt>
                <c:pt idx="710">
                  <c:v>357.00170857988172</c:v>
                </c:pt>
                <c:pt idx="711">
                  <c:v>377.43513970588236</c:v>
                </c:pt>
                <c:pt idx="712">
                  <c:v>357.00170857988172</c:v>
                </c:pt>
                <c:pt idx="713">
                  <c:v>322.82401785714285</c:v>
                </c:pt>
                <c:pt idx="714">
                  <c:v>319.72981174698793</c:v>
                </c:pt>
                <c:pt idx="715">
                  <c:v>317.54362500000002</c:v>
                </c:pt>
                <c:pt idx="716">
                  <c:v>315.47889307228917</c:v>
                </c:pt>
                <c:pt idx="717">
                  <c:v>273.70763636363637</c:v>
                </c:pt>
                <c:pt idx="718">
                  <c:v>255.39948932926831</c:v>
                </c:pt>
                <c:pt idx="719">
                  <c:v>242.78328027950312</c:v>
                </c:pt>
                <c:pt idx="720">
                  <c:v>253.28676886792454</c:v>
                </c:pt>
                <c:pt idx="721">
                  <c:v>276.09697452229301</c:v>
                </c:pt>
                <c:pt idx="722">
                  <c:v>283.19799278846159</c:v>
                </c:pt>
                <c:pt idx="723">
                  <c:v>257.87208870967743</c:v>
                </c:pt>
                <c:pt idx="724">
                  <c:v>236.04109068627452</c:v>
                </c:pt>
                <c:pt idx="725">
                  <c:v>231.49007036423839</c:v>
                </c:pt>
                <c:pt idx="726">
                  <c:v>239.16746274834441</c:v>
                </c:pt>
                <c:pt idx="727">
                  <c:v>231.99076986754969</c:v>
                </c:pt>
                <c:pt idx="728">
                  <c:v>198.75878750000001</c:v>
                </c:pt>
                <c:pt idx="729">
                  <c:v>173.36860318791949</c:v>
                </c:pt>
                <c:pt idx="730">
                  <c:v>178.12753826530613</c:v>
                </c:pt>
                <c:pt idx="731">
                  <c:v>145.68755136986303</c:v>
                </c:pt>
                <c:pt idx="732">
                  <c:v>146.27661713286713</c:v>
                </c:pt>
                <c:pt idx="733">
                  <c:v>147.10030585106387</c:v>
                </c:pt>
                <c:pt idx="734">
                  <c:v>148.69106250000002</c:v>
                </c:pt>
                <c:pt idx="735">
                  <c:v>113.86170863309353</c:v>
                </c:pt>
                <c:pt idx="736">
                  <c:v>101.35936587591242</c:v>
                </c:pt>
                <c:pt idx="737">
                  <c:v>88.391870404411762</c:v>
                </c:pt>
                <c:pt idx="738">
                  <c:v>92.83926011029412</c:v>
                </c:pt>
                <c:pt idx="739">
                  <c:v>140.57045833333333</c:v>
                </c:pt>
                <c:pt idx="740">
                  <c:v>155.34887126865672</c:v>
                </c:pt>
                <c:pt idx="741">
                  <c:v>134.9153007518797</c:v>
                </c:pt>
                <c:pt idx="742">
                  <c:v>134.60092329545455</c:v>
                </c:pt>
                <c:pt idx="743">
                  <c:v>131.20365458015269</c:v>
                </c:pt>
                <c:pt idx="744">
                  <c:v>138.51263081395348</c:v>
                </c:pt>
                <c:pt idx="745">
                  <c:v>124.0249753937008</c:v>
                </c:pt>
                <c:pt idx="746">
                  <c:v>124.60927083333335</c:v>
                </c:pt>
                <c:pt idx="747">
                  <c:v>137.81025297619047</c:v>
                </c:pt>
                <c:pt idx="748">
                  <c:v>177.41319940476188</c:v>
                </c:pt>
                <c:pt idx="749">
                  <c:v>206.17911909448821</c:v>
                </c:pt>
                <c:pt idx="750">
                  <c:v>216.04355438931302</c:v>
                </c:pt>
                <c:pt idx="751">
                  <c:v>203.71515625000004</c:v>
                </c:pt>
                <c:pt idx="752">
                  <c:v>201.99684659090912</c:v>
                </c:pt>
                <c:pt idx="753">
                  <c:v>182.33174715909092</c:v>
                </c:pt>
                <c:pt idx="754">
                  <c:v>186.72298295454547</c:v>
                </c:pt>
                <c:pt idx="755">
                  <c:v>190.35052556818184</c:v>
                </c:pt>
                <c:pt idx="756">
                  <c:v>201.2331534090909</c:v>
                </c:pt>
                <c:pt idx="757">
                  <c:v>214.50016917293235</c:v>
                </c:pt>
                <c:pt idx="758">
                  <c:v>203.50987781954888</c:v>
                </c:pt>
                <c:pt idx="759">
                  <c:v>206.92065789473682</c:v>
                </c:pt>
                <c:pt idx="760">
                  <c:v>185.88751409774437</c:v>
                </c:pt>
                <c:pt idx="761">
                  <c:v>186.94525186567162</c:v>
                </c:pt>
                <c:pt idx="762">
                  <c:v>178.10578824626865</c:v>
                </c:pt>
                <c:pt idx="763">
                  <c:v>171.14706156716417</c:v>
                </c:pt>
                <c:pt idx="764">
                  <c:v>164.55341911764711</c:v>
                </c:pt>
                <c:pt idx="765">
                  <c:v>167.07909722222223</c:v>
                </c:pt>
                <c:pt idx="766">
                  <c:v>171.74611111111111</c:v>
                </c:pt>
                <c:pt idx="767">
                  <c:v>174.15624067164177</c:v>
                </c:pt>
                <c:pt idx="768">
                  <c:v>171.59511948529411</c:v>
                </c:pt>
                <c:pt idx="769">
                  <c:v>165.19185218978106</c:v>
                </c:pt>
                <c:pt idx="770">
                  <c:v>154.70640054744527</c:v>
                </c:pt>
                <c:pt idx="771">
                  <c:v>165.09054347826086</c:v>
                </c:pt>
                <c:pt idx="772">
                  <c:v>178.05672554347825</c:v>
                </c:pt>
                <c:pt idx="773">
                  <c:v>186.16275547445255</c:v>
                </c:pt>
                <c:pt idx="774">
                  <c:v>195.91238594890513</c:v>
                </c:pt>
                <c:pt idx="775">
                  <c:v>209.1571669708029</c:v>
                </c:pt>
                <c:pt idx="776">
                  <c:v>213.57209397810217</c:v>
                </c:pt>
                <c:pt idx="777">
                  <c:v>219.27470802919711</c:v>
                </c:pt>
                <c:pt idx="778">
                  <c:v>238.13945652173911</c:v>
                </c:pt>
                <c:pt idx="779">
                  <c:v>238.13945652173911</c:v>
                </c:pt>
                <c:pt idx="780">
                  <c:v>251.28826086956522</c:v>
                </c:pt>
                <c:pt idx="781">
                  <c:v>265.7154211956522</c:v>
                </c:pt>
                <c:pt idx="782">
                  <c:v>273.35756386861317</c:v>
                </c:pt>
                <c:pt idx="783">
                  <c:v>273.72547445255475</c:v>
                </c:pt>
                <c:pt idx="784">
                  <c:v>259.19300638686133</c:v>
                </c:pt>
                <c:pt idx="785">
                  <c:v>268.27213315217392</c:v>
                </c:pt>
                <c:pt idx="786">
                  <c:v>282.11595323741005</c:v>
                </c:pt>
                <c:pt idx="787">
                  <c:v>285.6812544642857</c:v>
                </c:pt>
                <c:pt idx="788">
                  <c:v>288.92149553571431</c:v>
                </c:pt>
                <c:pt idx="789">
                  <c:v>304.04262053571432</c:v>
                </c:pt>
                <c:pt idx="790">
                  <c:v>312.50325000000004</c:v>
                </c:pt>
                <c:pt idx="791">
                  <c:v>307.1028482142857</c:v>
                </c:pt>
                <c:pt idx="792">
                  <c:v>314.39785904255325</c:v>
                </c:pt>
                <c:pt idx="793">
                  <c:v>323.6921675531915</c:v>
                </c:pt>
                <c:pt idx="794">
                  <c:v>321.05768926056339</c:v>
                </c:pt>
                <c:pt idx="795">
                  <c:v>299.77894667832169</c:v>
                </c:pt>
                <c:pt idx="796">
                  <c:v>284.39615885416669</c:v>
                </c:pt>
                <c:pt idx="797">
                  <c:v>273.72036458333338</c:v>
                </c:pt>
                <c:pt idx="798">
                  <c:v>287.99659913793107</c:v>
                </c:pt>
                <c:pt idx="799">
                  <c:v>290.95130172413786</c:v>
                </c:pt>
                <c:pt idx="800">
                  <c:v>248.04859160958904</c:v>
                </c:pt>
                <c:pt idx="801">
                  <c:v>211.97193493150687</c:v>
                </c:pt>
                <c:pt idx="802">
                  <c:v>194.66275862068966</c:v>
                </c:pt>
                <c:pt idx="803">
                  <c:v>192.86434895833335</c:v>
                </c:pt>
                <c:pt idx="804">
                  <c:v>200.72761003521128</c:v>
                </c:pt>
                <c:pt idx="805">
                  <c:v>197.32531914893616</c:v>
                </c:pt>
                <c:pt idx="806">
                  <c:v>184.27753989361705</c:v>
                </c:pt>
                <c:pt idx="807">
                  <c:v>175.52573503521131</c:v>
                </c:pt>
                <c:pt idx="808">
                  <c:v>178.37922872340428</c:v>
                </c:pt>
                <c:pt idx="809">
                  <c:v>182.49017287234045</c:v>
                </c:pt>
                <c:pt idx="810">
                  <c:v>218.77372340425535</c:v>
                </c:pt>
                <c:pt idx="811">
                  <c:v>220.02488031914896</c:v>
                </c:pt>
                <c:pt idx="812">
                  <c:v>210.015625</c:v>
                </c:pt>
                <c:pt idx="813">
                  <c:v>235.09749107142858</c:v>
                </c:pt>
                <c:pt idx="814">
                  <c:v>235.27750446428573</c:v>
                </c:pt>
                <c:pt idx="815">
                  <c:v>228.43699553571429</c:v>
                </c:pt>
                <c:pt idx="816">
                  <c:v>225.01674107142858</c:v>
                </c:pt>
                <c:pt idx="817">
                  <c:v>224.8224820143885</c:v>
                </c:pt>
                <c:pt idx="818">
                  <c:v>224.64117356115111</c:v>
                </c:pt>
                <c:pt idx="819">
                  <c:v>197.77993206521739</c:v>
                </c:pt>
                <c:pt idx="820">
                  <c:v>205.08482336956524</c:v>
                </c:pt>
                <c:pt idx="821">
                  <c:v>208.73726902173911</c:v>
                </c:pt>
                <c:pt idx="822">
                  <c:v>213.85069293478264</c:v>
                </c:pt>
                <c:pt idx="823">
                  <c:v>210.74611413043476</c:v>
                </c:pt>
                <c:pt idx="824">
                  <c:v>228.24676861702127</c:v>
                </c:pt>
                <c:pt idx="825">
                  <c:v>232.21727678571432</c:v>
                </c:pt>
                <c:pt idx="826">
                  <c:v>228.07696875000002</c:v>
                </c:pt>
                <c:pt idx="827">
                  <c:v>222.67656696428571</c:v>
                </c:pt>
                <c:pt idx="828">
                  <c:v>223.00939748201441</c:v>
                </c:pt>
                <c:pt idx="829">
                  <c:v>219.9763660714286</c:v>
                </c:pt>
                <c:pt idx="830">
                  <c:v>218.71627232142859</c:v>
                </c:pt>
                <c:pt idx="831">
                  <c:v>220.87643303571431</c:v>
                </c:pt>
                <c:pt idx="832">
                  <c:v>190.45416964285715</c:v>
                </c:pt>
                <c:pt idx="833">
                  <c:v>172.83839095744682</c:v>
                </c:pt>
                <c:pt idx="834">
                  <c:v>179.83337946428574</c:v>
                </c:pt>
                <c:pt idx="835">
                  <c:v>183.61366071428571</c:v>
                </c:pt>
                <c:pt idx="836">
                  <c:v>191.35423660714287</c:v>
                </c:pt>
                <c:pt idx="837">
                  <c:v>193.15437053571432</c:v>
                </c:pt>
                <c:pt idx="838">
                  <c:v>197.65470535714286</c:v>
                </c:pt>
                <c:pt idx="839">
                  <c:v>188.20974734042554</c:v>
                </c:pt>
                <c:pt idx="840">
                  <c:v>188.5672207446809</c:v>
                </c:pt>
                <c:pt idx="841">
                  <c:v>176.77059840425537</c:v>
                </c:pt>
                <c:pt idx="842">
                  <c:v>176.59060299295777</c:v>
                </c:pt>
                <c:pt idx="843">
                  <c:v>169.89236013986013</c:v>
                </c:pt>
                <c:pt idx="844">
                  <c:v>165.03727864583334</c:v>
                </c:pt>
                <c:pt idx="845">
                  <c:v>167.32673469387757</c:v>
                </c:pt>
                <c:pt idx="846">
                  <c:v>175.89880102040817</c:v>
                </c:pt>
                <c:pt idx="847">
                  <c:v>172.69204278523492</c:v>
                </c:pt>
                <c:pt idx="848">
                  <c:v>170.90543046357615</c:v>
                </c:pt>
                <c:pt idx="849">
                  <c:v>161.91792892156863</c:v>
                </c:pt>
                <c:pt idx="850">
                  <c:v>153.33868100649349</c:v>
                </c:pt>
                <c:pt idx="851">
                  <c:v>142.43124193548388</c:v>
                </c:pt>
                <c:pt idx="852">
                  <c:v>143.34569665605096</c:v>
                </c:pt>
                <c:pt idx="853">
                  <c:v>137.97229034810127</c:v>
                </c:pt>
                <c:pt idx="854">
                  <c:v>128.8445859375</c:v>
                </c:pt>
                <c:pt idx="855">
                  <c:v>122.72217391304346</c:v>
                </c:pt>
                <c:pt idx="856">
                  <c:v>122.6078949386503</c:v>
                </c:pt>
                <c:pt idx="857">
                  <c:v>128.7924041411043</c:v>
                </c:pt>
                <c:pt idx="858">
                  <c:v>132.77085365853662</c:v>
                </c:pt>
                <c:pt idx="859">
                  <c:v>131.20248863636365</c:v>
                </c:pt>
                <c:pt idx="860">
                  <c:v>132.57713636363636</c:v>
                </c:pt>
                <c:pt idx="861">
                  <c:v>140.64758982035929</c:v>
                </c:pt>
                <c:pt idx="862">
                  <c:v>142.06056919642856</c:v>
                </c:pt>
                <c:pt idx="863">
                  <c:v>141.96559171597633</c:v>
                </c:pt>
                <c:pt idx="864">
                  <c:v>150.46563239644971</c:v>
                </c:pt>
                <c:pt idx="865">
                  <c:v>159.41304363905326</c:v>
                </c:pt>
                <c:pt idx="866">
                  <c:v>162.20043968023256</c:v>
                </c:pt>
                <c:pt idx="867">
                  <c:v>165.69508620689658</c:v>
                </c:pt>
                <c:pt idx="868">
                  <c:v>171.22873928571431</c:v>
                </c:pt>
                <c:pt idx="869">
                  <c:v>174.25296428571428</c:v>
                </c:pt>
                <c:pt idx="870">
                  <c:v>178.87537715517243</c:v>
                </c:pt>
                <c:pt idx="871">
                  <c:v>171.02312861271676</c:v>
                </c:pt>
                <c:pt idx="872">
                  <c:v>173.66119612068968</c:v>
                </c:pt>
                <c:pt idx="873">
                  <c:v>172.06797413793106</c:v>
                </c:pt>
                <c:pt idx="874">
                  <c:v>164.10186422413796</c:v>
                </c:pt>
                <c:pt idx="875">
                  <c:v>166.27443965517244</c:v>
                </c:pt>
                <c:pt idx="876">
                  <c:v>171.63345905172415</c:v>
                </c:pt>
                <c:pt idx="877">
                  <c:v>170.47475215517244</c:v>
                </c:pt>
                <c:pt idx="878">
                  <c:v>175.2544181034483</c:v>
                </c:pt>
                <c:pt idx="879">
                  <c:v>171.22873928571431</c:v>
                </c:pt>
                <c:pt idx="880">
                  <c:v>174.25296428571428</c:v>
                </c:pt>
                <c:pt idx="881">
                  <c:v>181.4248615056818</c:v>
                </c:pt>
                <c:pt idx="882">
                  <c:v>185.09851694915255</c:v>
                </c:pt>
                <c:pt idx="883">
                  <c:v>182.39323093220341</c:v>
                </c:pt>
                <c:pt idx="884">
                  <c:v>179.40317796610171</c:v>
                </c:pt>
                <c:pt idx="885">
                  <c:v>183.81706567796613</c:v>
                </c:pt>
                <c:pt idx="886">
                  <c:v>182.53561440677967</c:v>
                </c:pt>
                <c:pt idx="887">
                  <c:v>185.47447331460671</c:v>
                </c:pt>
                <c:pt idx="888">
                  <c:v>190.99623244382025</c:v>
                </c:pt>
                <c:pt idx="889">
                  <c:v>197.36749297752809</c:v>
                </c:pt>
                <c:pt idx="890">
                  <c:v>197.22590941011234</c:v>
                </c:pt>
                <c:pt idx="891">
                  <c:v>202.1813342696629</c:v>
                </c:pt>
                <c:pt idx="892">
                  <c:v>208.65462988826818</c:v>
                </c:pt>
                <c:pt idx="893">
                  <c:v>210.10844958563533</c:v>
                </c:pt>
                <c:pt idx="894">
                  <c:v>205.79210635359115</c:v>
                </c:pt>
                <c:pt idx="895">
                  <c:v>206.48829074585635</c:v>
                </c:pt>
                <c:pt idx="896">
                  <c:v>220.55121546961325</c:v>
                </c:pt>
                <c:pt idx="897">
                  <c:v>229.7408494475138</c:v>
                </c:pt>
                <c:pt idx="898">
                  <c:v>237.25964088397785</c:v>
                </c:pt>
                <c:pt idx="899">
                  <c:v>239.97169986263734</c:v>
                </c:pt>
                <c:pt idx="900">
                  <c:v>249.5262568681319</c:v>
                </c:pt>
                <c:pt idx="901">
                  <c:v>251.60103936464088</c:v>
                </c:pt>
                <c:pt idx="902">
                  <c:v>241.41468237704922</c:v>
                </c:pt>
                <c:pt idx="903">
                  <c:v>255.57988451086962</c:v>
                </c:pt>
                <c:pt idx="904">
                  <c:v>254.74327702702701</c:v>
                </c:pt>
                <c:pt idx="905">
                  <c:v>250.40151737967912</c:v>
                </c:pt>
                <c:pt idx="906">
                  <c:v>229.74436553030301</c:v>
                </c:pt>
                <c:pt idx="907">
                  <c:v>220.82831064356438</c:v>
                </c:pt>
                <c:pt idx="908">
                  <c:v>186.4197518382353</c:v>
                </c:pt>
                <c:pt idx="909">
                  <c:v>178.71521935096155</c:v>
                </c:pt>
                <c:pt idx="910">
                  <c:v>173.81011443661973</c:v>
                </c:pt>
                <c:pt idx="911">
                  <c:v>177.35086918604654</c:v>
                </c:pt>
                <c:pt idx="912">
                  <c:v>178.28861337209304</c:v>
                </c:pt>
                <c:pt idx="913">
                  <c:v>185.20447674418605</c:v>
                </c:pt>
                <c:pt idx="914">
                  <c:v>174.45681506849317</c:v>
                </c:pt>
                <c:pt idx="915">
                  <c:v>168.01250000000002</c:v>
                </c:pt>
                <c:pt idx="916">
                  <c:v>165.02049657534249</c:v>
                </c:pt>
                <c:pt idx="917">
                  <c:v>169.99810227272727</c:v>
                </c:pt>
                <c:pt idx="918">
                  <c:v>179.02413006756757</c:v>
                </c:pt>
                <c:pt idx="919">
                  <c:v>173.16488333333336</c:v>
                </c:pt>
                <c:pt idx="920">
                  <c:v>165.01749456521739</c:v>
                </c:pt>
                <c:pt idx="921">
                  <c:v>169.29085597826088</c:v>
                </c:pt>
                <c:pt idx="922">
                  <c:v>166.59421266233764</c:v>
                </c:pt>
                <c:pt idx="923">
                  <c:v>161.87358173076925</c:v>
                </c:pt>
                <c:pt idx="924">
                  <c:v>157.69780854430383</c:v>
                </c:pt>
                <c:pt idx="925">
                  <c:v>151.21125000000001</c:v>
                </c:pt>
                <c:pt idx="926">
                  <c:v>154.01145833333337</c:v>
                </c:pt>
                <c:pt idx="927">
                  <c:v>163.07095588235296</c:v>
                </c:pt>
                <c:pt idx="928">
                  <c:v>170.29718880753137</c:v>
                </c:pt>
                <c:pt idx="929">
                  <c:v>175.89026452282158</c:v>
                </c:pt>
                <c:pt idx="930">
                  <c:v>169.59622438524593</c:v>
                </c:pt>
                <c:pt idx="931">
                  <c:v>163.96648469387756</c:v>
                </c:pt>
                <c:pt idx="932">
                  <c:v>162.11491836734695</c:v>
                </c:pt>
                <c:pt idx="933">
                  <c:v>167.22063780737707</c:v>
                </c:pt>
                <c:pt idx="934">
                  <c:v>159.23002840909092</c:v>
                </c:pt>
                <c:pt idx="935">
                  <c:v>158.84501296680497</c:v>
                </c:pt>
                <c:pt idx="936">
                  <c:v>161.292</c:v>
                </c:pt>
                <c:pt idx="937">
                  <c:v>156.39987132352942</c:v>
                </c:pt>
                <c:pt idx="938">
                  <c:v>157.88233455882352</c:v>
                </c:pt>
                <c:pt idx="939">
                  <c:v>157.010844665272</c:v>
                </c:pt>
                <c:pt idx="940">
                  <c:v>156.50576155462184</c:v>
                </c:pt>
                <c:pt idx="941">
                  <c:v>147.30970449790797</c:v>
                </c:pt>
                <c:pt idx="942">
                  <c:v>156.95344936708861</c:v>
                </c:pt>
                <c:pt idx="943">
                  <c:v>161.90616334033612</c:v>
                </c:pt>
                <c:pt idx="944">
                  <c:v>163.33767520920503</c:v>
                </c:pt>
                <c:pt idx="945">
                  <c:v>168.9695332278481</c:v>
                </c:pt>
                <c:pt idx="946">
                  <c:v>170.58916228991598</c:v>
                </c:pt>
                <c:pt idx="947">
                  <c:v>176.6267002118644</c:v>
                </c:pt>
                <c:pt idx="948">
                  <c:v>181.02453191489363</c:v>
                </c:pt>
                <c:pt idx="949">
                  <c:v>184.56351861702129</c:v>
                </c:pt>
                <c:pt idx="950">
                  <c:v>185.27649629237291</c:v>
                </c:pt>
                <c:pt idx="951">
                  <c:v>190.50908898305084</c:v>
                </c:pt>
                <c:pt idx="952">
                  <c:v>196.08547468354433</c:v>
                </c:pt>
                <c:pt idx="953">
                  <c:v>198.43829306722688</c:v>
                </c:pt>
                <c:pt idx="954">
                  <c:v>181.7463018672199</c:v>
                </c:pt>
                <c:pt idx="955">
                  <c:v>191.14014660493828</c:v>
                </c:pt>
                <c:pt idx="956">
                  <c:v>197.07039959016396</c:v>
                </c:pt>
                <c:pt idx="957">
                  <c:v>203.5614862804878</c:v>
                </c:pt>
                <c:pt idx="958">
                  <c:v>202.32922317813762</c:v>
                </c:pt>
                <c:pt idx="959">
                  <c:v>199.09481250000002</c:v>
                </c:pt>
                <c:pt idx="960">
                  <c:v>210.44557824803155</c:v>
                </c:pt>
                <c:pt idx="961">
                  <c:v>215.73589494163426</c:v>
                </c:pt>
                <c:pt idx="962">
                  <c:v>211.28548691860465</c:v>
                </c:pt>
                <c:pt idx="963">
                  <c:v>214.11825581395354</c:v>
                </c:pt>
                <c:pt idx="964">
                  <c:v>213.38884893822396</c:v>
                </c:pt>
                <c:pt idx="965">
                  <c:v>209.69127654440157</c:v>
                </c:pt>
                <c:pt idx="966">
                  <c:v>213.38884893822396</c:v>
                </c:pt>
                <c:pt idx="967">
                  <c:v>222.7300844594595</c:v>
                </c:pt>
                <c:pt idx="968">
                  <c:v>226.72031609195403</c:v>
                </c:pt>
                <c:pt idx="969">
                  <c:v>224.70068702290078</c:v>
                </c:pt>
                <c:pt idx="970">
                  <c:v>216.79340198863639</c:v>
                </c:pt>
                <c:pt idx="971">
                  <c:v>222.63241273584907</c:v>
                </c:pt>
                <c:pt idx="972">
                  <c:v>230.05032311320758</c:v>
                </c:pt>
                <c:pt idx="973">
                  <c:v>227.5834719581749</c:v>
                </c:pt>
                <c:pt idx="974">
                  <c:v>228.15841967680606</c:v>
                </c:pt>
                <c:pt idx="975">
                  <c:v>226.62595170454546</c:v>
                </c:pt>
                <c:pt idx="976">
                  <c:v>226.53049005681822</c:v>
                </c:pt>
                <c:pt idx="977">
                  <c:v>231.85724999999999</c:v>
                </c:pt>
                <c:pt idx="978">
                  <c:v>236.72772471910113</c:v>
                </c:pt>
                <c:pt idx="979">
                  <c:v>237.67161516853932</c:v>
                </c:pt>
                <c:pt idx="980">
                  <c:v>233.89605337078655</c:v>
                </c:pt>
                <c:pt idx="981">
                  <c:v>228.98782303370791</c:v>
                </c:pt>
                <c:pt idx="982">
                  <c:v>236.25577949438207</c:v>
                </c:pt>
                <c:pt idx="983">
                  <c:v>245.78907303370789</c:v>
                </c:pt>
                <c:pt idx="984">
                  <c:v>248.03950657894737</c:v>
                </c:pt>
                <c:pt idx="985">
                  <c:v>245.93225943396229</c:v>
                </c:pt>
                <c:pt idx="986">
                  <c:v>246.23937265037591</c:v>
                </c:pt>
                <c:pt idx="987">
                  <c:v>234.11215460526316</c:v>
                </c:pt>
                <c:pt idx="988">
                  <c:v>234.46238764044946</c:v>
                </c:pt>
                <c:pt idx="989">
                  <c:v>225.21824860074628</c:v>
                </c:pt>
                <c:pt idx="990">
                  <c:v>228.41550139925371</c:v>
                </c:pt>
                <c:pt idx="991">
                  <c:v>228.50324581784389</c:v>
                </c:pt>
                <c:pt idx="992">
                  <c:v>218.0102718401487</c:v>
                </c:pt>
                <c:pt idx="993">
                  <c:v>223.73664583333334</c:v>
                </c:pt>
                <c:pt idx="994">
                  <c:v>229.53380576208181</c:v>
                </c:pt>
                <c:pt idx="995">
                  <c:v>232.62548559479552</c:v>
                </c:pt>
                <c:pt idx="996">
                  <c:v>238.52778345724911</c:v>
                </c:pt>
                <c:pt idx="997">
                  <c:v>243.77427044609666</c:v>
                </c:pt>
                <c:pt idx="998">
                  <c:v>248.92707016728627</c:v>
                </c:pt>
                <c:pt idx="999">
                  <c:v>259.82380830223883</c:v>
                </c:pt>
                <c:pt idx="1000">
                  <c:v>269.16351998141266</c:v>
                </c:pt>
                <c:pt idx="1001">
                  <c:v>271.31832713754653</c:v>
                </c:pt>
                <c:pt idx="1002">
                  <c:v>282.27973745353165</c:v>
                </c:pt>
                <c:pt idx="1003">
                  <c:v>287.90097351301119</c:v>
                </c:pt>
                <c:pt idx="1004">
                  <c:v>295.74588386194029</c:v>
                </c:pt>
                <c:pt idx="1005">
                  <c:v>302.61057369402988</c:v>
                </c:pt>
                <c:pt idx="1006">
                  <c:v>314.4592164179104</c:v>
                </c:pt>
                <c:pt idx="1007">
                  <c:v>330.0784901685393</c:v>
                </c:pt>
                <c:pt idx="1008">
                  <c:v>336.02500000000003</c:v>
                </c:pt>
                <c:pt idx="1009">
                  <c:v>347.25729634831464</c:v>
                </c:pt>
                <c:pt idx="1010">
                  <c:v>344.52001404494388</c:v>
                </c:pt>
                <c:pt idx="1011">
                  <c:v>356.41303370786517</c:v>
                </c:pt>
                <c:pt idx="1012">
                  <c:v>354.90280898876409</c:v>
                </c:pt>
                <c:pt idx="1013">
                  <c:v>375.47962078651688</c:v>
                </c:pt>
                <c:pt idx="1014">
                  <c:v>401.44329990671639</c:v>
                </c:pt>
                <c:pt idx="1015">
                  <c:v>398.99834188432834</c:v>
                </c:pt>
                <c:pt idx="1016">
                  <c:v>415.40934479553914</c:v>
                </c:pt>
                <c:pt idx="1017">
                  <c:v>394.51708410780668</c:v>
                </c:pt>
                <c:pt idx="1018">
                  <c:v>421.1242681226766</c:v>
                </c:pt>
                <c:pt idx="1019">
                  <c:v>426.64517490671642</c:v>
                </c:pt>
                <c:pt idx="1020">
                  <c:v>415.17267957089553</c:v>
                </c:pt>
                <c:pt idx="1021">
                  <c:v>417.80571128731344</c:v>
                </c:pt>
                <c:pt idx="1022">
                  <c:v>446.58098647388067</c:v>
                </c:pt>
                <c:pt idx="1023">
                  <c:v>450.16732109665429</c:v>
                </c:pt>
                <c:pt idx="1024">
                  <c:v>434.40565277777779</c:v>
                </c:pt>
                <c:pt idx="1025">
                  <c:v>428.7098368566177</c:v>
                </c:pt>
                <c:pt idx="1026">
                  <c:v>448.66695711678835</c:v>
                </c:pt>
                <c:pt idx="1027">
                  <c:v>447.6333035714286</c:v>
                </c:pt>
                <c:pt idx="1028">
                  <c:v>430.82329379562054</c:v>
                </c:pt>
                <c:pt idx="1029">
                  <c:v>423.7580727272728</c:v>
                </c:pt>
                <c:pt idx="1030">
                  <c:v>419.35920000000004</c:v>
                </c:pt>
                <c:pt idx="1031">
                  <c:v>424.04894021739125</c:v>
                </c:pt>
                <c:pt idx="1032">
                  <c:v>414.82651494565215</c:v>
                </c:pt>
                <c:pt idx="1033">
                  <c:v>395.49657265342961</c:v>
                </c:pt>
                <c:pt idx="1034">
                  <c:v>399.15055980215834</c:v>
                </c:pt>
                <c:pt idx="1035">
                  <c:v>406.93350134408604</c:v>
                </c:pt>
                <c:pt idx="1036">
                  <c:v>421.05132589285716</c:v>
                </c:pt>
                <c:pt idx="1037">
                  <c:v>426.45877446619215</c:v>
                </c:pt>
                <c:pt idx="1038">
                  <c:v>431.99397747349821</c:v>
                </c:pt>
                <c:pt idx="1039">
                  <c:v>408.21694346289752</c:v>
                </c:pt>
                <c:pt idx="1040">
                  <c:v>391.65316696113075</c:v>
                </c:pt>
                <c:pt idx="1041">
                  <c:v>367.25276501766791</c:v>
                </c:pt>
                <c:pt idx="1042">
                  <c:v>358.06185079225361</c:v>
                </c:pt>
                <c:pt idx="1043">
                  <c:v>357.88437279929582</c:v>
                </c:pt>
                <c:pt idx="1044">
                  <c:v>362.34304195804197</c:v>
                </c:pt>
                <c:pt idx="1045">
                  <c:v>363.57670017482519</c:v>
                </c:pt>
                <c:pt idx="1046">
                  <c:v>368.48991536458328</c:v>
                </c:pt>
                <c:pt idx="1047">
                  <c:v>369.22054930795855</c:v>
                </c:pt>
                <c:pt idx="1048">
                  <c:v>381.08025519031145</c:v>
                </c:pt>
                <c:pt idx="1049">
                  <c:v>390.23664576124571</c:v>
                </c:pt>
                <c:pt idx="1050">
                  <c:v>399.58007327586211</c:v>
                </c:pt>
                <c:pt idx="1051">
                  <c:v>415.96174307958483</c:v>
                </c:pt>
                <c:pt idx="1052">
                  <c:v>426.94941176470599</c:v>
                </c:pt>
                <c:pt idx="1053">
                  <c:v>444.30295198961943</c:v>
                </c:pt>
                <c:pt idx="1054">
                  <c:v>456.24084051724139</c:v>
                </c:pt>
                <c:pt idx="1055">
                  <c:v>466.452696799308</c:v>
                </c:pt>
                <c:pt idx="1056">
                  <c:v>483.35458189655174</c:v>
                </c:pt>
                <c:pt idx="1057">
                  <c:v>477.61477292387553</c:v>
                </c:pt>
                <c:pt idx="1058">
                  <c:v>489.73608996539792</c:v>
                </c:pt>
                <c:pt idx="1059">
                  <c:v>496.2162284482759</c:v>
                </c:pt>
                <c:pt idx="1060">
                  <c:v>503.68988793103449</c:v>
                </c:pt>
                <c:pt idx="1061">
                  <c:v>497.62877577319585</c:v>
                </c:pt>
                <c:pt idx="1062">
                  <c:v>515.60274400684932</c:v>
                </c:pt>
                <c:pt idx="1063">
                  <c:v>512.66827910958909</c:v>
                </c:pt>
                <c:pt idx="1064">
                  <c:v>490.70545008532423</c:v>
                </c:pt>
                <c:pt idx="1065">
                  <c:v>488.60778061224494</c:v>
                </c:pt>
                <c:pt idx="1066">
                  <c:v>490.57935586734698</c:v>
                </c:pt>
                <c:pt idx="1067">
                  <c:v>506.26623724489798</c:v>
                </c:pt>
                <c:pt idx="1068">
                  <c:v>499.13474616040958</c:v>
                </c:pt>
                <c:pt idx="1069">
                  <c:v>478.1498596938776</c:v>
                </c:pt>
                <c:pt idx="1070">
                  <c:v>471.6350892857144</c:v>
                </c:pt>
                <c:pt idx="1071">
                  <c:v>476.10186228813558</c:v>
                </c:pt>
                <c:pt idx="1072">
                  <c:v>471.74492796610167</c:v>
                </c:pt>
                <c:pt idx="1073">
                  <c:v>487.5200548986486</c:v>
                </c:pt>
                <c:pt idx="1074">
                  <c:v>475.4299662162162</c:v>
                </c:pt>
                <c:pt idx="1075">
                  <c:v>481.13444467905407</c:v>
                </c:pt>
                <c:pt idx="1076">
                  <c:v>466.66039484797295</c:v>
                </c:pt>
                <c:pt idx="1077">
                  <c:v>454.39488045302011</c:v>
                </c:pt>
                <c:pt idx="1078">
                  <c:v>469.11006921140938</c:v>
                </c:pt>
                <c:pt idx="1079">
                  <c:v>480.35788590604022</c:v>
                </c:pt>
                <c:pt idx="1080">
                  <c:v>505.05234060402682</c:v>
                </c:pt>
                <c:pt idx="1081">
                  <c:v>525.77200293624162</c:v>
                </c:pt>
                <c:pt idx="1082">
                  <c:v>542.2631627516779</c:v>
                </c:pt>
                <c:pt idx="1083">
                  <c:v>556.72464135906046</c:v>
                </c:pt>
                <c:pt idx="1084">
                  <c:v>562.39083473154369</c:v>
                </c:pt>
                <c:pt idx="1085">
                  <c:v>554.9486703020134</c:v>
                </c:pt>
                <c:pt idx="1086">
                  <c:v>549.73689999999999</c:v>
                </c:pt>
                <c:pt idx="1087">
                  <c:v>571.38297867892982</c:v>
                </c:pt>
                <c:pt idx="1088">
                  <c:v>565.02603750000003</c:v>
                </c:pt>
                <c:pt idx="1089">
                  <c:v>571.24250000000006</c:v>
                </c:pt>
                <c:pt idx="1090">
                  <c:v>597.11642500000005</c:v>
                </c:pt>
                <c:pt idx="1091">
                  <c:v>602.66083749999996</c:v>
                </c:pt>
                <c:pt idx="1092">
                  <c:v>580.23116875000005</c:v>
                </c:pt>
                <c:pt idx="1093">
                  <c:v>587.93211378737544</c:v>
                </c:pt>
                <c:pt idx="1094">
                  <c:v>588.51820390365447</c:v>
                </c:pt>
                <c:pt idx="1095">
                  <c:v>567.87668667218543</c:v>
                </c:pt>
                <c:pt idx="1096">
                  <c:v>525.65102855960265</c:v>
                </c:pt>
                <c:pt idx="1097">
                  <c:v>464.23188948675499</c:v>
                </c:pt>
                <c:pt idx="1098">
                  <c:v>473.84515470297026</c:v>
                </c:pt>
                <c:pt idx="1099">
                  <c:v>486.73720297029706</c:v>
                </c:pt>
                <c:pt idx="1100">
                  <c:v>480.82524671052641</c:v>
                </c:pt>
                <c:pt idx="1101">
                  <c:v>465.65438116776323</c:v>
                </c:pt>
                <c:pt idx="1102">
                  <c:v>497.73703125000003</c:v>
                </c:pt>
                <c:pt idx="1103">
                  <c:v>519.29126644736846</c:v>
                </c:pt>
                <c:pt idx="1104">
                  <c:v>539.35328536184215</c:v>
                </c:pt>
                <c:pt idx="1105">
                  <c:v>546.48276315789474</c:v>
                </c:pt>
                <c:pt idx="1106">
                  <c:v>542.62528893442618</c:v>
                </c:pt>
                <c:pt idx="1107">
                  <c:v>568.15768032786889</c:v>
                </c:pt>
                <c:pt idx="1108">
                  <c:v>579.56049590163934</c:v>
                </c:pt>
                <c:pt idx="1109">
                  <c:v>577.41943014705885</c:v>
                </c:pt>
                <c:pt idx="1110">
                  <c:v>567.00114210097718</c:v>
                </c:pt>
                <c:pt idx="1111">
                  <c:v>582.68048452768744</c:v>
                </c:pt>
                <c:pt idx="1112">
                  <c:v>598.03146376221503</c:v>
                </c:pt>
                <c:pt idx="1113">
                  <c:v>597.56264001623379</c:v>
                </c:pt>
                <c:pt idx="1114">
                  <c:v>594.20784496753254</c:v>
                </c:pt>
                <c:pt idx="1115">
                  <c:v>604.9265594660194</c:v>
                </c:pt>
                <c:pt idx="1116">
                  <c:v>623.52211771844668</c:v>
                </c:pt>
                <c:pt idx="1117">
                  <c:v>631.18870752427199</c:v>
                </c:pt>
                <c:pt idx="1118">
                  <c:v>642.68859223300967</c:v>
                </c:pt>
                <c:pt idx="1119">
                  <c:v>651.98637135922343</c:v>
                </c:pt>
                <c:pt idx="1120">
                  <c:v>658.34800970873789</c:v>
                </c:pt>
                <c:pt idx="1121">
                  <c:v>652.32208064516124</c:v>
                </c:pt>
                <c:pt idx="1122">
                  <c:v>674.3730024115755</c:v>
                </c:pt>
                <c:pt idx="1123">
                  <c:v>666.63024193548392</c:v>
                </c:pt>
                <c:pt idx="1124">
                  <c:v>675.91266680064302</c:v>
                </c:pt>
                <c:pt idx="1125">
                  <c:v>687.58170217041788</c:v>
                </c:pt>
                <c:pt idx="1126">
                  <c:v>690.14365384615382</c:v>
                </c:pt>
                <c:pt idx="1127">
                  <c:v>678.18891826923073</c:v>
                </c:pt>
                <c:pt idx="1128">
                  <c:v>695.63637019230782</c:v>
                </c:pt>
                <c:pt idx="1129">
                  <c:v>700.72521033653857</c:v>
                </c:pt>
                <c:pt idx="1130">
                  <c:v>699.13060902555912</c:v>
                </c:pt>
                <c:pt idx="1131">
                  <c:v>706.05380374203833</c:v>
                </c:pt>
                <c:pt idx="1132">
                  <c:v>716.5679617834395</c:v>
                </c:pt>
                <c:pt idx="1133">
                  <c:v>678.21754746835438</c:v>
                </c:pt>
                <c:pt idx="1134">
                  <c:v>677.18076147151896</c:v>
                </c:pt>
                <c:pt idx="1135">
                  <c:v>689.78169897151895</c:v>
                </c:pt>
                <c:pt idx="1136">
                  <c:v>712.83024920886066</c:v>
                </c:pt>
                <c:pt idx="1137">
                  <c:v>726.56131111987384</c:v>
                </c:pt>
                <c:pt idx="1138">
                  <c:v>732.60340102523674</c:v>
                </c:pt>
                <c:pt idx="1139">
                  <c:v>726.97106721698117</c:v>
                </c:pt>
                <c:pt idx="1140">
                  <c:v>739.57200471698104</c:v>
                </c:pt>
                <c:pt idx="1141">
                  <c:v>729.98806054687498</c:v>
                </c:pt>
                <c:pt idx="1142">
                  <c:v>697.80144859813083</c:v>
                </c:pt>
                <c:pt idx="1143">
                  <c:v>714.70332817337464</c:v>
                </c:pt>
                <c:pt idx="1144">
                  <c:v>677.09557662538703</c:v>
                </c:pt>
                <c:pt idx="1145">
                  <c:v>669.40535879629635</c:v>
                </c:pt>
                <c:pt idx="1146">
                  <c:v>665.63967692307699</c:v>
                </c:pt>
                <c:pt idx="1147">
                  <c:v>621.56918004587158</c:v>
                </c:pt>
                <c:pt idx="1148">
                  <c:v>599.68131307339456</c:v>
                </c:pt>
                <c:pt idx="1149">
                  <c:v>590.82693579027352</c:v>
                </c:pt>
                <c:pt idx="1150">
                  <c:v>620.3950930851064</c:v>
                </c:pt>
                <c:pt idx="1151">
                  <c:v>622.99954217325239</c:v>
                </c:pt>
                <c:pt idx="1152">
                  <c:v>646.89919262917942</c:v>
                </c:pt>
                <c:pt idx="1153">
                  <c:v>669.19021276595743</c:v>
                </c:pt>
                <c:pt idx="1154">
                  <c:v>682.89444318181813</c:v>
                </c:pt>
                <c:pt idx="1155">
                  <c:v>692.55666163141984</c:v>
                </c:pt>
                <c:pt idx="1156">
                  <c:v>702.84385730421684</c:v>
                </c:pt>
                <c:pt idx="1157">
                  <c:v>691.95418355855873</c:v>
                </c:pt>
                <c:pt idx="1158">
                  <c:v>701.80430950598816</c:v>
                </c:pt>
                <c:pt idx="1159">
                  <c:v>710.8433339552239</c:v>
                </c:pt>
                <c:pt idx="1160">
                  <c:v>718.62846540178566</c:v>
                </c:pt>
                <c:pt idx="1161">
                  <c:v>715.37429154302674</c:v>
                </c:pt>
                <c:pt idx="1162">
                  <c:v>690.88927144970421</c:v>
                </c:pt>
                <c:pt idx="1163">
                  <c:v>708.47748893805317</c:v>
                </c:pt>
                <c:pt idx="1164">
                  <c:v>702.4006451612903</c:v>
                </c:pt>
                <c:pt idx="1165">
                  <c:v>668.73396381578948</c:v>
                </c:pt>
                <c:pt idx="1166">
                  <c:v>654.58747631195342</c:v>
                </c:pt>
                <c:pt idx="1167">
                  <c:v>700.89051780523255</c:v>
                </c:pt>
                <c:pt idx="1168">
                  <c:v>714.92971195652183</c:v>
                </c:pt>
                <c:pt idx="1169">
                  <c:v>729.91021253602298</c:v>
                </c:pt>
                <c:pt idx="1170">
                  <c:v>724.28311246418343</c:v>
                </c:pt>
                <c:pt idx="1171">
                  <c:v>706.4445589285715</c:v>
                </c:pt>
                <c:pt idx="1172">
                  <c:v>727.33616452991453</c:v>
                </c:pt>
                <c:pt idx="1173">
                  <c:v>741.06363314447594</c:v>
                </c:pt>
                <c:pt idx="1174">
                  <c:v>750.36091101694922</c:v>
                </c:pt>
                <c:pt idx="1175">
                  <c:v>756.05624999999998</c:v>
                </c:pt>
                <c:pt idx="1176">
                  <c:v>722.07619382022472</c:v>
                </c:pt>
                <c:pt idx="1177">
                  <c:v>714.522433659218</c:v>
                </c:pt>
                <c:pt idx="1178">
                  <c:v>693.22609072022158</c:v>
                </c:pt>
                <c:pt idx="1179">
                  <c:v>703.29199380165289</c:v>
                </c:pt>
                <c:pt idx="1180">
                  <c:v>724.2077266483517</c:v>
                </c:pt>
                <c:pt idx="1181">
                  <c:v>682.65406762295083</c:v>
                </c:pt>
                <c:pt idx="1182">
                  <c:v>648.60586447010871</c:v>
                </c:pt>
                <c:pt idx="1183">
                  <c:v>641.48988851351351</c:v>
                </c:pt>
                <c:pt idx="1184">
                  <c:v>642.00248146900265</c:v>
                </c:pt>
                <c:pt idx="1185">
                  <c:v>645.38420911528146</c:v>
                </c:pt>
                <c:pt idx="1186">
                  <c:v>646.57930499999998</c:v>
                </c:pt>
                <c:pt idx="1187">
                  <c:v>609.05645391246685</c:v>
                </c:pt>
                <c:pt idx="1188">
                  <c:v>602.1114632936509</c:v>
                </c:pt>
                <c:pt idx="1189">
                  <c:v>578.05142763157892</c:v>
                </c:pt>
                <c:pt idx="1190">
                  <c:v>584.85503108638738</c:v>
                </c:pt>
                <c:pt idx="1191">
                  <c:v>562.62367694805209</c:v>
                </c:pt>
                <c:pt idx="1192">
                  <c:v>496.59445919689119</c:v>
                </c:pt>
                <c:pt idx="1193">
                  <c:v>490.98188949742274</c:v>
                </c:pt>
                <c:pt idx="1194">
                  <c:v>489.30409615384616</c:v>
                </c:pt>
                <c:pt idx="1195">
                  <c:v>503.52053846153854</c:v>
                </c:pt>
                <c:pt idx="1196">
                  <c:v>530.91092793367352</c:v>
                </c:pt>
                <c:pt idx="1197">
                  <c:v>539.66553140862948</c:v>
                </c:pt>
                <c:pt idx="1198">
                  <c:v>536.36717803030297</c:v>
                </c:pt>
                <c:pt idx="1199">
                  <c:v>570.20825219849246</c:v>
                </c:pt>
                <c:pt idx="1200">
                  <c:v>591.9907773241207</c:v>
                </c:pt>
                <c:pt idx="1201">
                  <c:v>613.3719501879699</c:v>
                </c:pt>
                <c:pt idx="1202">
                  <c:v>627.52668749999998</c:v>
                </c:pt>
                <c:pt idx="1203">
                  <c:v>647.32995635910231</c:v>
                </c:pt>
                <c:pt idx="1204">
                  <c:v>635.3624069478908</c:v>
                </c:pt>
                <c:pt idx="1205">
                  <c:v>618.99777709359603</c:v>
                </c:pt>
                <c:pt idx="1206">
                  <c:v>613.01858108108104</c:v>
                </c:pt>
                <c:pt idx="1207">
                  <c:v>600.64468750000003</c:v>
                </c:pt>
                <c:pt idx="1208">
                  <c:v>613.98685661764716</c:v>
                </c:pt>
                <c:pt idx="1209">
                  <c:v>599.48420996332527</c:v>
                </c:pt>
                <c:pt idx="1210">
                  <c:v>571.69436735941326</c:v>
                </c:pt>
                <c:pt idx="1211">
                  <c:v>608.09487682481756</c:v>
                </c:pt>
                <c:pt idx="1212">
                  <c:v>633.41938868613136</c:v>
                </c:pt>
                <c:pt idx="1213">
                  <c:v>641.94606537530274</c:v>
                </c:pt>
                <c:pt idx="1214">
                  <c:v>655.61399456521747</c:v>
                </c:pt>
                <c:pt idx="1215">
                  <c:v>660.71421686746987</c:v>
                </c:pt>
                <c:pt idx="1216">
                  <c:v>652.46200420673074</c:v>
                </c:pt>
                <c:pt idx="1217">
                  <c:v>652.7104316546762</c:v>
                </c:pt>
                <c:pt idx="1218">
                  <c:v>644.78305489260151</c:v>
                </c:pt>
                <c:pt idx="1219">
                  <c:v>666.04955357142865</c:v>
                </c:pt>
                <c:pt idx="1220">
                  <c:v>654.88957838479814</c:v>
                </c:pt>
                <c:pt idx="1221">
                  <c:v>652.98475177304977</c:v>
                </c:pt>
                <c:pt idx="1222">
                  <c:v>684.13580483490568</c:v>
                </c:pt>
                <c:pt idx="1223">
                  <c:v>696.75772058823532</c:v>
                </c:pt>
                <c:pt idx="1224">
                  <c:v>700.44647887323947</c:v>
                </c:pt>
                <c:pt idx="1225">
                  <c:v>670.8750874125875</c:v>
                </c:pt>
                <c:pt idx="1226">
                  <c:v>654.20109699769057</c:v>
                </c:pt>
                <c:pt idx="1227">
                  <c:v>637.56119552752295</c:v>
                </c:pt>
                <c:pt idx="1228">
                  <c:v>615.40797266514812</c:v>
                </c:pt>
                <c:pt idx="1229">
                  <c:v>597.54671945701352</c:v>
                </c:pt>
                <c:pt idx="1230">
                  <c:v>601.88676636568857</c:v>
                </c:pt>
                <c:pt idx="1231">
                  <c:v>580.03428492239459</c:v>
                </c:pt>
                <c:pt idx="1232">
                  <c:v>588.78716814159293</c:v>
                </c:pt>
                <c:pt idx="1233">
                  <c:v>606.83462171052633</c:v>
                </c:pt>
                <c:pt idx="1234">
                  <c:v>560.04166666666674</c:v>
                </c:pt>
                <c:pt idx="1235">
                  <c:v>517.02028409090906</c:v>
                </c:pt>
                <c:pt idx="1236">
                  <c:v>519.77515155579397</c:v>
                </c:pt>
                <c:pt idx="1237">
                  <c:v>498.96508871822039</c:v>
                </c:pt>
                <c:pt idx="1238">
                  <c:v>513.73864016736411</c:v>
                </c:pt>
                <c:pt idx="1239">
                  <c:v>485.45111718749996</c:v>
                </c:pt>
                <c:pt idx="1240">
                  <c:v>464.99015046296296</c:v>
                </c:pt>
                <c:pt idx="1241">
                  <c:v>461.8115012755103</c:v>
                </c:pt>
                <c:pt idx="1242">
                  <c:v>404.60743041497983</c:v>
                </c:pt>
                <c:pt idx="1243">
                  <c:v>383.21971125000005</c:v>
                </c:pt>
                <c:pt idx="1244">
                  <c:v>339.27899703557313</c:v>
                </c:pt>
                <c:pt idx="1245">
                  <c:v>342.46931506849313</c:v>
                </c:pt>
                <c:pt idx="1246">
                  <c:v>351.06456553398056</c:v>
                </c:pt>
                <c:pt idx="1247">
                  <c:v>325.68203395953753</c:v>
                </c:pt>
                <c:pt idx="1248">
                  <c:v>350.98810940499044</c:v>
                </c:pt>
                <c:pt idx="1249">
                  <c:v>384.5086071428571</c:v>
                </c:pt>
                <c:pt idx="1250">
                  <c:v>400.64764468690703</c:v>
                </c:pt>
                <c:pt idx="1251">
                  <c:v>403.61112476370511</c:v>
                </c:pt>
                <c:pt idx="1252">
                  <c:v>426.82122885338339</c:v>
                </c:pt>
                <c:pt idx="1253">
                  <c:v>434.45023320895524</c:v>
                </c:pt>
                <c:pt idx="1254">
                  <c:v>430.0593023523985</c:v>
                </c:pt>
                <c:pt idx="1255">
                  <c:v>397.79976174033152</c:v>
                </c:pt>
                <c:pt idx="1256">
                  <c:v>390.81369162087913</c:v>
                </c:pt>
                <c:pt idx="1257">
                  <c:v>406.58106898907101</c:v>
                </c:pt>
                <c:pt idx="1258">
                  <c:v>410.47610872513565</c:v>
                </c:pt>
                <c:pt idx="1259">
                  <c:v>402.77591216216217</c:v>
                </c:pt>
                <c:pt idx="1260">
                  <c:v>439.03841951438852</c:v>
                </c:pt>
                <c:pt idx="1261">
                  <c:v>454.3563844086022</c:v>
                </c:pt>
                <c:pt idx="1262">
                  <c:v>455.7977750447227</c:v>
                </c:pt>
                <c:pt idx="1263">
                  <c:v>457.7666778074867</c:v>
                </c:pt>
                <c:pt idx="1264">
                  <c:v>451.40349557522126</c:v>
                </c:pt>
                <c:pt idx="1265">
                  <c:v>451.68149207746484</c:v>
                </c:pt>
                <c:pt idx="1266">
                  <c:v>459.90111646234681</c:v>
                </c:pt>
                <c:pt idx="1267">
                  <c:v>453.54593858885022</c:v>
                </c:pt>
                <c:pt idx="1268">
                  <c:v>461.59684244791669</c:v>
                </c:pt>
                <c:pt idx="1269">
                  <c:v>443.5355893782384</c:v>
                </c:pt>
                <c:pt idx="1270">
                  <c:v>439.72926724137932</c:v>
                </c:pt>
                <c:pt idx="1271">
                  <c:v>453.37393685567014</c:v>
                </c:pt>
                <c:pt idx="1272">
                  <c:v>447.17173076923075</c:v>
                </c:pt>
                <c:pt idx="1273">
                  <c:v>430.69194162436554</c:v>
                </c:pt>
                <c:pt idx="1274">
                  <c:v>426.10228991596637</c:v>
                </c:pt>
                <c:pt idx="1275">
                  <c:v>416.04095312499999</c:v>
                </c:pt>
                <c:pt idx="1276">
                  <c:v>412.75906716417916</c:v>
                </c:pt>
                <c:pt idx="1277">
                  <c:v>412.23956651565078</c:v>
                </c:pt>
                <c:pt idx="1278">
                  <c:v>413.97178278688529</c:v>
                </c:pt>
                <c:pt idx="1279">
                  <c:v>402.52994791666669</c:v>
                </c:pt>
                <c:pt idx="1280">
                  <c:v>394.97987479641699</c:v>
                </c:pt>
                <c:pt idx="1281">
                  <c:v>383.5103510551948</c:v>
                </c:pt>
                <c:pt idx="1282">
                  <c:v>383.85020597738287</c:v>
                </c:pt>
                <c:pt idx="1283">
                  <c:v>380.7471678743961</c:v>
                </c:pt>
                <c:pt idx="1284">
                  <c:v>363.915075</c:v>
                </c:pt>
                <c:pt idx="1285">
                  <c:v>356.51237480127185</c:v>
                </c:pt>
                <c:pt idx="1286">
                  <c:v>353.06475354889591</c:v>
                </c:pt>
                <c:pt idx="1287">
                  <c:v>365.64410504694837</c:v>
                </c:pt>
                <c:pt idx="1288">
                  <c:v>380.60692151162789</c:v>
                </c:pt>
                <c:pt idx="1289">
                  <c:v>377.48698044478527</c:v>
                </c:pt>
                <c:pt idx="1290">
                  <c:v>372.81129851598172</c:v>
                </c:pt>
                <c:pt idx="1291">
                  <c:v>396.7386079545455</c:v>
                </c:pt>
                <c:pt idx="1292">
                  <c:v>393.75561090225568</c:v>
                </c:pt>
                <c:pt idx="1293">
                  <c:v>377.8403315946349</c:v>
                </c:pt>
                <c:pt idx="1294">
                  <c:v>354.13495270771506</c:v>
                </c:pt>
                <c:pt idx="1295">
                  <c:v>357.77728305022157</c:v>
                </c:pt>
                <c:pt idx="1296">
                  <c:v>367.91785596632502</c:v>
                </c:pt>
                <c:pt idx="1297">
                  <c:v>358.26051827062236</c:v>
                </c:pt>
                <c:pt idx="1298">
                  <c:v>361.41943946991404</c:v>
                </c:pt>
                <c:pt idx="1299">
                  <c:v>364.46337641643066</c:v>
                </c:pt>
                <c:pt idx="1300">
                  <c:v>351.52209702797205</c:v>
                </c:pt>
                <c:pt idx="1301">
                  <c:v>354.49940352697098</c:v>
                </c:pt>
                <c:pt idx="1302">
                  <c:v>354.06738201094396</c:v>
                </c:pt>
                <c:pt idx="1303">
                  <c:v>366.75899390243904</c:v>
                </c:pt>
                <c:pt idx="1304">
                  <c:v>366.87984249329759</c:v>
                </c:pt>
                <c:pt idx="1305">
                  <c:v>350.212225731383</c:v>
                </c:pt>
                <c:pt idx="1306">
                  <c:v>344.32601284584979</c:v>
                </c:pt>
                <c:pt idx="1307">
                  <c:v>354.20627444589309</c:v>
                </c:pt>
                <c:pt idx="1308">
                  <c:v>359.24009479434454</c:v>
                </c:pt>
                <c:pt idx="1309">
                  <c:v>368.28595532319389</c:v>
                </c:pt>
                <c:pt idx="1310">
                  <c:v>329.41776685393268</c:v>
                </c:pt>
                <c:pt idx="1311">
                  <c:v>320.46828703703704</c:v>
                </c:pt>
                <c:pt idx="1312">
                  <c:v>331.81441778728612</c:v>
                </c:pt>
                <c:pt idx="1313">
                  <c:v>349.23033555018139</c:v>
                </c:pt>
                <c:pt idx="1314">
                  <c:v>365.07673821039907</c:v>
                </c:pt>
                <c:pt idx="1315">
                  <c:v>373.64124399759908</c:v>
                </c:pt>
                <c:pt idx="1316">
                  <c:v>379.52823660714284</c:v>
                </c:pt>
                <c:pt idx="1317">
                  <c:v>386.94388266509435</c:v>
                </c:pt>
                <c:pt idx="1318">
                  <c:v>399.98765350877193</c:v>
                </c:pt>
                <c:pt idx="1319">
                  <c:v>389.85519264194676</c:v>
                </c:pt>
                <c:pt idx="1320">
                  <c:v>385.2700431034483</c:v>
                </c:pt>
                <c:pt idx="1321">
                  <c:v>368.13660409556314</c:v>
                </c:pt>
                <c:pt idx="1322">
                  <c:v>379.30957627118642</c:v>
                </c:pt>
                <c:pt idx="1323">
                  <c:v>380.14949494949497</c:v>
                </c:pt>
                <c:pt idx="1324">
                  <c:v>369.60879036748332</c:v>
                </c:pt>
                <c:pt idx="1325">
                  <c:v>368.01413493377487</c:v>
                </c:pt>
                <c:pt idx="1326">
                  <c:v>355.19236490174671</c:v>
                </c:pt>
                <c:pt idx="1327">
                  <c:v>353.8638136511376</c:v>
                </c:pt>
                <c:pt idx="1328">
                  <c:v>319.8907524141631</c:v>
                </c:pt>
                <c:pt idx="1329">
                  <c:v>323.25317184154176</c:v>
                </c:pt>
                <c:pt idx="1330">
                  <c:v>330.55607657417289</c:v>
                </c:pt>
                <c:pt idx="1331">
                  <c:v>331.91405585106384</c:v>
                </c:pt>
                <c:pt idx="1332">
                  <c:v>313.48673780487809</c:v>
                </c:pt>
                <c:pt idx="1333">
                  <c:v>305.03326506342501</c:v>
                </c:pt>
                <c:pt idx="1334">
                  <c:v>295.48865079365083</c:v>
                </c:pt>
                <c:pt idx="1335">
                  <c:v>308.84911090621705</c:v>
                </c:pt>
                <c:pt idx="1336">
                  <c:v>306.21067327766184</c:v>
                </c:pt>
                <c:pt idx="1337">
                  <c:v>285.01501932989692</c:v>
                </c:pt>
                <c:pt idx="1338">
                  <c:v>282.77796153846157</c:v>
                </c:pt>
                <c:pt idx="1339">
                  <c:v>282.97294651995907</c:v>
                </c:pt>
                <c:pt idx="1340">
                  <c:v>315.08779366700713</c:v>
                </c:pt>
                <c:pt idx="1341">
                  <c:v>340.55894220977592</c:v>
                </c:pt>
                <c:pt idx="1342">
                  <c:v>355.14070790816328</c:v>
                </c:pt>
                <c:pt idx="1343">
                  <c:v>359.95300973360656</c:v>
                </c:pt>
                <c:pt idx="1344">
                  <c:v>371.84361579754602</c:v>
                </c:pt>
                <c:pt idx="1345">
                  <c:v>377.89941266598578</c:v>
                </c:pt>
                <c:pt idx="1346">
                  <c:v>391.02807073544432</c:v>
                </c:pt>
                <c:pt idx="1347">
                  <c:v>403.07664173427992</c:v>
                </c:pt>
                <c:pt idx="1348">
                  <c:v>416.89795236895162</c:v>
                </c:pt>
                <c:pt idx="1349">
                  <c:v>421.46653266331663</c:v>
                </c:pt>
                <c:pt idx="1350">
                  <c:v>421.29260510510505</c:v>
                </c:pt>
                <c:pt idx="1351">
                  <c:v>408.46152694610777</c:v>
                </c:pt>
                <c:pt idx="1352">
                  <c:v>418.44622641509432</c:v>
                </c:pt>
                <c:pt idx="1353">
                  <c:v>418.45093440594059</c:v>
                </c:pt>
                <c:pt idx="1354">
                  <c:v>411.39819664031614</c:v>
                </c:pt>
                <c:pt idx="1355">
                  <c:v>409.00180157946693</c:v>
                </c:pt>
                <c:pt idx="1356">
                  <c:v>411.53994111874391</c:v>
                </c:pt>
                <c:pt idx="1357">
                  <c:v>387.1342712402344</c:v>
                </c:pt>
                <c:pt idx="1358">
                  <c:v>386.62525584795327</c:v>
                </c:pt>
                <c:pt idx="1359">
                  <c:v>385.23913676042679</c:v>
                </c:pt>
                <c:pt idx="1360">
                  <c:v>381.68410299806578</c:v>
                </c:pt>
                <c:pt idx="1361">
                  <c:v>372.07396938283512</c:v>
                </c:pt>
                <c:pt idx="1362">
                  <c:v>365.80243155619598</c:v>
                </c:pt>
                <c:pt idx="1363">
                  <c:v>396.47734449760765</c:v>
                </c:pt>
                <c:pt idx="1364">
                  <c:v>398.66966071428573</c:v>
                </c:pt>
                <c:pt idx="1365">
                  <c:v>394.42250712250717</c:v>
                </c:pt>
                <c:pt idx="1366">
                  <c:v>398.01251780626791</c:v>
                </c:pt>
                <c:pt idx="1367">
                  <c:v>393.70450498575497</c:v>
                </c:pt>
                <c:pt idx="1368">
                  <c:v>409.91864928909956</c:v>
                </c:pt>
                <c:pt idx="1369">
                  <c:v>430.09614976415099</c:v>
                </c:pt>
                <c:pt idx="1370">
                  <c:v>424.92635103383464</c:v>
                </c:pt>
                <c:pt idx="1371">
                  <c:v>425.76787885874649</c:v>
                </c:pt>
                <c:pt idx="1372">
                  <c:v>434.28021318732527</c:v>
                </c:pt>
                <c:pt idx="1373">
                  <c:v>442.43812151486998</c:v>
                </c:pt>
                <c:pt idx="1374">
                  <c:v>450.03348214285717</c:v>
                </c:pt>
                <c:pt idx="1375">
                  <c:v>439.39935763888894</c:v>
                </c:pt>
                <c:pt idx="1376">
                  <c:v>428.40860457063718</c:v>
                </c:pt>
                <c:pt idx="1377">
                  <c:v>431.70093146274149</c:v>
                </c:pt>
                <c:pt idx="1378">
                  <c:v>456.63947821100919</c:v>
                </c:pt>
                <c:pt idx="1379">
                  <c:v>477.98249656907598</c:v>
                </c:pt>
                <c:pt idx="1380">
                  <c:v>478.74364735401463</c:v>
                </c:pt>
                <c:pt idx="1381">
                  <c:v>505.88210201280884</c:v>
                </c:pt>
                <c:pt idx="1382">
                  <c:v>538.08782743566178</c:v>
                </c:pt>
                <c:pt idx="1383">
                  <c:v>552.30628453038673</c:v>
                </c:pt>
                <c:pt idx="1384">
                  <c:v>551.94189049586771</c:v>
                </c:pt>
                <c:pt idx="1385">
                  <c:v>564.56803082191789</c:v>
                </c:pt>
                <c:pt idx="1386">
                  <c:v>552.83017123287664</c:v>
                </c:pt>
                <c:pt idx="1387">
                  <c:v>562.84953281677303</c:v>
                </c:pt>
                <c:pt idx="1388">
                  <c:v>544.97339496370239</c:v>
                </c:pt>
                <c:pt idx="1389">
                  <c:v>542.42294877606525</c:v>
                </c:pt>
                <c:pt idx="1390">
                  <c:v>559.5090183423913</c:v>
                </c:pt>
                <c:pt idx="1391">
                  <c:v>566.98516968325794</c:v>
                </c:pt>
                <c:pt idx="1392">
                  <c:v>599.45107351618708</c:v>
                </c:pt>
                <c:pt idx="1393">
                  <c:v>634.33751680107537</c:v>
                </c:pt>
                <c:pt idx="1394">
                  <c:v>657.58683652988407</c:v>
                </c:pt>
                <c:pt idx="1395">
                  <c:v>646.93011867790597</c:v>
                </c:pt>
                <c:pt idx="1396">
                  <c:v>644.19646883289136</c:v>
                </c:pt>
                <c:pt idx="1397">
                  <c:v>669.2374559471366</c:v>
                </c:pt>
                <c:pt idx="1398">
                  <c:v>686.74002086994744</c:v>
                </c:pt>
                <c:pt idx="1399">
                  <c:v>725.65538680069915</c:v>
                </c:pt>
                <c:pt idx="1400">
                  <c:v>698.42065760869571</c:v>
                </c:pt>
                <c:pt idx="1401">
                  <c:v>612.45146357328713</c:v>
                </c:pt>
                <c:pt idx="1402">
                  <c:v>535.0484727036395</c:v>
                </c:pt>
                <c:pt idx="1403">
                  <c:v>526.31298743500861</c:v>
                </c:pt>
                <c:pt idx="1404">
                  <c:v>545.64128673292998</c:v>
                </c:pt>
                <c:pt idx="1405">
                  <c:v>560.74171875000002</c:v>
                </c:pt>
                <c:pt idx="1406">
                  <c:v>574.77581008583695</c:v>
                </c:pt>
                <c:pt idx="1407">
                  <c:v>565.15904141759199</c:v>
                </c:pt>
                <c:pt idx="1408">
                  <c:v>549.29363297872351</c:v>
                </c:pt>
                <c:pt idx="1409">
                  <c:v>578.14809851694918</c:v>
                </c:pt>
                <c:pt idx="1410">
                  <c:v>572.3058702531647</c:v>
                </c:pt>
                <c:pt idx="1411">
                  <c:v>558.4650787815126</c:v>
                </c:pt>
                <c:pt idx="1412">
                  <c:v>563.78151085141917</c:v>
                </c:pt>
                <c:pt idx="1413">
                  <c:v>581.61398710482524</c:v>
                </c:pt>
                <c:pt idx="1414">
                  <c:v>567.72303615960107</c:v>
                </c:pt>
                <c:pt idx="1415">
                  <c:v>578.28368775933609</c:v>
                </c:pt>
                <c:pt idx="1416">
                  <c:v>593.94014244426091</c:v>
                </c:pt>
                <c:pt idx="1417">
                  <c:v>609.32164884868416</c:v>
                </c:pt>
                <c:pt idx="1418">
                  <c:v>603.15525858544561</c:v>
                </c:pt>
                <c:pt idx="1419">
                  <c:v>618.88926177904148</c:v>
                </c:pt>
                <c:pt idx="1420">
                  <c:v>639.00392265751213</c:v>
                </c:pt>
                <c:pt idx="1421">
                  <c:v>657.36075241740537</c:v>
                </c:pt>
                <c:pt idx="1422">
                  <c:v>672.38764569935677</c:v>
                </c:pt>
                <c:pt idx="1423">
                  <c:v>701.0409209470306</c:v>
                </c:pt>
                <c:pt idx="1424">
                  <c:v>700.20889499999998</c:v>
                </c:pt>
                <c:pt idx="1425">
                  <c:v>697.06459992038219</c:v>
                </c:pt>
                <c:pt idx="1426">
                  <c:v>680.99109412231928</c:v>
                </c:pt>
                <c:pt idx="1427">
                  <c:v>696.6989393338622</c:v>
                </c:pt>
                <c:pt idx="1428">
                  <c:v>672.51816669937216</c:v>
                </c:pt>
                <c:pt idx="1429">
                  <c:v>650.62184326171871</c:v>
                </c:pt>
                <c:pt idx="1430">
                  <c:v>662.76819055944054</c:v>
                </c:pt>
                <c:pt idx="1431">
                  <c:v>661.19240399534533</c:v>
                </c:pt>
                <c:pt idx="1432">
                  <c:v>683.20098442337462</c:v>
                </c:pt>
                <c:pt idx="1433">
                  <c:v>699.19197315242491</c:v>
                </c:pt>
                <c:pt idx="1434">
                  <c:v>695.81526504984663</c:v>
                </c:pt>
                <c:pt idx="1435">
                  <c:v>633.39818816489367</c:v>
                </c:pt>
                <c:pt idx="1436">
                  <c:v>599.01457375659402</c:v>
                </c:pt>
                <c:pt idx="1437">
                  <c:v>579.77526966292135</c:v>
                </c:pt>
                <c:pt idx="1438">
                  <c:v>593.86391395739906</c:v>
                </c:pt>
                <c:pt idx="1439">
                  <c:v>619.21647281390131</c:v>
                </c:pt>
                <c:pt idx="1440">
                  <c:v>609.43226550891541</c:v>
                </c:pt>
                <c:pt idx="1441">
                  <c:v>677.27234699554901</c:v>
                </c:pt>
                <c:pt idx="1442">
                  <c:v>694.9743722222222</c:v>
                </c:pt>
                <c:pt idx="1443">
                  <c:v>707.74022928994088</c:v>
                </c:pt>
                <c:pt idx="1444">
                  <c:v>702.51155835176996</c:v>
                </c:pt>
                <c:pt idx="1445">
                  <c:v>701.00127159926478</c:v>
                </c:pt>
                <c:pt idx="1446">
                  <c:v>703.56159553964778</c:v>
                </c:pt>
                <c:pt idx="1447">
                  <c:v>718.41948206442169</c:v>
                </c:pt>
                <c:pt idx="1448">
                  <c:v>711.23658892128287</c:v>
                </c:pt>
                <c:pt idx="1449">
                  <c:v>709.6143668122271</c:v>
                </c:pt>
                <c:pt idx="1450">
                  <c:v>705.79880986937599</c:v>
                </c:pt>
                <c:pt idx="1451">
                  <c:v>710.02033765409726</c:v>
                </c:pt>
                <c:pt idx="1452">
                  <c:v>759.30457277335267</c:v>
                </c:pt>
                <c:pt idx="1453">
                  <c:v>750.16490259740272</c:v>
                </c:pt>
                <c:pt idx="1454">
                  <c:v>736.98749461593684</c:v>
                </c:pt>
                <c:pt idx="1455">
                  <c:v>736.02121102150545</c:v>
                </c:pt>
                <c:pt idx="1456">
                  <c:v>748.31709153543318</c:v>
                </c:pt>
                <c:pt idx="1457">
                  <c:v>733.89226150142656</c:v>
                </c:pt>
                <c:pt idx="1458">
                  <c:v>744.48670596085424</c:v>
                </c:pt>
                <c:pt idx="1459">
                  <c:v>747.52445839247696</c:v>
                </c:pt>
                <c:pt idx="1460">
                  <c:v>746.38928874734609</c:v>
                </c:pt>
                <c:pt idx="1461">
                  <c:v>733.12929742595202</c:v>
                </c:pt>
                <c:pt idx="1462">
                  <c:v>750.44794542253521</c:v>
                </c:pt>
                <c:pt idx="1463">
                  <c:v>773.70999471458776</c:v>
                </c:pt>
                <c:pt idx="1464">
                  <c:v>769.1873812237028</c:v>
                </c:pt>
                <c:pt idx="1465">
                  <c:v>777.89435272536696</c:v>
                </c:pt>
                <c:pt idx="1466">
                  <c:v>790.03315111420625</c:v>
                </c:pt>
                <c:pt idx="1467">
                  <c:v>775.44769270833331</c:v>
                </c:pt>
                <c:pt idx="1468">
                  <c:v>778.1646909674065</c:v>
                </c:pt>
                <c:pt idx="1469">
                  <c:v>781.99114352493075</c:v>
                </c:pt>
                <c:pt idx="1470">
                  <c:v>780.64727622922442</c:v>
                </c:pt>
                <c:pt idx="1471">
                  <c:v>790.39554514848055</c:v>
                </c:pt>
                <c:pt idx="1472">
                  <c:v>797.63673845623714</c:v>
                </c:pt>
                <c:pt idx="1473">
                  <c:v>802.41247855181882</c:v>
                </c:pt>
                <c:pt idx="1474">
                  <c:v>800.11631815843623</c:v>
                </c:pt>
                <c:pt idx="1475">
                  <c:v>805.40560056584354</c:v>
                </c:pt>
                <c:pt idx="1476">
                  <c:v>815.33754146716831</c:v>
                </c:pt>
                <c:pt idx="1477">
                  <c:v>810.13634713701435</c:v>
                </c:pt>
                <c:pt idx="1478">
                  <c:v>794.08163340692943</c:v>
                </c:pt>
                <c:pt idx="1479">
                  <c:v>764.65634709972869</c:v>
                </c:pt>
                <c:pt idx="1480">
                  <c:v>770.40850423728818</c:v>
                </c:pt>
                <c:pt idx="1481">
                  <c:v>774.49789231418924</c:v>
                </c:pt>
                <c:pt idx="1482">
                  <c:v>766.58533524258758</c:v>
                </c:pt>
                <c:pt idx="1483">
                  <c:v>785.21600335570474</c:v>
                </c:pt>
                <c:pt idx="1484">
                  <c:v>787.70197791164651</c:v>
                </c:pt>
                <c:pt idx="1485">
                  <c:v>781.8649928929766</c:v>
                </c:pt>
                <c:pt idx="1486">
                  <c:v>776.10663952905827</c:v>
                </c:pt>
                <c:pt idx="1487">
                  <c:v>766.30871618236483</c:v>
                </c:pt>
                <c:pt idx="1488">
                  <c:v>780.11792040918169</c:v>
                </c:pt>
                <c:pt idx="1489">
                  <c:v>804.8566998011928</c:v>
                </c:pt>
                <c:pt idx="1490">
                  <c:v>820.89198522126821</c:v>
                </c:pt>
                <c:pt idx="1491">
                  <c:v>842.67836282093492</c:v>
                </c:pt>
                <c:pt idx="1492">
                  <c:v>867.34521312417883</c:v>
                </c:pt>
                <c:pt idx="1493">
                  <c:v>891.32008401639359</c:v>
                </c:pt>
                <c:pt idx="1494">
                  <c:v>921.09961106557375</c:v>
                </c:pt>
                <c:pt idx="1495">
                  <c:v>921.55790263243944</c:v>
                </c:pt>
                <c:pt idx="1496">
                  <c:v>952.09459489229778</c:v>
                </c:pt>
                <c:pt idx="1497">
                  <c:v>955.80201528952512</c:v>
                </c:pt>
                <c:pt idx="1498">
                  <c:v>977.11410278320318</c:v>
                </c:pt>
                <c:pt idx="1499">
                  <c:v>1009.01083509772</c:v>
                </c:pt>
                <c:pt idx="1500">
                  <c:v>1002.8844583873056</c:v>
                </c:pt>
                <c:pt idx="1501">
                  <c:v>1056.786693834732</c:v>
                </c:pt>
                <c:pt idx="1502">
                  <c:v>1047.3588475433528</c:v>
                </c:pt>
                <c:pt idx="1503">
                  <c:v>1043.4995165547025</c:v>
                </c:pt>
                <c:pt idx="1504">
                  <c:v>1064.1274461206899</c:v>
                </c:pt>
                <c:pt idx="1505">
                  <c:v>1075.1406150287175</c:v>
                </c:pt>
                <c:pt idx="1506">
                  <c:v>1033.8708045382166</c:v>
                </c:pt>
                <c:pt idx="1507">
                  <c:v>1061.7151001271454</c:v>
                </c:pt>
                <c:pt idx="1508">
                  <c:v>1077.8353231939163</c:v>
                </c:pt>
                <c:pt idx="1509">
                  <c:v>1116.7471407138346</c:v>
                </c:pt>
                <c:pt idx="1510">
                  <c:v>1168.9951690573771</c:v>
                </c:pt>
                <c:pt idx="1511">
                  <c:v>1181.0399491645651</c:v>
                </c:pt>
                <c:pt idx="1512">
                  <c:v>1213.713429446889</c:v>
                </c:pt>
                <c:pt idx="1513">
                  <c:v>1260.7095852913535</c:v>
                </c:pt>
                <c:pt idx="1514">
                  <c:v>1247.7448312500001</c:v>
                </c:pt>
                <c:pt idx="1515">
                  <c:v>1201.7770517322097</c:v>
                </c:pt>
                <c:pt idx="1516">
                  <c:v>1311.3947560118679</c:v>
                </c:pt>
                <c:pt idx="1517">
                  <c:v>1377.6762971771677</c:v>
                </c:pt>
                <c:pt idx="1518">
                  <c:v>1452.8998703271029</c:v>
                </c:pt>
                <c:pt idx="1519">
                  <c:v>1453.2454337686568</c:v>
                </c:pt>
                <c:pt idx="1520">
                  <c:v>1464.9293370037224</c:v>
                </c:pt>
                <c:pt idx="1521">
                  <c:v>1483.3549149133664</c:v>
                </c:pt>
                <c:pt idx="1522">
                  <c:v>1465.1730325077399</c:v>
                </c:pt>
                <c:pt idx="1523">
                  <c:v>1503.6285457997519</c:v>
                </c:pt>
                <c:pt idx="1524">
                  <c:v>1502.3810829207923</c:v>
                </c:pt>
                <c:pt idx="1525">
                  <c:v>1593.5866283199505</c:v>
                </c:pt>
                <c:pt idx="1526">
                  <c:v>1673.1279319512948</c:v>
                </c:pt>
                <c:pt idx="1527">
                  <c:v>1724.8938692307695</c:v>
                </c:pt>
                <c:pt idx="1528">
                  <c:v>1715.8637768734645</c:v>
                </c:pt>
                <c:pt idx="1529">
                  <c:v>1713.712038726994</c:v>
                </c:pt>
                <c:pt idx="1530">
                  <c:v>1786.0284673713236</c:v>
                </c:pt>
                <c:pt idx="1531">
                  <c:v>1657.432001988984</c:v>
                </c:pt>
                <c:pt idx="1532">
                  <c:v>1572.2519376528119</c:v>
                </c:pt>
                <c:pt idx="1533">
                  <c:v>1586.5963342225612</c:v>
                </c:pt>
                <c:pt idx="1534">
                  <c:v>1758.6452320884148</c:v>
                </c:pt>
                <c:pt idx="1535">
                  <c:v>1829.8652436699208</c:v>
                </c:pt>
                <c:pt idx="1536">
                  <c:v>1915.4805504412657</c:v>
                </c:pt>
                <c:pt idx="1537">
                  <c:v>1909.7965554711245</c:v>
                </c:pt>
                <c:pt idx="1538">
                  <c:v>1957.590006818182</c:v>
                </c:pt>
                <c:pt idx="1539">
                  <c:v>2023.9744088447658</c:v>
                </c:pt>
                <c:pt idx="1540">
                  <c:v>2019.8954050090254</c:v>
                </c:pt>
                <c:pt idx="1541">
                  <c:v>2005.459673962094</c:v>
                </c:pt>
                <c:pt idx="1542">
                  <c:v>2087.7946824385126</c:v>
                </c:pt>
                <c:pt idx="1543">
                  <c:v>2002.1087399012567</c:v>
                </c:pt>
                <c:pt idx="1544">
                  <c:v>1978.5798432846934</c:v>
                </c:pt>
                <c:pt idx="1545">
                  <c:v>1947.841231792509</c:v>
                </c:pt>
                <c:pt idx="1546">
                  <c:v>2082.9357174688057</c:v>
                </c:pt>
                <c:pt idx="1547">
                  <c:v>2139.3591666666666</c:v>
                </c:pt>
                <c:pt idx="1548">
                  <c:v>2128.4088259034361</c:v>
                </c:pt>
                <c:pt idx="1549">
                  <c:v>2061.3738593197877</c:v>
                </c:pt>
                <c:pt idx="1550">
                  <c:v>2123.0371579293228</c:v>
                </c:pt>
                <c:pt idx="1551">
                  <c:v>2149.9715148861646</c:v>
                </c:pt>
                <c:pt idx="1552">
                  <c:v>2084.4522244897958</c:v>
                </c:pt>
                <c:pt idx="1553">
                  <c:v>2137.1306946055684</c:v>
                </c:pt>
                <c:pt idx="1554">
                  <c:v>2148.2848307291665</c:v>
                </c:pt>
                <c:pt idx="1555">
                  <c:v>2166.4570160590279</c:v>
                </c:pt>
                <c:pt idx="1556">
                  <c:v>2129.9719397668396</c:v>
                </c:pt>
                <c:pt idx="1557">
                  <c:v>2013.4560064655175</c:v>
                </c:pt>
                <c:pt idx="1558">
                  <c:v>1994.7841369902355</c:v>
                </c:pt>
                <c:pt idx="1559">
                  <c:v>1927.6972122844832</c:v>
                </c:pt>
                <c:pt idx="1560">
                  <c:v>1922.3518164620218</c:v>
                </c:pt>
                <c:pt idx="1561">
                  <c:v>1871.8628146331059</c:v>
                </c:pt>
                <c:pt idx="1562">
                  <c:v>1696.1205146850173</c:v>
                </c:pt>
                <c:pt idx="1563">
                  <c:v>1695.093213680045</c:v>
                </c:pt>
                <c:pt idx="1564">
                  <c:v>1801.6716907006189</c:v>
                </c:pt>
                <c:pt idx="1565">
                  <c:v>1753.8098079353936</c:v>
                </c:pt>
                <c:pt idx="1566">
                  <c:v>1710.106948943662</c:v>
                </c:pt>
                <c:pt idx="1567">
                  <c:v>1673.2625176056338</c:v>
                </c:pt>
                <c:pt idx="1568">
                  <c:v>1476.55001121705</c:v>
                </c:pt>
                <c:pt idx="1569">
                  <c:v>1526.8478675436129</c:v>
                </c:pt>
                <c:pt idx="1570">
                  <c:v>1604.8508540022551</c:v>
                </c:pt>
                <c:pt idx="1571">
                  <c:v>1632.9588423174873</c:v>
                </c:pt>
                <c:pt idx="1572">
                  <c:v>1622.5539183370979</c:v>
                </c:pt>
                <c:pt idx="1573">
                  <c:v>1560.1207961895391</c:v>
                </c:pt>
                <c:pt idx="1574">
                  <c:v>1626.2679729446309</c:v>
                </c:pt>
                <c:pt idx="1575">
                  <c:v>1558.5495477614018</c:v>
                </c:pt>
                <c:pt idx="1576">
                  <c:v>1512.7432477057841</c:v>
                </c:pt>
                <c:pt idx="1577">
                  <c:v>1420.5228064202333</c:v>
                </c:pt>
                <c:pt idx="1578">
                  <c:v>1264.4176696973905</c:v>
                </c:pt>
                <c:pt idx="1579">
                  <c:v>1272.7156077061427</c:v>
                </c:pt>
                <c:pt idx="1580">
                  <c:v>1208.3115549033148</c:v>
                </c:pt>
                <c:pt idx="1581">
                  <c:v>1187.9910883204632</c:v>
                </c:pt>
                <c:pt idx="1582">
                  <c:v>1264.8616722972972</c:v>
                </c:pt>
                <c:pt idx="1583">
                  <c:v>1252.6822533167494</c:v>
                </c:pt>
                <c:pt idx="1584">
                  <c:v>1242.5342707760046</c:v>
                </c:pt>
                <c:pt idx="1585">
                  <c:v>1152.0876805707264</c:v>
                </c:pt>
                <c:pt idx="1586">
                  <c:v>1158.3422058224758</c:v>
                </c:pt>
                <c:pt idx="1587">
                  <c:v>1220.3713169885746</c:v>
                </c:pt>
                <c:pt idx="1588">
                  <c:v>1285.446698910082</c:v>
                </c:pt>
                <c:pt idx="1589">
                  <c:v>1355.4410724006534</c:v>
                </c:pt>
                <c:pt idx="1590">
                  <c:v>1360.1886358075039</c:v>
                </c:pt>
                <c:pt idx="1591">
                  <c:v>1350.921525934453</c:v>
                </c:pt>
                <c:pt idx="1592">
                  <c:v>1387.246190604752</c:v>
                </c:pt>
                <c:pt idx="1593">
                  <c:v>1415.023979391892</c:v>
                </c:pt>
                <c:pt idx="1594">
                  <c:v>1434.1164532520327</c:v>
                </c:pt>
                <c:pt idx="1595">
                  <c:v>1477.7077699403146</c:v>
                </c:pt>
                <c:pt idx="1596">
                  <c:v>1541.1245936825053</c:v>
                </c:pt>
                <c:pt idx="1597">
                  <c:v>1547.5196455424275</c:v>
                </c:pt>
                <c:pt idx="1598">
                  <c:v>1511.5476767609393</c:v>
                </c:pt>
                <c:pt idx="1599">
                  <c:v>1519.2977154255318</c:v>
                </c:pt>
                <c:pt idx="1600">
                  <c:v>1469.7051143574827</c:v>
                </c:pt>
                <c:pt idx="1601">
                  <c:v>1504.8853940432261</c:v>
                </c:pt>
                <c:pt idx="1602">
                  <c:v>1471.4621683606124</c:v>
                </c:pt>
                <c:pt idx="1603">
                  <c:v>1448.1968212401055</c:v>
                </c:pt>
                <c:pt idx="1604">
                  <c:v>1483.2610643759874</c:v>
                </c:pt>
                <c:pt idx="1605">
                  <c:v>1474.8971591801992</c:v>
                </c:pt>
                <c:pt idx="1606">
                  <c:v>1542.3811393979058</c:v>
                </c:pt>
                <c:pt idx="1607">
                  <c:v>1588.1419084997372</c:v>
                </c:pt>
                <c:pt idx="1608">
                  <c:v>1561.287212572103</c:v>
                </c:pt>
                <c:pt idx="1609">
                  <c:v>1576.2734779066736</c:v>
                </c:pt>
                <c:pt idx="1610">
                  <c:v>1557.8748286342473</c:v>
                </c:pt>
                <c:pt idx="1611">
                  <c:v>1508.0071585945532</c:v>
                </c:pt>
                <c:pt idx="1612">
                  <c:v>1527.5136458333334</c:v>
                </c:pt>
                <c:pt idx="1613">
                  <c:v>1557.786849293059</c:v>
                </c:pt>
                <c:pt idx="1614">
                  <c:v>1576.3940481064483</c:v>
                </c:pt>
                <c:pt idx="1615">
                  <c:v>1570.9724799516293</c:v>
                </c:pt>
                <c:pt idx="1616">
                  <c:v>1554.0987223340042</c:v>
                </c:pt>
                <c:pt idx="1617">
                  <c:v>1508.0133998493977</c:v>
                </c:pt>
                <c:pt idx="1618">
                  <c:v>1578.1398820217612</c:v>
                </c:pt>
                <c:pt idx="1619">
                  <c:v>1616.1854868521339</c:v>
                </c:pt>
                <c:pt idx="1620">
                  <c:v>1625.1333141074131</c:v>
                </c:pt>
                <c:pt idx="1621">
                  <c:v>1619.2236395948671</c:v>
                </c:pt>
                <c:pt idx="1622">
                  <c:v>1631.8655536786787</c:v>
                </c:pt>
                <c:pt idx="1623">
                  <c:v>1628.6414674317621</c:v>
                </c:pt>
                <c:pt idx="1624">
                  <c:v>1605.4652231481482</c:v>
                </c:pt>
                <c:pt idx="1625">
                  <c:v>1556.5418281789061</c:v>
                </c:pt>
                <c:pt idx="1626">
                  <c:v>1560.7081547911548</c:v>
                </c:pt>
                <c:pt idx="1627">
                  <c:v>1590.9069841221187</c:v>
                </c:pt>
                <c:pt idx="1628">
                  <c:v>1636.7431622720553</c:v>
                </c:pt>
                <c:pt idx="1629">
                  <c:v>1702.6626529980178</c:v>
                </c:pt>
                <c:pt idx="1630">
                  <c:v>1736.7906550868488</c:v>
                </c:pt>
                <c:pt idx="1631">
                  <c:v>1768.9018725222993</c:v>
                </c:pt>
                <c:pt idx="1632">
                  <c:v>1773.155397794641</c:v>
                </c:pt>
                <c:pt idx="1633">
                  <c:v>1789.2799964618991</c:v>
                </c:pt>
                <c:pt idx="1634">
                  <c:v>1726.6828680144338</c:v>
                </c:pt>
                <c:pt idx="1635">
                  <c:v>1784.6623537636804</c:v>
                </c:pt>
                <c:pt idx="1636">
                  <c:v>1831.3894939384177</c:v>
                </c:pt>
                <c:pt idx="1637">
                  <c:v>1831.5363954389686</c:v>
                </c:pt>
                <c:pt idx="1638">
                  <c:v>1839.8908939193179</c:v>
                </c:pt>
                <c:pt idx="1639">
                  <c:v>1763.1627722841326</c:v>
                </c:pt>
                <c:pt idx="1640">
                  <c:v>1809.6902057652644</c:v>
                </c:pt>
                <c:pt idx="1641">
                  <c:v>1857.1389737766588</c:v>
                </c:pt>
                <c:pt idx="1642">
                  <c:v>1754.7196818039083</c:v>
                </c:pt>
                <c:pt idx="1643">
                  <c:v>1774.8918060475348</c:v>
                </c:pt>
                <c:pt idx="1644">
                  <c:v>1646.1690911028993</c:v>
                </c:pt>
                <c:pt idx="1645">
                  <c:v>1612.9614291096068</c:v>
                </c:pt>
                <c:pt idx="1646">
                  <c:v>1554.3327930060696</c:v>
                </c:pt>
                <c:pt idx="1647">
                  <c:v>1607.7614422687516</c:v>
                </c:pt>
                <c:pt idx="1648">
                  <c:v>1632.4354221675467</c:v>
                </c:pt>
                <c:pt idx="1649">
                  <c:v>1544.7759451477275</c:v>
                </c:pt>
                <c:pt idx="1650">
                  <c:v>1440.5572499931807</c:v>
                </c:pt>
                <c:pt idx="1651">
                  <c:v>1474.0990641232211</c:v>
                </c:pt>
                <c:pt idx="1652">
                  <c:v>1401.8192355553222</c:v>
                </c:pt>
                <c:pt idx="1653">
                  <c:v>1127.3601279937943</c:v>
                </c:pt>
                <c:pt idx="1654">
                  <c:v>1047.6292197246087</c:v>
                </c:pt>
                <c:pt idx="1655">
                  <c:v>1052.0081732690221</c:v>
                </c:pt>
                <c:pt idx="1656">
                  <c:v>1033.1499960926956</c:v>
                </c:pt>
                <c:pt idx="1657">
                  <c:v>956.36075677567112</c:v>
                </c:pt>
                <c:pt idx="1658">
                  <c:v>897.05163480388705</c:v>
                </c:pt>
                <c:pt idx="1659">
                  <c:v>1002.3902776800787</c:v>
                </c:pt>
                <c:pt idx="1660">
                  <c:v>1063.4456839532209</c:v>
                </c:pt>
                <c:pt idx="1661">
                  <c:v>1082.0916986179429</c:v>
                </c:pt>
                <c:pt idx="1662">
                  <c:v>1095.161789938287</c:v>
                </c:pt>
                <c:pt idx="1663">
                  <c:v>1179.0120761210005</c:v>
                </c:pt>
                <c:pt idx="1664">
                  <c:v>1218.9072751760668</c:v>
                </c:pt>
                <c:pt idx="1665">
                  <c:v>1244.6760692626876</c:v>
                </c:pt>
                <c:pt idx="1666">
                  <c:v>1267.5728808417696</c:v>
                </c:pt>
                <c:pt idx="1667">
                  <c:v>1295.8456840504007</c:v>
                </c:pt>
                <c:pt idx="1668">
                  <c:v>1306.7845654100151</c:v>
                </c:pt>
                <c:pt idx="1669">
                  <c:v>1266.4366305867372</c:v>
                </c:pt>
                <c:pt idx="1670">
                  <c:v>1334.0847624534188</c:v>
                </c:pt>
                <c:pt idx="1671">
                  <c:v>1384.1038202551272</c:v>
                </c:pt>
                <c:pt idx="1672">
                  <c:v>1299.5637272089762</c:v>
                </c:pt>
                <c:pt idx="1673">
                  <c:v>1252.6186910742549</c:v>
                </c:pt>
                <c:pt idx="1674">
                  <c:v>1248.2390624784989</c:v>
                </c:pt>
                <c:pt idx="1675">
                  <c:v>1255.1529302099748</c:v>
                </c:pt>
                <c:pt idx="1676">
                  <c:v>1294.5728510018816</c:v>
                </c:pt>
                <c:pt idx="1677">
                  <c:v>1350.0012670830456</c:v>
                </c:pt>
                <c:pt idx="1678">
                  <c:v>1380.8894722078767</c:v>
                </c:pt>
                <c:pt idx="1679">
                  <c:v>1427.5493486488213</c:v>
                </c:pt>
                <c:pt idx="1680">
                  <c:v>1467.8044033774854</c:v>
                </c:pt>
                <c:pt idx="1681">
                  <c:v>1504.4440623743274</c:v>
                </c:pt>
                <c:pt idx="1682">
                  <c:v>1471.1610179019722</c:v>
                </c:pt>
                <c:pt idx="1683">
                  <c:v>1492.0254942620472</c:v>
                </c:pt>
                <c:pt idx="1684">
                  <c:v>1492.6236626741427</c:v>
                </c:pt>
                <c:pt idx="1685">
                  <c:v>1437.2600663094427</c:v>
                </c:pt>
                <c:pt idx="1686">
                  <c:v>1478.2656284580519</c:v>
                </c:pt>
                <c:pt idx="1687">
                  <c:v>1318.5916465271803</c:v>
                </c:pt>
                <c:pt idx="1688">
                  <c:v>1303.8964879302216</c:v>
                </c:pt>
                <c:pt idx="1689">
                  <c:v>1343.7007847107823</c:v>
                </c:pt>
                <c:pt idx="1690">
                  <c:v>1366.2239109534546</c:v>
                </c:pt>
                <c:pt idx="1691">
                  <c:v>1388.4750977081781</c:v>
                </c:pt>
                <c:pt idx="1692">
                  <c:v>1446.0571586923434</c:v>
                </c:pt>
                <c:pt idx="1693">
                  <c:v>1497.1815322977384</c:v>
                </c:pt>
                <c:pt idx="1694">
                  <c:v>1526.2717455273071</c:v>
                </c:pt>
                <c:pt idx="1695">
                  <c:v>1518.5968470891194</c:v>
                </c:pt>
                <c:pt idx="1696">
                  <c:v>1470.8578152535736</c:v>
                </c:pt>
                <c:pt idx="1697">
                  <c:v>1453.4804000819249</c:v>
                </c:pt>
                <c:pt idx="1698">
                  <c:v>1495.7838181568195</c:v>
                </c:pt>
                <c:pt idx="1699">
                  <c:v>1535.2775847082419</c:v>
                </c:pt>
                <c:pt idx="1700">
                  <c:v>1571.9874685078673</c:v>
                </c:pt>
                <c:pt idx="1701">
                  <c:v>1566.4979189813114</c:v>
                </c:pt>
                <c:pt idx="1702">
                  <c:v>1526.5447854995853</c:v>
                </c:pt>
                <c:pt idx="1703">
                  <c:v>1561.1593500790502</c:v>
                </c:pt>
                <c:pt idx="1704">
                  <c:v>1620.1518043251697</c:v>
                </c:pt>
                <c:pt idx="1705">
                  <c:v>1641.6291610851717</c:v>
                </c:pt>
                <c:pt idx="1706">
                  <c:v>1679.0531464667295</c:v>
                </c:pt>
                <c:pt idx="1707">
                  <c:v>1702.3358202777265</c:v>
                </c:pt>
                <c:pt idx="1708">
                  <c:v>1774.1116014509864</c:v>
                </c:pt>
                <c:pt idx="1709">
                  <c:v>1747.1237834790841</c:v>
                </c:pt>
                <c:pt idx="1710">
                  <c:v>1800.2818873182762</c:v>
                </c:pt>
                <c:pt idx="1711">
                  <c:v>1799.6382465462614</c:v>
                </c:pt>
                <c:pt idx="1712">
                  <c:v>1815.9311995246619</c:v>
                </c:pt>
                <c:pt idx="1713">
                  <c:v>1856.078933325769</c:v>
                </c:pt>
                <c:pt idx="1714">
                  <c:v>1928.5512932865377</c:v>
                </c:pt>
                <c:pt idx="1715">
                  <c:v>1954.9298897442168</c:v>
                </c:pt>
                <c:pt idx="1716">
                  <c:v>1963.3923684143026</c:v>
                </c:pt>
                <c:pt idx="1717">
                  <c:v>1950.4480750145881</c:v>
                </c:pt>
                <c:pt idx="1718">
                  <c:v>1987.5408116194726</c:v>
                </c:pt>
                <c:pt idx="1719">
                  <c:v>1981.7965633858068</c:v>
                </c:pt>
                <c:pt idx="1720">
                  <c:v>2001.922964218159</c:v>
                </c:pt>
                <c:pt idx="1721">
                  <c:v>2058.8109906206605</c:v>
                </c:pt>
                <c:pt idx="1722">
                  <c:v>2087.1277885624345</c:v>
                </c:pt>
                <c:pt idx="1723">
                  <c:v>2078.3610761629084</c:v>
                </c:pt>
                <c:pt idx="1724">
                  <c:v>2110.3609742533536</c:v>
                </c:pt>
                <c:pt idx="1725">
                  <c:v>2056.2784609237133</c:v>
                </c:pt>
                <c:pt idx="1726">
                  <c:v>2181.9512756139079</c:v>
                </c:pt>
                <c:pt idx="1727">
                  <c:v>2204.8045140899953</c:v>
                </c:pt>
                <c:pt idx="1728">
                  <c:v>2187.0949024847355</c:v>
                </c:pt>
                <c:pt idx="1729">
                  <c:v>2235.6380793023236</c:v>
                </c:pt>
                <c:pt idx="1730">
                  <c:v>2220.0520915830575</c:v>
                </c:pt>
                <c:pt idx="1731">
                  <c:v>2231.3872781584032</c:v>
                </c:pt>
                <c:pt idx="1732">
                  <c:v>2238.1719428733627</c:v>
                </c:pt>
                <c:pt idx="1733">
                  <c:v>2216.9999819286954</c:v>
                </c:pt>
                <c:pt idx="1734">
                  <c:v>2211.412945624209</c:v>
                </c:pt>
                <c:pt idx="1735">
                  <c:v>2157.1589300026017</c:v>
                </c:pt>
                <c:pt idx="1736">
                  <c:v>2059.4161578831245</c:v>
                </c:pt>
                <c:pt idx="1737">
                  <c:v>2145.5363953089918</c:v>
                </c:pt>
                <c:pt idx="1738">
                  <c:v>2209.3371912604916</c:v>
                </c:pt>
                <c:pt idx="1739">
                  <c:v>2188.6340725081914</c:v>
                </c:pt>
                <c:pt idx="1740">
                  <c:v>2040.9055266423543</c:v>
                </c:pt>
                <c:pt idx="1741">
                  <c:v>2024.1555553095388</c:v>
                </c:pt>
                <c:pt idx="1742">
                  <c:v>2139.8607140682479</c:v>
                </c:pt>
                <c:pt idx="1743">
                  <c:v>2186.2108591663496</c:v>
                </c:pt>
                <c:pt idx="1744">
                  <c:v>2166.9212670514389</c:v>
                </c:pt>
                <c:pt idx="1745">
                  <c:v>2179.004692336257</c:v>
                </c:pt>
                <c:pt idx="1746">
                  <c:v>2250.6237506649272</c:v>
                </c:pt>
                <c:pt idx="1747">
                  <c:v>2271.6312100631517</c:v>
                </c:pt>
                <c:pt idx="1748">
                  <c:v>2252.3416367923355</c:v>
                </c:pt>
                <c:pt idx="1749">
                  <c:v>2234.2425676067</c:v>
                </c:pt>
                <c:pt idx="1750">
                  <c:v>2260.6641457222404</c:v>
                </c:pt>
                <c:pt idx="1751">
                  <c:v>2345.1443235051693</c:v>
                </c:pt>
                <c:pt idx="1752">
                  <c:v>2361.1236189409447</c:v>
                </c:pt>
                <c:pt idx="1753">
                  <c:v>2410.4013735976159</c:v>
                </c:pt>
                <c:pt idx="1754">
                  <c:v>2446.5979133596666</c:v>
                </c:pt>
                <c:pt idx="1755">
                  <c:v>2431.62371408328</c:v>
                </c:pt>
                <c:pt idx="1756">
                  <c:v>2466.66004507974</c:v>
                </c:pt>
                <c:pt idx="1757">
                  <c:v>2504.1787973811515</c:v>
                </c:pt>
                <c:pt idx="1758">
                  <c:v>2526.6118747599944</c:v>
                </c:pt>
                <c:pt idx="1759">
                  <c:v>2521.2447677165515</c:v>
                </c:pt>
                <c:pt idx="1760">
                  <c:v>2545.3568029608746</c:v>
                </c:pt>
                <c:pt idx="1761">
                  <c:v>2612.519687792656</c:v>
                </c:pt>
                <c:pt idx="1762">
                  <c:v>2649.8601372182966</c:v>
                </c:pt>
                <c:pt idx="1763">
                  <c:v>2723.7252209724006</c:v>
                </c:pt>
                <c:pt idx="1764">
                  <c:v>2836.5288995711412</c:v>
                </c:pt>
                <c:pt idx="1765">
                  <c:v>2738.0549568056676</c:v>
                </c:pt>
                <c:pt idx="1766">
                  <c:v>2729.4642319397808</c:v>
                </c:pt>
                <c:pt idx="1767">
                  <c:v>2669.2284672774667</c:v>
                </c:pt>
                <c:pt idx="1768">
                  <c:v>2706.115287444155</c:v>
                </c:pt>
                <c:pt idx="1769">
                  <c:v>2754.6751805138319</c:v>
                </c:pt>
                <c:pt idx="1770">
                  <c:v>2793.7813415156784</c:v>
                </c:pt>
                <c:pt idx="1771">
                  <c:v>2857.8681945880103</c:v>
                </c:pt>
                <c:pt idx="1772">
                  <c:v>2896.72</c:v>
                </c:pt>
              </c:numCache>
            </c:numRef>
          </c:yVal>
          <c:smooth val="0"/>
          <c:extLst>
            <c:ext xmlns:c16="http://schemas.microsoft.com/office/drawing/2014/chart" uri="{C3380CC4-5D6E-409C-BE32-E72D297353CC}">
              <c16:uniqueId val="{00000000-E061-2940-9B01-C8368C0A75FF}"/>
            </c:ext>
          </c:extLst>
        </c:ser>
        <c:dLbls>
          <c:showLegendKey val="0"/>
          <c:showVal val="0"/>
          <c:showCatName val="0"/>
          <c:showSerName val="0"/>
          <c:showPercent val="0"/>
          <c:showBubbleSize val="0"/>
        </c:dLbls>
        <c:axId val="591416272"/>
        <c:axId val="1"/>
      </c:scatterChart>
      <c:scatterChart>
        <c:scatterStyle val="lineMarker"/>
        <c:varyColors val="0"/>
        <c:ser>
          <c:idx val="2"/>
          <c:order val="1"/>
          <c:tx>
            <c:v>Real Earnings</c:v>
          </c:tx>
          <c:spPr>
            <a:ln w="25400">
              <a:solidFill>
                <a:srgbClr val="00FF00"/>
              </a:solidFill>
              <a:prstDash val="sysDash"/>
            </a:ln>
          </c:spPr>
          <c:marker>
            <c:symbol val="none"/>
          </c:marker>
          <c:xVal>
            <c:numRef>
              <c:f>Data!$F$9:$F$1785</c:f>
              <c:numCache>
                <c:formatCode>0.00</c:formatCode>
                <c:ptCount val="1777"/>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numCache>
            </c:numRef>
          </c:xVal>
          <c:yVal>
            <c:numRef>
              <c:f>Data!$K$9:$K$1785</c:f>
              <c:numCache>
                <c:formatCode>0.00</c:formatCode>
                <c:ptCount val="1777"/>
                <c:pt idx="0">
                  <c:v>8.0878534456742024</c:v>
                </c:pt>
                <c:pt idx="1">
                  <c:v>7.8482144801533478</c:v>
                </c:pt>
                <c:pt idx="2">
                  <c:v>7.733618512825486</c:v>
                </c:pt>
                <c:pt idx="3">
                  <c:v>8.0265691841235967</c:v>
                </c:pt>
                <c:pt idx="4">
                  <c:v>8.2132188053462194</c:v>
                </c:pt>
                <c:pt idx="5">
                  <c:v>8.3425877099013004</c:v>
                </c:pt>
                <c:pt idx="6">
                  <c:v>8.3425877099013004</c:v>
                </c:pt>
                <c:pt idx="7">
                  <c:v>8.4760395732315441</c:v>
                </c:pt>
                <c:pt idx="8">
                  <c:v>8.2773978061542</c:v>
                </c:pt>
                <c:pt idx="9">
                  <c:v>8.1500807395834283</c:v>
                </c:pt>
                <c:pt idx="10">
                  <c:v>8.1500807395834283</c:v>
                </c:pt>
                <c:pt idx="11">
                  <c:v>7.9662066791682875</c:v>
                </c:pt>
                <c:pt idx="12">
                  <c:v>8.0159954709130901</c:v>
                </c:pt>
                <c:pt idx="13">
                  <c:v>8.0657842626578926</c:v>
                </c:pt>
                <c:pt idx="14">
                  <c:v>7.9953685016562224</c:v>
                </c:pt>
                <c:pt idx="15">
                  <c:v>7.8695055508403264</c:v>
                </c:pt>
                <c:pt idx="16">
                  <c:v>7.9174903407844752</c:v>
                </c:pt>
                <c:pt idx="17">
                  <c:v>8.0236292070564428</c:v>
                </c:pt>
                <c:pt idx="18">
                  <c:v>8.1915738636600555</c:v>
                </c:pt>
                <c:pt idx="19">
                  <c:v>8.1800198557990669</c:v>
                </c:pt>
                <c:pt idx="20">
                  <c:v>8.1686345541719199</c:v>
                </c:pt>
                <c:pt idx="21">
                  <c:v>8.4009702436375342</c:v>
                </c:pt>
                <c:pt idx="22">
                  <c:v>8.2053990804493644</c:v>
                </c:pt>
                <c:pt idx="23">
                  <c:v>8.3747822333180917</c:v>
                </c:pt>
                <c:pt idx="24">
                  <c:v>8.4234728276978483</c:v>
                </c:pt>
                <c:pt idx="25">
                  <c:v>8.2893247824161786</c:v>
                </c:pt>
                <c:pt idx="26">
                  <c:v>8.3369645800162715</c:v>
                </c:pt>
                <c:pt idx="27">
                  <c:v>8.3846043776163643</c:v>
                </c:pt>
                <c:pt idx="28">
                  <c:v>8.6182352052168731</c:v>
                </c:pt>
                <c:pt idx="29">
                  <c:v>8.9295582173375028</c:v>
                </c:pt>
                <c:pt idx="30">
                  <c:v>8.9797242747382757</c:v>
                </c:pt>
                <c:pt idx="31">
                  <c:v>9.0298903321390469</c:v>
                </c:pt>
                <c:pt idx="32">
                  <c:v>9.0800563895398199</c:v>
                </c:pt>
                <c:pt idx="33">
                  <c:v>9.3425363910813264</c:v>
                </c:pt>
                <c:pt idx="34">
                  <c:v>9.6944702618835787</c:v>
                </c:pt>
                <c:pt idx="35">
                  <c:v>9.519007477077329</c:v>
                </c:pt>
                <c:pt idx="36">
                  <c:v>9.3725928505209435</c:v>
                </c:pt>
                <c:pt idx="37">
                  <c:v>9.3725928505209435</c:v>
                </c:pt>
                <c:pt idx="38">
                  <c:v>9.3725928505209435</c:v>
                </c:pt>
                <c:pt idx="39">
                  <c:v>9.519007477077329</c:v>
                </c:pt>
                <c:pt idx="40">
                  <c:v>9.5939758663864971</c:v>
                </c:pt>
                <c:pt idx="41">
                  <c:v>9.8260701220752278</c:v>
                </c:pt>
                <c:pt idx="42">
                  <c:v>9.7474455092162771</c:v>
                </c:pt>
                <c:pt idx="43">
                  <c:v>9.8260701220752278</c:v>
                </c:pt>
                <c:pt idx="44">
                  <c:v>9.8260701220752278</c:v>
                </c:pt>
                <c:pt idx="45">
                  <c:v>9.9871869582583557</c:v>
                </c:pt>
                <c:pt idx="46">
                  <c:v>10.069672274724445</c:v>
                </c:pt>
                <c:pt idx="47">
                  <c:v>10.069672274724445</c:v>
                </c:pt>
                <c:pt idx="48">
                  <c:v>9.8879803619413735</c:v>
                </c:pt>
                <c:pt idx="49">
                  <c:v>9.7040993899681443</c:v>
                </c:pt>
                <c:pt idx="50">
                  <c:v>9.5224074771850731</c:v>
                </c:pt>
                <c:pt idx="51">
                  <c:v>9.2642014675844351</c:v>
                </c:pt>
                <c:pt idx="52">
                  <c:v>9.310762898407436</c:v>
                </c:pt>
                <c:pt idx="53">
                  <c:v>9.2819823777858783</c:v>
                </c:pt>
                <c:pt idx="54">
                  <c:v>9.0940788320892381</c:v>
                </c:pt>
                <c:pt idx="55">
                  <c:v>8.8285029563102935</c:v>
                </c:pt>
                <c:pt idx="56">
                  <c:v>8.7160078425550331</c:v>
                </c:pt>
                <c:pt idx="57">
                  <c:v>8.5281042968583911</c:v>
                </c:pt>
                <c:pt idx="58">
                  <c:v>8.4098303810021022</c:v>
                </c:pt>
                <c:pt idx="59">
                  <c:v>8.2918023873806916</c:v>
                </c:pt>
                <c:pt idx="60">
                  <c:v>8.2088790840551411</c:v>
                </c:pt>
                <c:pt idx="61">
                  <c:v>8.0555289511517625</c:v>
                </c:pt>
                <c:pt idx="62">
                  <c:v>7.8998553313862114</c:v>
                </c:pt>
                <c:pt idx="63">
                  <c:v>7.8126698964953141</c:v>
                </c:pt>
                <c:pt idx="64">
                  <c:v>7.9389870079047657</c:v>
                </c:pt>
                <c:pt idx="65">
                  <c:v>7.996299702050532</c:v>
                </c:pt>
                <c:pt idx="66">
                  <c:v>7.8288771770388488</c:v>
                </c:pt>
                <c:pt idx="67">
                  <c:v>7.5923129462473451</c:v>
                </c:pt>
                <c:pt idx="68">
                  <c:v>7.3576778801970031</c:v>
                </c:pt>
                <c:pt idx="69">
                  <c:v>7.0625964461569257</c:v>
                </c:pt>
                <c:pt idx="70">
                  <c:v>6.8414618628368089</c:v>
                </c:pt>
                <c:pt idx="71">
                  <c:v>6.5632990429603604</c:v>
                </c:pt>
                <c:pt idx="72">
                  <c:v>6.4883353681253917</c:v>
                </c:pt>
                <c:pt idx="73">
                  <c:v>6.6999559154799924</c:v>
                </c:pt>
                <c:pt idx="74">
                  <c:v>7.0551326693201606</c:v>
                </c:pt>
                <c:pt idx="75">
                  <c:v>6.9036699662911367</c:v>
                </c:pt>
                <c:pt idx="76">
                  <c:v>6.818204343215255</c:v>
                </c:pt>
                <c:pt idx="77">
                  <c:v>7.2466466049832938</c:v>
                </c:pt>
                <c:pt idx="78">
                  <c:v>7.2209901741778637</c:v>
                </c:pt>
                <c:pt idx="79">
                  <c:v>7.5425611607142855</c:v>
                </c:pt>
                <c:pt idx="80">
                  <c:v>7.6606694976198435</c:v>
                </c:pt>
                <c:pt idx="81">
                  <c:v>7.7048157286230783</c:v>
                </c:pt>
                <c:pt idx="82">
                  <c:v>7.9012581363500347</c:v>
                </c:pt>
                <c:pt idx="83">
                  <c:v>7.9462870965638972</c:v>
                </c:pt>
                <c:pt idx="84">
                  <c:v>8.2139459157052066</c:v>
                </c:pt>
                <c:pt idx="85">
                  <c:v>8.3242846064016458</c:v>
                </c:pt>
                <c:pt idx="86">
                  <c:v>8.5239766829480654</c:v>
                </c:pt>
                <c:pt idx="87">
                  <c:v>8.6384368359575898</c:v>
                </c:pt>
                <c:pt idx="88">
                  <c:v>8.9528506664924059</c:v>
                </c:pt>
                <c:pt idx="89">
                  <c:v>9.1803589060938684</c:v>
                </c:pt>
                <c:pt idx="90">
                  <c:v>9.1010841521557655</c:v>
                </c:pt>
                <c:pt idx="91">
                  <c:v>9.0264276772295222</c:v>
                </c:pt>
                <c:pt idx="92">
                  <c:v>9.0499723206654004</c:v>
                </c:pt>
                <c:pt idx="93">
                  <c:v>9.1754880448319902</c:v>
                </c:pt>
                <c:pt idx="94">
                  <c:v>9.3067769631613899</c:v>
                </c:pt>
                <c:pt idx="95">
                  <c:v>9.5478983626065403</c:v>
                </c:pt>
                <c:pt idx="96">
                  <c:v>9.6147142200865581</c:v>
                </c:pt>
                <c:pt idx="97">
                  <c:v>9.6830211806242552</c:v>
                </c:pt>
                <c:pt idx="98">
                  <c:v>9.970927508164495</c:v>
                </c:pt>
                <c:pt idx="99">
                  <c:v>10.265530723408901</c:v>
                </c:pt>
                <c:pt idx="100">
                  <c:v>10.447248789019801</c:v>
                </c:pt>
                <c:pt idx="101">
                  <c:v>10.750880546138701</c:v>
                </c:pt>
                <c:pt idx="102">
                  <c:v>10.80452498581411</c:v>
                </c:pt>
                <c:pt idx="103">
                  <c:v>10.98624305142501</c:v>
                </c:pt>
                <c:pt idx="104">
                  <c:v>10.788564438052534</c:v>
                </c:pt>
                <c:pt idx="105">
                  <c:v>10.378117726709995</c:v>
                </c:pt>
                <c:pt idx="106">
                  <c:v>10.011807298320726</c:v>
                </c:pt>
                <c:pt idx="107">
                  <c:v>9.8679810477814947</c:v>
                </c:pt>
                <c:pt idx="108">
                  <c:v>9.8180632486956281</c:v>
                </c:pt>
                <c:pt idx="109">
                  <c:v>10.04762228148887</c:v>
                </c:pt>
                <c:pt idx="110">
                  <c:v>10.182787901829974</c:v>
                </c:pt>
                <c:pt idx="111">
                  <c:v>10.821020270027761</c:v>
                </c:pt>
                <c:pt idx="112">
                  <c:v>11.392377198356401</c:v>
                </c:pt>
                <c:pt idx="113">
                  <c:v>11.878545456555068</c:v>
                </c:pt>
                <c:pt idx="114">
                  <c:v>12.129769866210946</c:v>
                </c:pt>
                <c:pt idx="115">
                  <c:v>12.378263575761869</c:v>
                </c:pt>
                <c:pt idx="116">
                  <c:v>12.500588793717879</c:v>
                </c:pt>
                <c:pt idx="117">
                  <c:v>12.74924915458751</c:v>
                </c:pt>
                <c:pt idx="118">
                  <c:v>12.863914882502954</c:v>
                </c:pt>
                <c:pt idx="119">
                  <c:v>12.978935591054364</c:v>
                </c:pt>
                <c:pt idx="120">
                  <c:v>12.997691035607186</c:v>
                </c:pt>
                <c:pt idx="121">
                  <c:v>12.759088314716097</c:v>
                </c:pt>
                <c:pt idx="122">
                  <c:v>12.647840295364203</c:v>
                </c:pt>
                <c:pt idx="123">
                  <c:v>12.412547107430827</c:v>
                </c:pt>
                <c:pt idx="124">
                  <c:v>12.427993019025935</c:v>
                </c:pt>
                <c:pt idx="125">
                  <c:v>12.316744999674039</c:v>
                </c:pt>
                <c:pt idx="126">
                  <c:v>12.084727883169499</c:v>
                </c:pt>
                <c:pt idx="127">
                  <c:v>11.744588073979591</c:v>
                </c:pt>
                <c:pt idx="128">
                  <c:v>11.201570290762712</c:v>
                </c:pt>
                <c:pt idx="129">
                  <c:v>10.994823312307721</c:v>
                </c:pt>
                <c:pt idx="130">
                  <c:v>10.996105023550932</c:v>
                </c:pt>
                <c:pt idx="131">
                  <c:v>10.892134647371476</c:v>
                </c:pt>
                <c:pt idx="132">
                  <c:v>10.872330766194438</c:v>
                </c:pt>
                <c:pt idx="133">
                  <c:v>10.749567382967822</c:v>
                </c:pt>
                <c:pt idx="134">
                  <c:v>10.729946908620629</c:v>
                </c:pt>
                <c:pt idx="135">
                  <c:v>10.612046606525901</c:v>
                </c:pt>
                <c:pt idx="136">
                  <c:v>10.493963625077354</c:v>
                </c:pt>
                <c:pt idx="137">
                  <c:v>10.380313604234432</c:v>
                </c:pt>
                <c:pt idx="138">
                  <c:v>10.455435993594739</c:v>
                </c:pt>
                <c:pt idx="139">
                  <c:v>10.339746861413287</c:v>
                </c:pt>
                <c:pt idx="140">
                  <c:v>10.607318943950679</c:v>
                </c:pt>
                <c:pt idx="141">
                  <c:v>10.686669380159696</c:v>
                </c:pt>
                <c:pt idx="142">
                  <c:v>10.765018473885529</c:v>
                </c:pt>
                <c:pt idx="143">
                  <c:v>10.847294956164234</c:v>
                </c:pt>
                <c:pt idx="144">
                  <c:v>10.784229287814441</c:v>
                </c:pt>
                <c:pt idx="145">
                  <c:v>10.620085541785862</c:v>
                </c:pt>
                <c:pt idx="146">
                  <c:v>10.658097951114858</c:v>
                </c:pt>
                <c:pt idx="147">
                  <c:v>10.696928440161198</c:v>
                </c:pt>
                <c:pt idx="148">
                  <c:v>10.736513073979591</c:v>
                </c:pt>
                <c:pt idx="149">
                  <c:v>10.992363816913391</c:v>
                </c:pt>
                <c:pt idx="150">
                  <c:v>11.149173788991622</c:v>
                </c:pt>
                <c:pt idx="151">
                  <c:v>11.081603038755308</c:v>
                </c:pt>
                <c:pt idx="152">
                  <c:v>11.127602927692392</c:v>
                </c:pt>
                <c:pt idx="153">
                  <c:v>11.059335425068515</c:v>
                </c:pt>
                <c:pt idx="154">
                  <c:v>11.10548410366809</c:v>
                </c:pt>
                <c:pt idx="155">
                  <c:v>10.922800419820753</c:v>
                </c:pt>
                <c:pt idx="156">
                  <c:v>10.717997911949114</c:v>
                </c:pt>
                <c:pt idx="157">
                  <c:v>10.513195404077475</c:v>
                </c:pt>
                <c:pt idx="158">
                  <c:v>10.308392896205836</c:v>
                </c:pt>
                <c:pt idx="159">
                  <c:v>10.316250859034902</c:v>
                </c:pt>
                <c:pt idx="160">
                  <c:v>10.324541223325506</c:v>
                </c:pt>
                <c:pt idx="161">
                  <c:v>10.11093002560153</c:v>
                </c:pt>
                <c:pt idx="162">
                  <c:v>10.004828703735914</c:v>
                </c:pt>
                <c:pt idx="163">
                  <c:v>9.7888971489790251</c:v>
                </c:pt>
                <c:pt idx="164">
                  <c:v>9.6781846670554597</c:v>
                </c:pt>
                <c:pt idx="165">
                  <c:v>9.5650113958252199</c:v>
                </c:pt>
                <c:pt idx="166">
                  <c:v>9.5566031235567337</c:v>
                </c:pt>
                <c:pt idx="167">
                  <c:v>9.4381298550564701</c:v>
                </c:pt>
                <c:pt idx="168">
                  <c:v>9.3376594404703841</c:v>
                </c:pt>
                <c:pt idx="169">
                  <c:v>9.1291896925189207</c:v>
                </c:pt>
                <c:pt idx="170">
                  <c:v>9.2399016412321355</c:v>
                </c:pt>
                <c:pt idx="171">
                  <c:v>9.0332036386943688</c:v>
                </c:pt>
                <c:pt idx="172">
                  <c:v>9.139806562847772</c:v>
                </c:pt>
                <c:pt idx="173">
                  <c:v>9.2547289647732374</c:v>
                </c:pt>
                <c:pt idx="174">
                  <c:v>9.0405002042391907</c:v>
                </c:pt>
                <c:pt idx="175">
                  <c:v>8.9332881334529564</c:v>
                </c:pt>
                <c:pt idx="176">
                  <c:v>8.9356003797810573</c:v>
                </c:pt>
                <c:pt idx="177">
                  <c:v>8.8302879467336375</c:v>
                </c:pt>
                <c:pt idx="178">
                  <c:v>8.6179585134934449</c:v>
                </c:pt>
                <c:pt idx="179">
                  <c:v>8.3159114771089229</c:v>
                </c:pt>
                <c:pt idx="180">
                  <c:v>8.6715645488865629</c:v>
                </c:pt>
                <c:pt idx="181">
                  <c:v>8.8292293588663178</c:v>
                </c:pt>
                <c:pt idx="182">
                  <c:v>9.0951646722771482</c:v>
                </c:pt>
                <c:pt idx="183">
                  <c:v>9.3675956139188319</c:v>
                </c:pt>
                <c:pt idx="184">
                  <c:v>9.767332008474094</c:v>
                </c:pt>
                <c:pt idx="185">
                  <c:v>10.058617273369981</c:v>
                </c:pt>
                <c:pt idx="186">
                  <c:v>10.098428008761353</c:v>
                </c:pt>
                <c:pt idx="187">
                  <c:v>10.137266381059867</c:v>
                </c:pt>
                <c:pt idx="188">
                  <c:v>10.300770677528574</c:v>
                </c:pt>
                <c:pt idx="189">
                  <c:v>10.464274973997281</c:v>
                </c:pt>
                <c:pt idx="190">
                  <c:v>10.627779270465989</c:v>
                </c:pt>
                <c:pt idx="191">
                  <c:v>10.65967776756281</c:v>
                </c:pt>
                <c:pt idx="192">
                  <c:v>10.484709863653753</c:v>
                </c:pt>
                <c:pt idx="193">
                  <c:v>10.439260820163668</c:v>
                </c:pt>
                <c:pt idx="194">
                  <c:v>10.517165751657426</c:v>
                </c:pt>
                <c:pt idx="195">
                  <c:v>10.595070683151185</c:v>
                </c:pt>
                <c:pt idx="196">
                  <c:v>10.672975614644946</c:v>
                </c:pt>
                <c:pt idx="197">
                  <c:v>10.87887188860314</c:v>
                </c:pt>
                <c:pt idx="198">
                  <c:v>11.089718328478275</c:v>
                </c:pt>
                <c:pt idx="199">
                  <c:v>11.036536698582896</c:v>
                </c:pt>
                <c:pt idx="200">
                  <c:v>11.249282620974366</c:v>
                </c:pt>
                <c:pt idx="201">
                  <c:v>11.194201508562653</c:v>
                </c:pt>
                <c:pt idx="202">
                  <c:v>11.140405203607497</c:v>
                </c:pt>
                <c:pt idx="203">
                  <c:v>10.960408863936543</c:v>
                </c:pt>
                <c:pt idx="204">
                  <c:v>10.586007302535128</c:v>
                </c:pt>
                <c:pt idx="205">
                  <c:v>10.4519676749706</c:v>
                </c:pt>
                <c:pt idx="206">
                  <c:v>10.199269359496506</c:v>
                </c:pt>
                <c:pt idx="207">
                  <c:v>10.062252887301794</c:v>
                </c:pt>
                <c:pt idx="208">
                  <c:v>9.9188558777853597</c:v>
                </c:pt>
                <c:pt idx="209">
                  <c:v>9.7752182187448522</c:v>
                </c:pt>
                <c:pt idx="210">
                  <c:v>9.401567132666802</c:v>
                </c:pt>
                <c:pt idx="211">
                  <c:v>9.139806562847772</c:v>
                </c:pt>
                <c:pt idx="212">
                  <c:v>8.8811621902884923</c:v>
                </c:pt>
                <c:pt idx="213">
                  <c:v>8.5222692804297715</c:v>
                </c:pt>
                <c:pt idx="214">
                  <c:v>8.1685491616504855</c:v>
                </c:pt>
                <c:pt idx="215">
                  <c:v>7.9158508461763937</c:v>
                </c:pt>
                <c:pt idx="216">
                  <c:v>8.3026288935339334</c:v>
                </c:pt>
                <c:pt idx="217">
                  <c:v>8.5111593617414574</c:v>
                </c:pt>
                <c:pt idx="218">
                  <c:v>8.7215545370968464</c:v>
                </c:pt>
                <c:pt idx="219">
                  <c:v>8.8281513147724713</c:v>
                </c:pt>
                <c:pt idx="220">
                  <c:v>9.1614263279484138</c:v>
                </c:pt>
                <c:pt idx="221">
                  <c:v>9.2706880080432104</c:v>
                </c:pt>
                <c:pt idx="222">
                  <c:v>9.3799496881380051</c:v>
                </c:pt>
                <c:pt idx="223">
                  <c:v>9.4925223282356725</c:v>
                </c:pt>
                <c:pt idx="224">
                  <c:v>9.4832491951850351</c:v>
                </c:pt>
                <c:pt idx="225">
                  <c:v>9.5911620308543828</c:v>
                </c:pt>
                <c:pt idx="226">
                  <c:v>9.7023449524531049</c:v>
                </c:pt>
                <c:pt idx="227">
                  <c:v>9.6906161523298273</c:v>
                </c:pt>
                <c:pt idx="228">
                  <c:v>9.9063923285947464</c:v>
                </c:pt>
                <c:pt idx="229">
                  <c:v>9.8765936885688905</c:v>
                </c:pt>
                <c:pt idx="230">
                  <c:v>9.8501060085459091</c:v>
                </c:pt>
                <c:pt idx="231">
                  <c:v>9.8236183285229313</c:v>
                </c:pt>
                <c:pt idx="232">
                  <c:v>9.6729141790887372</c:v>
                </c:pt>
                <c:pt idx="233">
                  <c:v>9.6467534916537421</c:v>
                </c:pt>
                <c:pt idx="234">
                  <c:v>9.6205928042187505</c:v>
                </c:pt>
                <c:pt idx="235">
                  <c:v>9.2486177534124678</c:v>
                </c:pt>
                <c:pt idx="236">
                  <c:v>9.1148769847697686</c:v>
                </c:pt>
                <c:pt idx="237">
                  <c:v>9.0899474066917669</c:v>
                </c:pt>
                <c:pt idx="238">
                  <c:v>9.2802592515726126</c:v>
                </c:pt>
                <c:pt idx="239">
                  <c:v>9.2547289647732374</c:v>
                </c:pt>
                <c:pt idx="240">
                  <c:v>9.5032642400514504</c:v>
                </c:pt>
                <c:pt idx="241">
                  <c:v>9.5196056903167481</c:v>
                </c:pt>
                <c:pt idx="242">
                  <c:v>9.5387210037752173</c:v>
                </c:pt>
                <c:pt idx="243">
                  <c:v>9.5573769956543178</c:v>
                </c:pt>
                <c:pt idx="244">
                  <c:v>9.8004445883416142</c:v>
                </c:pt>
                <c:pt idx="245">
                  <c:v>10.17514695994632</c:v>
                </c:pt>
                <c:pt idx="246">
                  <c:v>10.438114286562286</c:v>
                </c:pt>
                <c:pt idx="247">
                  <c:v>10.572187809666627</c:v>
                </c:pt>
                <c:pt idx="248">
                  <c:v>10.843394009407683</c:v>
                </c:pt>
                <c:pt idx="249">
                  <c:v>10.982454329528332</c:v>
                </c:pt>
                <c:pt idx="250">
                  <c:v>11.258945601325465</c:v>
                </c:pt>
                <c:pt idx="251">
                  <c:v>11.399766243152646</c:v>
                </c:pt>
                <c:pt idx="252">
                  <c:v>11.781861255118864</c:v>
                </c:pt>
                <c:pt idx="253">
                  <c:v>11.867860242382504</c:v>
                </c:pt>
                <c:pt idx="254">
                  <c:v>12.272626818112039</c:v>
                </c:pt>
                <c:pt idx="255">
                  <c:v>12.527964693579463</c:v>
                </c:pt>
                <c:pt idx="256">
                  <c:v>12.617450155676458</c:v>
                </c:pt>
                <c:pt idx="257">
                  <c:v>12.706935617773455</c:v>
                </c:pt>
                <c:pt idx="258">
                  <c:v>12.459661086814036</c:v>
                </c:pt>
                <c:pt idx="259">
                  <c:v>12.383854165964351</c:v>
                </c:pt>
                <c:pt idx="260">
                  <c:v>12.469853153227993</c:v>
                </c:pt>
                <c:pt idx="261">
                  <c:v>12.555852140491636</c:v>
                </c:pt>
                <c:pt idx="262">
                  <c:v>12.321806159878225</c:v>
                </c:pt>
                <c:pt idx="263">
                  <c:v>12.250552010628526</c:v>
                </c:pt>
                <c:pt idx="264">
                  <c:v>11.514159346517877</c:v>
                </c:pt>
                <c:pt idx="265">
                  <c:v>11.090142733976014</c:v>
                </c:pt>
                <c:pt idx="266">
                  <c:v>11.063453440576556</c:v>
                </c:pt>
                <c:pt idx="267">
                  <c:v>10.899196402604042</c:v>
                </c:pt>
                <c:pt idx="268">
                  <c:v>10.734132329312889</c:v>
                </c:pt>
                <c:pt idx="269">
                  <c:v>10.696945951005242</c:v>
                </c:pt>
                <c:pt idx="270">
                  <c:v>10.657802406567082</c:v>
                </c:pt>
                <c:pt idx="271">
                  <c:v>10.765608813528827</c:v>
                </c:pt>
                <c:pt idx="272">
                  <c:v>10.020007167717578</c:v>
                </c:pt>
                <c:pt idx="273">
                  <c:v>9.5734072621885531</c:v>
                </c:pt>
                <c:pt idx="274">
                  <c:v>9.5073126314698158</c:v>
                </c:pt>
                <c:pt idx="275">
                  <c:v>9.3064880580876022</c:v>
                </c:pt>
                <c:pt idx="276">
                  <c:v>9.2596558540035918</c:v>
                </c:pt>
                <c:pt idx="277">
                  <c:v>9.0766918280768927</c:v>
                </c:pt>
                <c:pt idx="278">
                  <c:v>9.0211627674233785</c:v>
                </c:pt>
                <c:pt idx="279">
                  <c:v>8.7025429760633184</c:v>
                </c:pt>
                <c:pt idx="280">
                  <c:v>8.3800843920362702</c:v>
                </c:pt>
                <c:pt idx="281">
                  <c:v>8.0614646006762101</c:v>
                </c:pt>
                <c:pt idx="282">
                  <c:v>7.7428448093161508</c:v>
                </c:pt>
                <c:pt idx="283">
                  <c:v>7.2113626402271418</c:v>
                </c:pt>
                <c:pt idx="284">
                  <c:v>6.805865446923578</c:v>
                </c:pt>
                <c:pt idx="285">
                  <c:v>6.6862492619561165</c:v>
                </c:pt>
                <c:pt idx="286">
                  <c:v>6.3683970050210208</c:v>
                </c:pt>
                <c:pt idx="287">
                  <c:v>6.1420682671818749</c:v>
                </c:pt>
                <c:pt idx="288">
                  <c:v>6.4299777172060253</c:v>
                </c:pt>
                <c:pt idx="289">
                  <c:v>6.7178871672301756</c:v>
                </c:pt>
                <c:pt idx="290">
                  <c:v>7.005796617254326</c:v>
                </c:pt>
                <c:pt idx="291">
                  <c:v>6.989807756299891</c:v>
                </c:pt>
                <c:pt idx="292">
                  <c:v>7.1661871947150093</c:v>
                </c:pt>
                <c:pt idx="293">
                  <c:v>7.3378078919536849</c:v>
                </c:pt>
                <c:pt idx="294">
                  <c:v>7.710454576592098</c:v>
                </c:pt>
                <c:pt idx="295">
                  <c:v>8.0934616125577676</c:v>
                </c:pt>
                <c:pt idx="296">
                  <c:v>8.369375076622239</c:v>
                </c:pt>
                <c:pt idx="297">
                  <c:v>8.6452885406867068</c:v>
                </c:pt>
                <c:pt idx="298">
                  <c:v>8.9212020047511764</c:v>
                </c:pt>
                <c:pt idx="299">
                  <c:v>9.3266459392487597</c:v>
                </c:pt>
                <c:pt idx="300">
                  <c:v>9.3350180697485783</c:v>
                </c:pt>
                <c:pt idx="301">
                  <c:v>9.3397825587834387</c:v>
                </c:pt>
                <c:pt idx="302">
                  <c:v>9.2131024007728115</c:v>
                </c:pt>
                <c:pt idx="303">
                  <c:v>9.2200509503255947</c:v>
                </c:pt>
                <c:pt idx="304">
                  <c:v>9.223253539195472</c:v>
                </c:pt>
                <c:pt idx="305">
                  <c:v>9.2305545646819862</c:v>
                </c:pt>
                <c:pt idx="306">
                  <c:v>9.098116173101765</c:v>
                </c:pt>
                <c:pt idx="307">
                  <c:v>8.961664496928206</c:v>
                </c:pt>
                <c:pt idx="308">
                  <c:v>8.8292261053479848</c:v>
                </c:pt>
                <c:pt idx="309">
                  <c:v>8.4410014403699041</c:v>
                </c:pt>
                <c:pt idx="310">
                  <c:v>8.071176952887603</c:v>
                </c:pt>
                <c:pt idx="311">
                  <c:v>7.9463064233773872</c:v>
                </c:pt>
                <c:pt idx="312">
                  <c:v>8.503325401166359</c:v>
                </c:pt>
                <c:pt idx="313">
                  <c:v>8.8305261953477494</c:v>
                </c:pt>
                <c:pt idx="314">
                  <c:v>9.15383174197936</c:v>
                </c:pt>
                <c:pt idx="315">
                  <c:v>9.6185923106997766</c:v>
                </c:pt>
                <c:pt idx="316">
                  <c:v>10.101437321436762</c:v>
                </c:pt>
                <c:pt idx="317">
                  <c:v>10.434539942683983</c:v>
                </c:pt>
                <c:pt idx="318">
                  <c:v>10.767642563931203</c:v>
                </c:pt>
                <c:pt idx="319">
                  <c:v>10.621939309557654</c:v>
                </c:pt>
                <c:pt idx="320">
                  <c:v>10.632376370743586</c:v>
                </c:pt>
                <c:pt idx="321">
                  <c:v>11.098341304650418</c:v>
                </c:pt>
                <c:pt idx="322">
                  <c:v>11.416193561585514</c:v>
                </c:pt>
                <c:pt idx="323">
                  <c:v>11.730261863080907</c:v>
                </c:pt>
                <c:pt idx="324">
                  <c:v>11.855132392591122</c:v>
                </c:pt>
                <c:pt idx="325">
                  <c:v>11.814995075840327</c:v>
                </c:pt>
                <c:pt idx="326">
                  <c:v>11.938106802238412</c:v>
                </c:pt>
                <c:pt idx="327">
                  <c:v>12.061218528636495</c:v>
                </c:pt>
                <c:pt idx="328">
                  <c:v>11.386213362411594</c:v>
                </c:pt>
                <c:pt idx="329">
                  <c:v>12.311172639808364</c:v>
                </c:pt>
                <c:pt idx="330">
                  <c:v>12.611923480531825</c:v>
                </c:pt>
                <c:pt idx="331">
                  <c:v>12.740577965481744</c:v>
                </c:pt>
                <c:pt idx="332">
                  <c:v>12.865448494991963</c:v>
                </c:pt>
                <c:pt idx="333">
                  <c:v>12.990319024502178</c:v>
                </c:pt>
                <c:pt idx="334">
                  <c:v>13.118973509452097</c:v>
                </c:pt>
                <c:pt idx="335">
                  <c:v>13.057304314948263</c:v>
                </c:pt>
                <c:pt idx="336">
                  <c:v>13.460215419523809</c:v>
                </c:pt>
                <c:pt idx="337">
                  <c:v>13.486945722914273</c:v>
                </c:pt>
                <c:pt idx="338">
                  <c:v>13.878818237865778</c:v>
                </c:pt>
                <c:pt idx="339">
                  <c:v>14.077852897099435</c:v>
                </c:pt>
                <c:pt idx="340">
                  <c:v>14.468009511842341</c:v>
                </c:pt>
                <c:pt idx="341">
                  <c:v>14.656518358320854</c:v>
                </c:pt>
                <c:pt idx="342">
                  <c:v>14.840066267875288</c:v>
                </c:pt>
                <c:pt idx="343">
                  <c:v>15.022303095212868</c:v>
                </c:pt>
                <c:pt idx="344">
                  <c:v>14.816546012854774</c:v>
                </c:pt>
                <c:pt idx="345">
                  <c:v>14.986803814321728</c:v>
                </c:pt>
                <c:pt idx="346">
                  <c:v>15.156123662243852</c:v>
                </c:pt>
                <c:pt idx="347">
                  <c:v>15.318172079624668</c:v>
                </c:pt>
                <c:pt idx="348">
                  <c:v>15.318172079624668</c:v>
                </c:pt>
                <c:pt idx="349">
                  <c:v>15.135821758056544</c:v>
                </c:pt>
                <c:pt idx="350">
                  <c:v>15.135821758056544</c:v>
                </c:pt>
                <c:pt idx="351">
                  <c:v>15.135821758056544</c:v>
                </c:pt>
                <c:pt idx="352">
                  <c:v>15.504985843727722</c:v>
                </c:pt>
                <c:pt idx="353">
                  <c:v>15.696412460995919</c:v>
                </c:pt>
                <c:pt idx="354">
                  <c:v>15.504985843727722</c:v>
                </c:pt>
                <c:pt idx="355">
                  <c:v>15.696412460995919</c:v>
                </c:pt>
                <c:pt idx="356">
                  <c:v>15.504985843727722</c:v>
                </c:pt>
                <c:pt idx="357">
                  <c:v>15.696412460995919</c:v>
                </c:pt>
                <c:pt idx="358">
                  <c:v>15.696412460995919</c:v>
                </c:pt>
                <c:pt idx="359">
                  <c:v>15.892608013788358</c:v>
                </c:pt>
                <c:pt idx="360">
                  <c:v>15.752003921795282</c:v>
                </c:pt>
                <c:pt idx="361">
                  <c:v>16.001869693883155</c:v>
                </c:pt>
                <c:pt idx="362">
                  <c:v>16.058156013931988</c:v>
                </c:pt>
                <c:pt idx="363">
                  <c:v>16.318430089830567</c:v>
                </c:pt>
                <c:pt idx="364">
                  <c:v>16.372076048621874</c:v>
                </c:pt>
                <c:pt idx="365">
                  <c:v>16.429074879837636</c:v>
                </c:pt>
                <c:pt idx="366">
                  <c:v>16.279990334124452</c:v>
                </c:pt>
                <c:pt idx="367">
                  <c:v>16.131333889602683</c:v>
                </c:pt>
                <c:pt idx="368">
                  <c:v>15.989516651344216</c:v>
                </c:pt>
                <c:pt idx="369">
                  <c:v>16.044430142874084</c:v>
                </c:pt>
                <c:pt idx="370">
                  <c:v>15.902177390160361</c:v>
                </c:pt>
                <c:pt idx="371">
                  <c:v>15.766480997975567</c:v>
                </c:pt>
                <c:pt idx="372">
                  <c:v>16.301088121400586</c:v>
                </c:pt>
                <c:pt idx="373">
                  <c:v>16.648938279042063</c:v>
                </c:pt>
                <c:pt idx="374">
                  <c:v>16.993597150833615</c:v>
                </c:pt>
                <c:pt idx="375">
                  <c:v>17.131858252400253</c:v>
                </c:pt>
                <c:pt idx="376">
                  <c:v>17.269965213536434</c:v>
                </c:pt>
                <c:pt idx="377">
                  <c:v>17.401814757653852</c:v>
                </c:pt>
                <c:pt idx="378">
                  <c:v>17.734451216738208</c:v>
                </c:pt>
                <c:pt idx="379">
                  <c:v>18.282729322955294</c:v>
                </c:pt>
                <c:pt idx="380">
                  <c:v>18.402804102120669</c:v>
                </c:pt>
                <c:pt idx="381">
                  <c:v>17.513488634482176</c:v>
                </c:pt>
                <c:pt idx="382">
                  <c:v>18.428356138047253</c:v>
                </c:pt>
                <c:pt idx="383">
                  <c:v>18.541406705753502</c:v>
                </c:pt>
                <c:pt idx="384">
                  <c:v>18.096022278220691</c:v>
                </c:pt>
                <c:pt idx="385">
                  <c:v>17.851520770842445</c:v>
                </c:pt>
                <c:pt idx="386">
                  <c:v>18.210220125202589</c:v>
                </c:pt>
                <c:pt idx="387">
                  <c:v>17.960393964807249</c:v>
                </c:pt>
                <c:pt idx="388">
                  <c:v>18.119447118456218</c:v>
                </c:pt>
                <c:pt idx="389">
                  <c:v>17.863809839715458</c:v>
                </c:pt>
                <c:pt idx="390">
                  <c:v>17.608172560974705</c:v>
                </c:pt>
                <c:pt idx="391">
                  <c:v>17.349455315020208</c:v>
                </c:pt>
                <c:pt idx="392">
                  <c:v>16.897296998568844</c:v>
                </c:pt>
                <c:pt idx="393">
                  <c:v>16.838180757538691</c:v>
                </c:pt>
                <c:pt idx="394">
                  <c:v>16.774489849236126</c:v>
                </c:pt>
                <c:pt idx="395">
                  <c:v>16.515845476676848</c:v>
                </c:pt>
                <c:pt idx="396">
                  <c:v>16.035687079542715</c:v>
                </c:pt>
                <c:pt idx="397">
                  <c:v>15.574222814987285</c:v>
                </c:pt>
                <c:pt idx="398">
                  <c:v>15.651759446455122</c:v>
                </c:pt>
                <c:pt idx="399">
                  <c:v>15.731231277766701</c:v>
                </c:pt>
                <c:pt idx="400">
                  <c:v>15.995440534298538</c:v>
                </c:pt>
                <c:pt idx="401">
                  <c:v>15.892606024726776</c:v>
                </c:pt>
                <c:pt idx="402">
                  <c:v>15.789771515155017</c:v>
                </c:pt>
                <c:pt idx="403">
                  <c:v>15.501474986773777</c:v>
                </c:pt>
                <c:pt idx="404">
                  <c:v>15.222790088800757</c:v>
                </c:pt>
                <c:pt idx="405">
                  <c:v>15.122319674214671</c:v>
                </c:pt>
                <c:pt idx="406">
                  <c:v>14.681376102872594</c:v>
                </c:pt>
                <c:pt idx="407">
                  <c:v>14.583162964539978</c:v>
                </c:pt>
                <c:pt idx="408">
                  <c:v>15.029586320597325</c:v>
                </c:pt>
                <c:pt idx="409">
                  <c:v>15.476009676654671</c:v>
                </c:pt>
                <c:pt idx="410">
                  <c:v>16.103252507410559</c:v>
                </c:pt>
                <c:pt idx="411">
                  <c:v>16.554745568365995</c:v>
                </c:pt>
                <c:pt idx="412">
                  <c:v>17.201752800344853</c:v>
                </c:pt>
                <c:pt idx="413">
                  <c:v>17.658436503008875</c:v>
                </c:pt>
                <c:pt idx="414">
                  <c:v>18.115120205672898</c:v>
                </c:pt>
                <c:pt idx="415">
                  <c:v>18.360717812187737</c:v>
                </c:pt>
                <c:pt idx="416">
                  <c:v>19.028487611000944</c:v>
                </c:pt>
                <c:pt idx="417">
                  <c:v>19.485171313664967</c:v>
                </c:pt>
                <c:pt idx="418">
                  <c:v>19.715196995054047</c:v>
                </c:pt>
                <c:pt idx="419">
                  <c:v>19.940243237228135</c:v>
                </c:pt>
                <c:pt idx="420">
                  <c:v>20.163454915256803</c:v>
                </c:pt>
                <c:pt idx="421">
                  <c:v>20.386666593285483</c:v>
                </c:pt>
                <c:pt idx="422">
                  <c:v>20.609878271314155</c:v>
                </c:pt>
                <c:pt idx="423">
                  <c:v>20.833089949342828</c:v>
                </c:pt>
                <c:pt idx="424">
                  <c:v>20.822294038604131</c:v>
                </c:pt>
                <c:pt idx="425">
                  <c:v>21.043025070815482</c:v>
                </c:pt>
                <c:pt idx="426">
                  <c:v>21.996931678317097</c:v>
                </c:pt>
                <c:pt idx="427">
                  <c:v>21.725936661457521</c:v>
                </c:pt>
                <c:pt idx="428">
                  <c:v>21.705218167449537</c:v>
                </c:pt>
                <c:pt idx="429">
                  <c:v>21.449201105851095</c:v>
                </c:pt>
                <c:pt idx="430">
                  <c:v>21.432323504972256</c:v>
                </c:pt>
                <c:pt idx="431">
                  <c:v>21.41561083980341</c:v>
                </c:pt>
                <c:pt idx="432">
                  <c:v>21.409538310548367</c:v>
                </c:pt>
                <c:pt idx="433">
                  <c:v>20.724511523028767</c:v>
                </c:pt>
                <c:pt idx="434">
                  <c:v>20.711149956915136</c:v>
                </c:pt>
                <c:pt idx="435">
                  <c:v>20.477268943796233</c:v>
                </c:pt>
                <c:pt idx="436">
                  <c:v>19.818805544508795</c:v>
                </c:pt>
                <c:pt idx="437">
                  <c:v>19.387970745181835</c:v>
                </c:pt>
                <c:pt idx="438">
                  <c:v>19.161322636470558</c:v>
                </c:pt>
                <c:pt idx="439">
                  <c:v>18.931943827654322</c:v>
                </c:pt>
                <c:pt idx="440">
                  <c:v>18.705295718943042</c:v>
                </c:pt>
                <c:pt idx="441">
                  <c:v>18.290050673965162</c:v>
                </c:pt>
                <c:pt idx="442">
                  <c:v>18.831648321369233</c:v>
                </c:pt>
                <c:pt idx="443">
                  <c:v>19.001976818606341</c:v>
                </c:pt>
                <c:pt idx="444">
                  <c:v>19.015813663119793</c:v>
                </c:pt>
                <c:pt idx="445">
                  <c:v>19.032901137477445</c:v>
                </c:pt>
                <c:pt idx="446">
                  <c:v>18.835714748701967</c:v>
                </c:pt>
                <c:pt idx="447">
                  <c:v>18.433667216981117</c:v>
                </c:pt>
                <c:pt idx="448">
                  <c:v>18.24155888975536</c:v>
                </c:pt>
                <c:pt idx="449">
                  <c:v>18.046539830298901</c:v>
                </c:pt>
                <c:pt idx="450">
                  <c:v>17.657443004320104</c:v>
                </c:pt>
                <c:pt idx="451">
                  <c:v>17.467423236134042</c:v>
                </c:pt>
                <c:pt idx="452">
                  <c:v>17.274524380551217</c:v>
                </c:pt>
                <c:pt idx="453">
                  <c:v>16.898069814617994</c:v>
                </c:pt>
                <c:pt idx="454">
                  <c:v>16.532287999621921</c:v>
                </c:pt>
                <c:pt idx="455">
                  <c:v>16.171420265514172</c:v>
                </c:pt>
                <c:pt idx="456">
                  <c:v>16.766169012740825</c:v>
                </c:pt>
                <c:pt idx="457">
                  <c:v>17.007873037868354</c:v>
                </c:pt>
                <c:pt idx="458">
                  <c:v>17.426099424045443</c:v>
                </c:pt>
                <c:pt idx="459">
                  <c:v>17.476480671713205</c:v>
                </c:pt>
                <c:pt idx="460">
                  <c:v>17.703536561913968</c:v>
                </c:pt>
                <c:pt idx="461">
                  <c:v>17.926004515967094</c:v>
                </c:pt>
                <c:pt idx="462">
                  <c:v>18.327332975279791</c:v>
                </c:pt>
                <c:pt idx="463">
                  <c:v>18.541336558649093</c:v>
                </c:pt>
                <c:pt idx="464">
                  <c:v>18.751259627747814</c:v>
                </c:pt>
                <c:pt idx="465">
                  <c:v>18.772825255102042</c:v>
                </c:pt>
                <c:pt idx="466">
                  <c:v>18.974313542666888</c:v>
                </c:pt>
                <c:pt idx="467">
                  <c:v>19.171963178336785</c:v>
                </c:pt>
                <c:pt idx="468">
                  <c:v>19.292674508147876</c:v>
                </c:pt>
                <c:pt idx="469">
                  <c:v>19.22900231505168</c:v>
                </c:pt>
                <c:pt idx="470">
                  <c:v>18.803798518103203</c:v>
                </c:pt>
                <c:pt idx="471">
                  <c:v>18.566138603474108</c:v>
                </c:pt>
                <c:pt idx="472">
                  <c:v>18.856634836587826</c:v>
                </c:pt>
                <c:pt idx="473">
                  <c:v>18.974313542666888</c:v>
                </c:pt>
                <c:pt idx="474">
                  <c:v>18.910641349570692</c:v>
                </c:pt>
                <c:pt idx="475">
                  <c:v>19.029987244897956</c:v>
                </c:pt>
                <c:pt idx="476">
                  <c:v>19.151673744049614</c:v>
                </c:pt>
                <c:pt idx="477">
                  <c:v>19.665094506322109</c:v>
                </c:pt>
                <c:pt idx="478">
                  <c:v>20.002378268796754</c:v>
                </c:pt>
                <c:pt idx="479">
                  <c:v>19.934110766172875</c:v>
                </c:pt>
                <c:pt idx="480">
                  <c:v>19.61461885389312</c:v>
                </c:pt>
                <c:pt idx="481">
                  <c:v>19.913700237485617</c:v>
                </c:pt>
                <c:pt idx="482">
                  <c:v>19.377822559538533</c:v>
                </c:pt>
                <c:pt idx="483">
                  <c:v>19.672804182051078</c:v>
                </c:pt>
                <c:pt idx="484">
                  <c:v>19.338830044027087</c:v>
                </c:pt>
                <c:pt idx="485">
                  <c:v>19.001976818606341</c:v>
                </c:pt>
                <c:pt idx="486">
                  <c:v>18.464551931260484</c:v>
                </c:pt>
                <c:pt idx="487">
                  <c:v>17.567358332435958</c:v>
                </c:pt>
                <c:pt idx="488">
                  <c:v>17.066875655969927</c:v>
                </c:pt>
                <c:pt idx="489">
                  <c:v>16.747383743690172</c:v>
                </c:pt>
                <c:pt idx="490">
                  <c:v>16.601664062551777</c:v>
                </c:pt>
                <c:pt idx="491">
                  <c:v>16.450237856298898</c:v>
                </c:pt>
                <c:pt idx="492">
                  <c:v>16.532685900417192</c:v>
                </c:pt>
                <c:pt idx="493">
                  <c:v>16.61084873844241</c:v>
                </c:pt>
                <c:pt idx="494">
                  <c:v>16.521354908372658</c:v>
                </c:pt>
                <c:pt idx="495">
                  <c:v>16.274378217485957</c:v>
                </c:pt>
                <c:pt idx="496">
                  <c:v>16.510690395209146</c:v>
                </c:pt>
                <c:pt idx="497">
                  <c:v>16.915471971884394</c:v>
                </c:pt>
                <c:pt idx="498">
                  <c:v>17.156746920940726</c:v>
                </c:pt>
                <c:pt idx="499">
                  <c:v>17.224820602614383</c:v>
                </c:pt>
                <c:pt idx="500">
                  <c:v>17.294143813775509</c:v>
                </c:pt>
                <c:pt idx="501">
                  <c:v>17.530732844387753</c:v>
                </c:pt>
                <c:pt idx="502">
                  <c:v>17.76475025510204</c:v>
                </c:pt>
                <c:pt idx="503">
                  <c:v>18.177859824860647</c:v>
                </c:pt>
                <c:pt idx="504">
                  <c:v>17.852185331632654</c:v>
                </c:pt>
                <c:pt idx="505">
                  <c:v>17.700459757653061</c:v>
                </c:pt>
                <c:pt idx="506">
                  <c:v>17.551305803571427</c:v>
                </c:pt>
                <c:pt idx="507">
                  <c:v>17.402151849489794</c:v>
                </c:pt>
                <c:pt idx="508">
                  <c:v>17.428265721649488</c:v>
                </c:pt>
                <c:pt idx="509">
                  <c:v>17.101272321428574</c:v>
                </c:pt>
                <c:pt idx="510">
                  <c:v>16.780884848484849</c:v>
                </c:pt>
                <c:pt idx="511">
                  <c:v>16.630691856060604</c:v>
                </c:pt>
                <c:pt idx="512">
                  <c:v>16.318214062499997</c:v>
                </c:pt>
                <c:pt idx="513">
                  <c:v>16.172043187500002</c:v>
                </c:pt>
                <c:pt idx="514">
                  <c:v>15.864705074257429</c:v>
                </c:pt>
                <c:pt idx="515">
                  <c:v>15.877181250000001</c:v>
                </c:pt>
                <c:pt idx="516">
                  <c:v>15.645324000000002</c:v>
                </c:pt>
                <c:pt idx="517">
                  <c:v>15.571703977272726</c:v>
                </c:pt>
                <c:pt idx="518">
                  <c:v>15.337504734848485</c:v>
                </c:pt>
                <c:pt idx="519">
                  <c:v>15.257420854591839</c:v>
                </c:pt>
                <c:pt idx="520">
                  <c:v>14.871651893939397</c:v>
                </c:pt>
                <c:pt idx="521">
                  <c:v>14.637452651515149</c:v>
                </c:pt>
                <c:pt idx="522">
                  <c:v>14.259220875</c:v>
                </c:pt>
                <c:pt idx="523">
                  <c:v>13.754788051470589</c:v>
                </c:pt>
                <c:pt idx="524">
                  <c:v>13.527477022058825</c:v>
                </c:pt>
                <c:pt idx="525">
                  <c:v>13.431850804455445</c:v>
                </c:pt>
                <c:pt idx="526">
                  <c:v>13.075325735294118</c:v>
                </c:pt>
                <c:pt idx="527">
                  <c:v>12.975222772277229</c:v>
                </c:pt>
                <c:pt idx="528">
                  <c:v>13.723793316831685</c:v>
                </c:pt>
                <c:pt idx="529">
                  <c:v>14.6170875</c:v>
                </c:pt>
                <c:pt idx="530">
                  <c:v>15.528428030303029</c:v>
                </c:pt>
                <c:pt idx="531">
                  <c:v>16.129200000000001</c:v>
                </c:pt>
                <c:pt idx="532">
                  <c:v>16.718075495049504</c:v>
                </c:pt>
                <c:pt idx="533">
                  <c:v>17.466646039603962</c:v>
                </c:pt>
                <c:pt idx="534">
                  <c:v>18.215216584158419</c:v>
                </c:pt>
                <c:pt idx="535">
                  <c:v>18.963787128712873</c:v>
                </c:pt>
                <c:pt idx="536">
                  <c:v>19.712357673267331</c:v>
                </c:pt>
                <c:pt idx="537">
                  <c:v>20.260330882352942</c:v>
                </c:pt>
                <c:pt idx="538">
                  <c:v>20.797663834951454</c:v>
                </c:pt>
                <c:pt idx="539">
                  <c:v>21.531699029126212</c:v>
                </c:pt>
                <c:pt idx="540">
                  <c:v>22.63806887019231</c:v>
                </c:pt>
                <c:pt idx="541">
                  <c:v>23.949051021634613</c:v>
                </c:pt>
                <c:pt idx="542">
                  <c:v>25.009860714285715</c:v>
                </c:pt>
                <c:pt idx="543">
                  <c:v>26.081563089622644</c:v>
                </c:pt>
                <c:pt idx="544">
                  <c:v>27.10968049065421</c:v>
                </c:pt>
                <c:pt idx="545">
                  <c:v>28.118758680555555</c:v>
                </c:pt>
                <c:pt idx="546">
                  <c:v>29.378852430555551</c:v>
                </c:pt>
                <c:pt idx="547">
                  <c:v>30.357854931192659</c:v>
                </c:pt>
                <c:pt idx="548">
                  <c:v>31.059608108108112</c:v>
                </c:pt>
                <c:pt idx="549">
                  <c:v>31.714217920353978</c:v>
                </c:pt>
                <c:pt idx="550">
                  <c:v>32.346058695652175</c:v>
                </c:pt>
                <c:pt idx="551">
                  <c:v>33.240404094827589</c:v>
                </c:pt>
                <c:pt idx="552">
                  <c:v>32.503956730769232</c:v>
                </c:pt>
                <c:pt idx="553">
                  <c:v>31.250325</c:v>
                </c:pt>
                <c:pt idx="554">
                  <c:v>30.830293749999999</c:v>
                </c:pt>
                <c:pt idx="555">
                  <c:v>28.942153273809527</c:v>
                </c:pt>
                <c:pt idx="556">
                  <c:v>28.076463867187499</c:v>
                </c:pt>
                <c:pt idx="557">
                  <c:v>27.237411057692309</c:v>
                </c:pt>
                <c:pt idx="558">
                  <c:v>27.24952734375</c:v>
                </c:pt>
                <c:pt idx="559">
                  <c:v>26.423196634615387</c:v>
                </c:pt>
                <c:pt idx="560">
                  <c:v>25.448209116541349</c:v>
                </c:pt>
                <c:pt idx="561">
                  <c:v>24.679169444444444</c:v>
                </c:pt>
                <c:pt idx="562">
                  <c:v>24.287140277777777</c:v>
                </c:pt>
                <c:pt idx="563">
                  <c:v>23.546277372262775</c:v>
                </c:pt>
                <c:pt idx="564">
                  <c:v>22.609682142857142</c:v>
                </c:pt>
                <c:pt idx="565">
                  <c:v>22.020361702127659</c:v>
                </c:pt>
                <c:pt idx="566">
                  <c:v>21.745617857142857</c:v>
                </c:pt>
                <c:pt idx="567">
                  <c:v>20.99564656690141</c:v>
                </c:pt>
                <c:pt idx="568">
                  <c:v>20.144119396551723</c:v>
                </c:pt>
                <c:pt idx="569">
                  <c:v>19.45859056122449</c:v>
                </c:pt>
                <c:pt idx="570">
                  <c:v>18.542571605960266</c:v>
                </c:pt>
                <c:pt idx="571">
                  <c:v>17.788596185064936</c:v>
                </c:pt>
                <c:pt idx="572">
                  <c:v>17.063435111464969</c:v>
                </c:pt>
                <c:pt idx="573">
                  <c:v>16.34971640625</c:v>
                </c:pt>
                <c:pt idx="574">
                  <c:v>15.677730828220859</c:v>
                </c:pt>
                <c:pt idx="575">
                  <c:v>15.121125000000001</c:v>
                </c:pt>
                <c:pt idx="576">
                  <c:v>15.044755681818183</c:v>
                </c:pt>
                <c:pt idx="577">
                  <c:v>15.245578703703705</c:v>
                </c:pt>
                <c:pt idx="578">
                  <c:v>14.982822027439028</c:v>
                </c:pt>
                <c:pt idx="579">
                  <c:v>14.638214820359282</c:v>
                </c:pt>
                <c:pt idx="580">
                  <c:v>14.390419748520712</c:v>
                </c:pt>
                <c:pt idx="581">
                  <c:v>14.31585798816568</c:v>
                </c:pt>
                <c:pt idx="582">
                  <c:v>13.832063577586208</c:v>
                </c:pt>
                <c:pt idx="583">
                  <c:v>13.526430084745764</c:v>
                </c:pt>
                <c:pt idx="584">
                  <c:v>13.379647120786515</c:v>
                </c:pt>
                <c:pt idx="585">
                  <c:v>13.088266574585635</c:v>
                </c:pt>
                <c:pt idx="586">
                  <c:v>12.737163851351353</c:v>
                </c:pt>
                <c:pt idx="587">
                  <c:v>12.40092261904762</c:v>
                </c:pt>
                <c:pt idx="588">
                  <c:v>12.002882642487046</c:v>
                </c:pt>
                <c:pt idx="589">
                  <c:v>11.738904134615385</c:v>
                </c:pt>
                <c:pt idx="590">
                  <c:v>11.481564879441626</c:v>
                </c:pt>
                <c:pt idx="591">
                  <c:v>11.008129341133005</c:v>
                </c:pt>
                <c:pt idx="592">
                  <c:v>10.714467050970875</c:v>
                </c:pt>
                <c:pt idx="593">
                  <c:v>10.430441088516748</c:v>
                </c:pt>
                <c:pt idx="594">
                  <c:v>10.349731550480769</c:v>
                </c:pt>
                <c:pt idx="595">
                  <c:v>10.469330634236453</c:v>
                </c:pt>
                <c:pt idx="596">
                  <c:v>10.490280468750001</c:v>
                </c:pt>
                <c:pt idx="597">
                  <c:v>10.406221451005026</c:v>
                </c:pt>
                <c:pt idx="598">
                  <c:v>10.32004053030303</c:v>
                </c:pt>
                <c:pt idx="599">
                  <c:v>10.392525773195878</c:v>
                </c:pt>
                <c:pt idx="600">
                  <c:v>10.047589638157895</c:v>
                </c:pt>
                <c:pt idx="601">
                  <c:v>9.7931199048913058</c:v>
                </c:pt>
                <c:pt idx="602">
                  <c:v>9.2613447745901638</c:v>
                </c:pt>
                <c:pt idx="603">
                  <c:v>8.7719233425414362</c:v>
                </c:pt>
                <c:pt idx="604">
                  <c:v>8.365029131355934</c:v>
                </c:pt>
                <c:pt idx="605">
                  <c:v>7.8039897017045456</c:v>
                </c:pt>
                <c:pt idx="606">
                  <c:v>7.1547695974576273</c:v>
                </c:pt>
                <c:pt idx="607">
                  <c:v>6.5496398305084753</c:v>
                </c:pt>
                <c:pt idx="608">
                  <c:v>6.0124473214285716</c:v>
                </c:pt>
                <c:pt idx="609">
                  <c:v>5.4004017857142861</c:v>
                </c:pt>
                <c:pt idx="610">
                  <c:v>4.8158755387931045</c:v>
                </c:pt>
                <c:pt idx="611">
                  <c:v>4.2245917630057797</c:v>
                </c:pt>
                <c:pt idx="612">
                  <c:v>4.8211634245562127</c:v>
                </c:pt>
                <c:pt idx="613">
                  <c:v>5.319235983727812</c:v>
                </c:pt>
                <c:pt idx="614">
                  <c:v>5.8854678143712587</c:v>
                </c:pt>
                <c:pt idx="615">
                  <c:v>6.3879962200598808</c:v>
                </c:pt>
                <c:pt idx="616">
                  <c:v>6.8920337200598807</c:v>
                </c:pt>
                <c:pt idx="617">
                  <c:v>7.3945621257485037</c:v>
                </c:pt>
                <c:pt idx="618">
                  <c:v>7.8500840401785705</c:v>
                </c:pt>
                <c:pt idx="619">
                  <c:v>8.4517372364457835</c:v>
                </c:pt>
                <c:pt idx="620">
                  <c:v>8.9572929216867454</c:v>
                </c:pt>
                <c:pt idx="621">
                  <c:v>9.4061848428143708</c:v>
                </c:pt>
                <c:pt idx="622">
                  <c:v>9.8512329241071424</c:v>
                </c:pt>
                <c:pt idx="623">
                  <c:v>10.289522928994083</c:v>
                </c:pt>
                <c:pt idx="624">
                  <c:v>10.713797098214286</c:v>
                </c:pt>
                <c:pt idx="625">
                  <c:v>11.075323995535713</c:v>
                </c:pt>
                <c:pt idx="626">
                  <c:v>11.438351004464284</c:v>
                </c:pt>
                <c:pt idx="627">
                  <c:v>11.731547374260357</c:v>
                </c:pt>
                <c:pt idx="628">
                  <c:v>12.090935059171599</c:v>
                </c:pt>
                <c:pt idx="629">
                  <c:v>12.378568014705882</c:v>
                </c:pt>
                <c:pt idx="630">
                  <c:v>12.589215697674419</c:v>
                </c:pt>
                <c:pt idx="631">
                  <c:v>13.018021162280702</c:v>
                </c:pt>
                <c:pt idx="632">
                  <c:v>13.296919513081395</c:v>
                </c:pt>
                <c:pt idx="633">
                  <c:v>13.572593605491329</c:v>
                </c:pt>
                <c:pt idx="634">
                  <c:v>13.923671748554913</c:v>
                </c:pt>
                <c:pt idx="635">
                  <c:v>14.276206647398844</c:v>
                </c:pt>
                <c:pt idx="636">
                  <c:v>14.215022904624279</c:v>
                </c:pt>
                <c:pt idx="637">
                  <c:v>14.237594149709304</c:v>
                </c:pt>
                <c:pt idx="638">
                  <c:v>14.258955592105265</c:v>
                </c:pt>
                <c:pt idx="639">
                  <c:v>14.280568345588236</c:v>
                </c:pt>
                <c:pt idx="640">
                  <c:v>14.219787352941177</c:v>
                </c:pt>
                <c:pt idx="641">
                  <c:v>14.157523897058823</c:v>
                </c:pt>
                <c:pt idx="642">
                  <c:v>14.012832017543859</c:v>
                </c:pt>
                <c:pt idx="643">
                  <c:v>14.034479448529412</c:v>
                </c:pt>
                <c:pt idx="644">
                  <c:v>13.890507127192983</c:v>
                </c:pt>
                <c:pt idx="645">
                  <c:v>13.74820890261628</c:v>
                </c:pt>
                <c:pt idx="646">
                  <c:v>13.688134665697676</c:v>
                </c:pt>
                <c:pt idx="647">
                  <c:v>13.547828757225433</c:v>
                </c:pt>
                <c:pt idx="648">
                  <c:v>13.936782550578034</c:v>
                </c:pt>
                <c:pt idx="649">
                  <c:v>14.407560283430234</c:v>
                </c:pt>
                <c:pt idx="650">
                  <c:v>14.71323338150289</c:v>
                </c:pt>
                <c:pt idx="651">
                  <c:v>15.194386264534884</c:v>
                </c:pt>
                <c:pt idx="652">
                  <c:v>15.485313945086704</c:v>
                </c:pt>
                <c:pt idx="653">
                  <c:v>15.697167857142858</c:v>
                </c:pt>
                <c:pt idx="654">
                  <c:v>15.904234110169492</c:v>
                </c:pt>
                <c:pt idx="655">
                  <c:v>16.274431144067798</c:v>
                </c:pt>
                <c:pt idx="656">
                  <c:v>16.658866525423729</c:v>
                </c:pt>
                <c:pt idx="657">
                  <c:v>17.043301906779664</c:v>
                </c:pt>
                <c:pt idx="658">
                  <c:v>17.123273958333336</c:v>
                </c:pt>
                <c:pt idx="659">
                  <c:v>17.599074720670391</c:v>
                </c:pt>
                <c:pt idx="660">
                  <c:v>17.584995460893861</c:v>
                </c:pt>
                <c:pt idx="661">
                  <c:v>17.570916201117321</c:v>
                </c:pt>
                <c:pt idx="662">
                  <c:v>17.669629213483148</c:v>
                </c:pt>
                <c:pt idx="663">
                  <c:v>17.556836941340784</c:v>
                </c:pt>
                <c:pt idx="664">
                  <c:v>17.641312500000002</c:v>
                </c:pt>
                <c:pt idx="665">
                  <c:v>17.726742584745764</c:v>
                </c:pt>
                <c:pt idx="666">
                  <c:v>17.914932857142858</c:v>
                </c:pt>
                <c:pt idx="667">
                  <c:v>18.003408405172419</c:v>
                </c:pt>
                <c:pt idx="668">
                  <c:v>17.886130714285716</c:v>
                </c:pt>
                <c:pt idx="669">
                  <c:v>17.784504971590909</c:v>
                </c:pt>
                <c:pt idx="670">
                  <c:v>17.669789194915257</c:v>
                </c:pt>
                <c:pt idx="671">
                  <c:v>17.655550847457629</c:v>
                </c:pt>
                <c:pt idx="672">
                  <c:v>17.698916785714289</c:v>
                </c:pt>
                <c:pt idx="673">
                  <c:v>17.641312500000002</c:v>
                </c:pt>
                <c:pt idx="674">
                  <c:v>17.597609826589593</c:v>
                </c:pt>
                <c:pt idx="675">
                  <c:v>17.437366690751446</c:v>
                </c:pt>
                <c:pt idx="676">
                  <c:v>17.177829741379309</c:v>
                </c:pt>
                <c:pt idx="677">
                  <c:v>16.825115411931819</c:v>
                </c:pt>
                <c:pt idx="678">
                  <c:v>16.956637283236994</c:v>
                </c:pt>
                <c:pt idx="679">
                  <c:v>16.894047601744187</c:v>
                </c:pt>
                <c:pt idx="680">
                  <c:v>16.650718569364162</c:v>
                </c:pt>
                <c:pt idx="681">
                  <c:v>16.395702586206895</c:v>
                </c:pt>
                <c:pt idx="682">
                  <c:v>16.330232297687861</c:v>
                </c:pt>
                <c:pt idx="683">
                  <c:v>16.169989161849713</c:v>
                </c:pt>
                <c:pt idx="684">
                  <c:v>16.505042991329478</c:v>
                </c:pt>
                <c:pt idx="685">
                  <c:v>17.022319078947369</c:v>
                </c:pt>
                <c:pt idx="686">
                  <c:v>17.346553728070173</c:v>
                </c:pt>
                <c:pt idx="687">
                  <c:v>17.685526315789474</c:v>
                </c:pt>
                <c:pt idx="688">
                  <c:v>17.905053052325584</c:v>
                </c:pt>
                <c:pt idx="689">
                  <c:v>18.348733552631579</c:v>
                </c:pt>
                <c:pt idx="690">
                  <c:v>18.687706140350876</c:v>
                </c:pt>
                <c:pt idx="691">
                  <c:v>19.011940789473684</c:v>
                </c:pt>
                <c:pt idx="692">
                  <c:v>19.11263583815029</c:v>
                </c:pt>
                <c:pt idx="693">
                  <c:v>19.560757630813953</c:v>
                </c:pt>
                <c:pt idx="694">
                  <c:v>19.883107194767444</c:v>
                </c:pt>
                <c:pt idx="695">
                  <c:v>20.33835526315789</c:v>
                </c:pt>
                <c:pt idx="696">
                  <c:v>20.618376096491229</c:v>
                </c:pt>
                <c:pt idx="697">
                  <c:v>20.89839692982456</c:v>
                </c:pt>
                <c:pt idx="698">
                  <c:v>21.317821323529412</c:v>
                </c:pt>
                <c:pt idx="699">
                  <c:v>21.727296967455626</c:v>
                </c:pt>
                <c:pt idx="700">
                  <c:v>21.881157352941177</c:v>
                </c:pt>
                <c:pt idx="701">
                  <c:v>22.033218201754387</c:v>
                </c:pt>
                <c:pt idx="702">
                  <c:v>22.05528251445087</c:v>
                </c:pt>
                <c:pt idx="703">
                  <c:v>22.332066112716763</c:v>
                </c:pt>
                <c:pt idx="704">
                  <c:v>22.60884971098266</c:v>
                </c:pt>
                <c:pt idx="705">
                  <c:v>22.900200867052025</c:v>
                </c:pt>
                <c:pt idx="706">
                  <c:v>23.176984465317918</c:v>
                </c:pt>
                <c:pt idx="707">
                  <c:v>23.59012718023256</c:v>
                </c:pt>
                <c:pt idx="708">
                  <c:v>22.946970394736841</c:v>
                </c:pt>
                <c:pt idx="709">
                  <c:v>22.281422426470588</c:v>
                </c:pt>
                <c:pt idx="710">
                  <c:v>21.622910502958582</c:v>
                </c:pt>
                <c:pt idx="711">
                  <c:v>20.710011397058825</c:v>
                </c:pt>
                <c:pt idx="712">
                  <c:v>20.027288831360949</c:v>
                </c:pt>
                <c:pt idx="713">
                  <c:v>19.351439732142858</c:v>
                </c:pt>
                <c:pt idx="714">
                  <c:v>18.779951430722893</c:v>
                </c:pt>
                <c:pt idx="715">
                  <c:v>18.068980681818182</c:v>
                </c:pt>
                <c:pt idx="716">
                  <c:v>17.155493222891565</c:v>
                </c:pt>
                <c:pt idx="717">
                  <c:v>16.449951136363637</c:v>
                </c:pt>
                <c:pt idx="718">
                  <c:v>15.72043788109756</c:v>
                </c:pt>
                <c:pt idx="719">
                  <c:v>15.183738354037267</c:v>
                </c:pt>
                <c:pt idx="720">
                  <c:v>14.899221698113207</c:v>
                </c:pt>
                <c:pt idx="721">
                  <c:v>14.607456210191085</c:v>
                </c:pt>
                <c:pt idx="722">
                  <c:v>14.216442307692308</c:v>
                </c:pt>
                <c:pt idx="723">
                  <c:v>13.820383064516129</c:v>
                </c:pt>
                <c:pt idx="724">
                  <c:v>13.50688725490196</c:v>
                </c:pt>
                <c:pt idx="725">
                  <c:v>13.185086920529804</c:v>
                </c:pt>
                <c:pt idx="726">
                  <c:v>12.684387417218545</c:v>
                </c:pt>
                <c:pt idx="727">
                  <c:v>12.183687913907287</c:v>
                </c:pt>
                <c:pt idx="728">
                  <c:v>11.760875</c:v>
                </c:pt>
                <c:pt idx="729">
                  <c:v>11.332386744966444</c:v>
                </c:pt>
                <c:pt idx="730">
                  <c:v>10.972244897959184</c:v>
                </c:pt>
                <c:pt idx="731">
                  <c:v>10.529550513698631</c:v>
                </c:pt>
                <c:pt idx="732">
                  <c:v>10.456134571678323</c:v>
                </c:pt>
                <c:pt idx="733">
                  <c:v>10.30774561170213</c:v>
                </c:pt>
                <c:pt idx="734">
                  <c:v>10.08075</c:v>
                </c:pt>
                <c:pt idx="735">
                  <c:v>9.8504882643884901</c:v>
                </c:pt>
                <c:pt idx="736">
                  <c:v>9.6889252281021907</c:v>
                </c:pt>
                <c:pt idx="737">
                  <c:v>9.4507031250000004</c:v>
                </c:pt>
                <c:pt idx="738">
                  <c:v>9.1412389246323542</c:v>
                </c:pt>
                <c:pt idx="739">
                  <c:v>8.8990620833333338</c:v>
                </c:pt>
                <c:pt idx="740">
                  <c:v>8.6513899253731346</c:v>
                </c:pt>
                <c:pt idx="741">
                  <c:v>8.3999933740601502</c:v>
                </c:pt>
                <c:pt idx="742">
                  <c:v>8.1466970170454562</c:v>
                </c:pt>
                <c:pt idx="743">
                  <c:v>7.8876097328244272</c:v>
                </c:pt>
                <c:pt idx="744">
                  <c:v>8.0587390988372096</c:v>
                </c:pt>
                <c:pt idx="745">
                  <c:v>8.2352583661417338</c:v>
                </c:pt>
                <c:pt idx="746">
                  <c:v>8.3506212797619046</c:v>
                </c:pt>
                <c:pt idx="747">
                  <c:v>8.4006249999999998</c:v>
                </c:pt>
                <c:pt idx="748">
                  <c:v>8.4506287202380967</c:v>
                </c:pt>
                <c:pt idx="749">
                  <c:v>8.433698326771653</c:v>
                </c:pt>
                <c:pt idx="750">
                  <c:v>8.2242760019083967</c:v>
                </c:pt>
                <c:pt idx="751">
                  <c:v>8.2097017045454557</c:v>
                </c:pt>
                <c:pt idx="752">
                  <c:v>8.2574325284090904</c:v>
                </c:pt>
                <c:pt idx="753">
                  <c:v>8.3051633522727286</c:v>
                </c:pt>
                <c:pt idx="754">
                  <c:v>8.3528941761363651</c:v>
                </c:pt>
                <c:pt idx="755">
                  <c:v>8.4006249999999998</c:v>
                </c:pt>
                <c:pt idx="756">
                  <c:v>8.4808127840909098</c:v>
                </c:pt>
                <c:pt idx="757">
                  <c:v>8.4947372650375943</c:v>
                </c:pt>
                <c:pt idx="758">
                  <c:v>8.5743221334586472</c:v>
                </c:pt>
                <c:pt idx="759">
                  <c:v>8.6539070018796984</c:v>
                </c:pt>
                <c:pt idx="760">
                  <c:v>8.7315969924812027</c:v>
                </c:pt>
                <c:pt idx="761">
                  <c:v>8.7454267723880594</c:v>
                </c:pt>
                <c:pt idx="762">
                  <c:v>8.8244177238805985</c:v>
                </c:pt>
                <c:pt idx="763">
                  <c:v>8.901527938432837</c:v>
                </c:pt>
                <c:pt idx="764">
                  <c:v>8.8484524356617644</c:v>
                </c:pt>
                <c:pt idx="765">
                  <c:v>8.992402361111111</c:v>
                </c:pt>
                <c:pt idx="766">
                  <c:v>9.0689413888888897</c:v>
                </c:pt>
                <c:pt idx="767">
                  <c:v>9.2156110074626856</c:v>
                </c:pt>
                <c:pt idx="768">
                  <c:v>10.562550551470588</c:v>
                </c:pt>
                <c:pt idx="769">
                  <c:v>11.957093978102192</c:v>
                </c:pt>
                <c:pt idx="770">
                  <c:v>13.428736313868615</c:v>
                </c:pt>
                <c:pt idx="771">
                  <c:v>13.818425471467391</c:v>
                </c:pt>
                <c:pt idx="772">
                  <c:v>14.305406050271738</c:v>
                </c:pt>
                <c:pt idx="773">
                  <c:v>14.900378649635039</c:v>
                </c:pt>
                <c:pt idx="774">
                  <c:v>14.5937803645073</c:v>
                </c:pt>
                <c:pt idx="775">
                  <c:v>14.287200474908762</c:v>
                </c:pt>
                <c:pt idx="776">
                  <c:v>13.980602189781024</c:v>
                </c:pt>
                <c:pt idx="777">
                  <c:v>13.980602189781024</c:v>
                </c:pt>
                <c:pt idx="778">
                  <c:v>13.87929347826087</c:v>
                </c:pt>
                <c:pt idx="779">
                  <c:v>13.87929347826087</c:v>
                </c:pt>
                <c:pt idx="780">
                  <c:v>14.061915760869566</c:v>
                </c:pt>
                <c:pt idx="781">
                  <c:v>14.244538043478261</c:v>
                </c:pt>
                <c:pt idx="782">
                  <c:v>14.532468065693433</c:v>
                </c:pt>
                <c:pt idx="783">
                  <c:v>15.08433394160584</c:v>
                </c:pt>
                <c:pt idx="784">
                  <c:v>15.636199817518248</c:v>
                </c:pt>
                <c:pt idx="785">
                  <c:v>16.070760869565216</c:v>
                </c:pt>
                <c:pt idx="786">
                  <c:v>16.317760791366908</c:v>
                </c:pt>
                <c:pt idx="787">
                  <c:v>16.561232142857143</c:v>
                </c:pt>
                <c:pt idx="788">
                  <c:v>16.921258928571429</c:v>
                </c:pt>
                <c:pt idx="789">
                  <c:v>17.401300643303575</c:v>
                </c:pt>
                <c:pt idx="790">
                  <c:v>17.881324356696432</c:v>
                </c:pt>
                <c:pt idx="791">
                  <c:v>18.36136607142857</c:v>
                </c:pt>
                <c:pt idx="792">
                  <c:v>18.767353723404256</c:v>
                </c:pt>
                <c:pt idx="793">
                  <c:v>19.30356382978724</c:v>
                </c:pt>
                <c:pt idx="794">
                  <c:v>19.700057218309865</c:v>
                </c:pt>
                <c:pt idx="795">
                  <c:v>19.914768356643354</c:v>
                </c:pt>
                <c:pt idx="796">
                  <c:v>20.126497395833329</c:v>
                </c:pt>
                <c:pt idx="797">
                  <c:v>20.476523437499999</c:v>
                </c:pt>
                <c:pt idx="798">
                  <c:v>20.625040693965516</c:v>
                </c:pt>
                <c:pt idx="799">
                  <c:v>20.914601547413792</c:v>
                </c:pt>
                <c:pt idx="800">
                  <c:v>21.059101027397261</c:v>
                </c:pt>
                <c:pt idx="801">
                  <c:v>20.541254280821917</c:v>
                </c:pt>
                <c:pt idx="802">
                  <c:v>20.1615</c:v>
                </c:pt>
                <c:pt idx="803">
                  <c:v>19.776471354166667</c:v>
                </c:pt>
                <c:pt idx="804">
                  <c:v>19.108523067781693</c:v>
                </c:pt>
                <c:pt idx="805">
                  <c:v>18.29066293882979</c:v>
                </c:pt>
                <c:pt idx="806">
                  <c:v>17.337460106382981</c:v>
                </c:pt>
                <c:pt idx="807">
                  <c:v>16.032172781250001</c:v>
                </c:pt>
                <c:pt idx="808">
                  <c:v>14.954310035904257</c:v>
                </c:pt>
                <c:pt idx="809">
                  <c:v>13.762726063829788</c:v>
                </c:pt>
                <c:pt idx="810">
                  <c:v>12.869042553191489</c:v>
                </c:pt>
                <c:pt idx="811">
                  <c:v>11.975359042553192</c:v>
                </c:pt>
                <c:pt idx="812">
                  <c:v>11.081675531914895</c:v>
                </c:pt>
                <c:pt idx="813">
                  <c:v>11.280845286160714</c:v>
                </c:pt>
                <c:pt idx="814">
                  <c:v>11.400842213839287</c:v>
                </c:pt>
                <c:pt idx="815">
                  <c:v>11.520857142857142</c:v>
                </c:pt>
                <c:pt idx="816">
                  <c:v>11.940882392410714</c:v>
                </c:pt>
                <c:pt idx="817">
                  <c:v>12.449853165917267</c:v>
                </c:pt>
                <c:pt idx="818">
                  <c:v>12.872900179856115</c:v>
                </c:pt>
                <c:pt idx="819">
                  <c:v>13.270558623641303</c:v>
                </c:pt>
                <c:pt idx="820">
                  <c:v>13.574916919836957</c:v>
                </c:pt>
                <c:pt idx="821">
                  <c:v>13.87929347826087</c:v>
                </c:pt>
                <c:pt idx="822">
                  <c:v>14.183670036684783</c:v>
                </c:pt>
                <c:pt idx="823">
                  <c:v>14.488028332880434</c:v>
                </c:pt>
                <c:pt idx="824">
                  <c:v>14.477672872340428</c:v>
                </c:pt>
                <c:pt idx="825">
                  <c:v>15.121125000000001</c:v>
                </c:pt>
                <c:pt idx="826">
                  <c:v>15.661165178571428</c:v>
                </c:pt>
                <c:pt idx="827">
                  <c:v>16.201205357142857</c:v>
                </c:pt>
                <c:pt idx="828">
                  <c:v>16.861686151079137</c:v>
                </c:pt>
                <c:pt idx="829">
                  <c:v>17.281285714285712</c:v>
                </c:pt>
                <c:pt idx="830">
                  <c:v>17.821325892857143</c:v>
                </c:pt>
                <c:pt idx="831">
                  <c:v>18.121408218749998</c:v>
                </c:pt>
                <c:pt idx="832">
                  <c:v>18.421310531250004</c:v>
                </c:pt>
                <c:pt idx="833">
                  <c:v>18.588617021276598</c:v>
                </c:pt>
                <c:pt idx="834">
                  <c:v>18.961350709821431</c:v>
                </c:pt>
                <c:pt idx="835">
                  <c:v>19.201488575892856</c:v>
                </c:pt>
                <c:pt idx="836">
                  <c:v>19.441446428571432</c:v>
                </c:pt>
                <c:pt idx="837">
                  <c:v>19.261433035714287</c:v>
                </c:pt>
                <c:pt idx="838">
                  <c:v>19.081419642857146</c:v>
                </c:pt>
                <c:pt idx="839">
                  <c:v>18.767353723404256</c:v>
                </c:pt>
                <c:pt idx="840">
                  <c:v>18.826873045212768</c:v>
                </c:pt>
                <c:pt idx="841">
                  <c:v>18.886571103723409</c:v>
                </c:pt>
                <c:pt idx="842">
                  <c:v>18.812667253521131</c:v>
                </c:pt>
                <c:pt idx="843">
                  <c:v>18.857347027972029</c:v>
                </c:pt>
                <c:pt idx="844">
                  <c:v>18.901406250000004</c:v>
                </c:pt>
                <c:pt idx="845">
                  <c:v>18.687104591836736</c:v>
                </c:pt>
                <c:pt idx="846">
                  <c:v>19.258518533163265</c:v>
                </c:pt>
                <c:pt idx="847">
                  <c:v>19.563928024328863</c:v>
                </c:pt>
                <c:pt idx="848">
                  <c:v>19.861080298013245</c:v>
                </c:pt>
                <c:pt idx="849">
                  <c:v>19.436740196078429</c:v>
                </c:pt>
                <c:pt idx="850">
                  <c:v>19.146879058441559</c:v>
                </c:pt>
                <c:pt idx="851">
                  <c:v>18.86075806451613</c:v>
                </c:pt>
                <c:pt idx="852">
                  <c:v>17.978407643312103</c:v>
                </c:pt>
                <c:pt idx="853">
                  <c:v>17.226598101265825</c:v>
                </c:pt>
                <c:pt idx="854">
                  <c:v>16.381218750000002</c:v>
                </c:pt>
                <c:pt idx="855">
                  <c:v>15.966405279503103</c:v>
                </c:pt>
                <c:pt idx="856">
                  <c:v>15.46127300613497</c:v>
                </c:pt>
                <c:pt idx="857">
                  <c:v>15.15204754601227</c:v>
                </c:pt>
                <c:pt idx="858">
                  <c:v>14.854768841844516</c:v>
                </c:pt>
                <c:pt idx="859">
                  <c:v>14.561078242045454</c:v>
                </c:pt>
                <c:pt idx="860">
                  <c:v>14.357431818181819</c:v>
                </c:pt>
                <c:pt idx="861">
                  <c:v>14.638214820359282</c:v>
                </c:pt>
                <c:pt idx="862">
                  <c:v>15.001116071428571</c:v>
                </c:pt>
                <c:pt idx="863">
                  <c:v>15.359722633136096</c:v>
                </c:pt>
                <c:pt idx="864">
                  <c:v>15.558504286242606</c:v>
                </c:pt>
                <c:pt idx="865">
                  <c:v>15.757435062869826</c:v>
                </c:pt>
                <c:pt idx="866">
                  <c:v>15.677910610465119</c:v>
                </c:pt>
                <c:pt idx="867">
                  <c:v>15.642543103448281</c:v>
                </c:pt>
                <c:pt idx="868">
                  <c:v>15.697167857142858</c:v>
                </c:pt>
                <c:pt idx="869">
                  <c:v>15.841178571428573</c:v>
                </c:pt>
                <c:pt idx="870">
                  <c:v>15.835612640086209</c:v>
                </c:pt>
                <c:pt idx="871">
                  <c:v>15.830128038294799</c:v>
                </c:pt>
                <c:pt idx="872">
                  <c:v>15.642543103448281</c:v>
                </c:pt>
                <c:pt idx="873">
                  <c:v>14.966582467672419</c:v>
                </c:pt>
                <c:pt idx="874">
                  <c:v>14.290723218750001</c:v>
                </c:pt>
                <c:pt idx="875">
                  <c:v>13.61480603448276</c:v>
                </c:pt>
                <c:pt idx="876">
                  <c:v>13.566531408405174</c:v>
                </c:pt>
                <c:pt idx="877">
                  <c:v>13.51824229849138</c:v>
                </c:pt>
                <c:pt idx="878">
                  <c:v>13.469967672413794</c:v>
                </c:pt>
                <c:pt idx="879">
                  <c:v>13.3449976575</c:v>
                </c:pt>
                <c:pt idx="880">
                  <c:v>13.296984485357143</c:v>
                </c:pt>
                <c:pt idx="881">
                  <c:v>13.173707386363636</c:v>
                </c:pt>
                <c:pt idx="882">
                  <c:v>13.004352598516951</c:v>
                </c:pt>
                <c:pt idx="883">
                  <c:v>12.909439774364408</c:v>
                </c:pt>
                <c:pt idx="884">
                  <c:v>12.814512711864408</c:v>
                </c:pt>
                <c:pt idx="885">
                  <c:v>12.95689618644068</c:v>
                </c:pt>
                <c:pt idx="886">
                  <c:v>13.099279661016951</c:v>
                </c:pt>
                <c:pt idx="887">
                  <c:v>13.167271769662921</c:v>
                </c:pt>
                <c:pt idx="888">
                  <c:v>13.308855337078651</c:v>
                </c:pt>
                <c:pt idx="889">
                  <c:v>13.450438904494382</c:v>
                </c:pt>
                <c:pt idx="890">
                  <c:v>13.592022471910111</c:v>
                </c:pt>
                <c:pt idx="891">
                  <c:v>13.780795842345507</c:v>
                </c:pt>
                <c:pt idx="892">
                  <c:v>13.891541005935755</c:v>
                </c:pt>
                <c:pt idx="893">
                  <c:v>13.923687845303867</c:v>
                </c:pt>
                <c:pt idx="894">
                  <c:v>13.877280193715469</c:v>
                </c:pt>
                <c:pt idx="895">
                  <c:v>13.830858618439228</c:v>
                </c:pt>
                <c:pt idx="896">
                  <c:v>13.784450966850828</c:v>
                </c:pt>
                <c:pt idx="897">
                  <c:v>13.64521408839779</c:v>
                </c:pt>
                <c:pt idx="898">
                  <c:v>13.505977209944751</c:v>
                </c:pt>
                <c:pt idx="899">
                  <c:v>13.293296703296702</c:v>
                </c:pt>
                <c:pt idx="900">
                  <c:v>13.016353021978023</c:v>
                </c:pt>
                <c:pt idx="901">
                  <c:v>12.809792817679558</c:v>
                </c:pt>
                <c:pt idx="902">
                  <c:v>12.39436475409836</c:v>
                </c:pt>
                <c:pt idx="903">
                  <c:v>12.053070652173913</c:v>
                </c:pt>
                <c:pt idx="904">
                  <c:v>11.715466216216218</c:v>
                </c:pt>
                <c:pt idx="905">
                  <c:v>11.320628342245991</c:v>
                </c:pt>
                <c:pt idx="906">
                  <c:v>10.903845783143939</c:v>
                </c:pt>
                <c:pt idx="907">
                  <c:v>10.895855989789606</c:v>
                </c:pt>
                <c:pt idx="908">
                  <c:v>10.994935661764707</c:v>
                </c:pt>
                <c:pt idx="909">
                  <c:v>11.470088173377404</c:v>
                </c:pt>
                <c:pt idx="910">
                  <c:v>11.871266311619719</c:v>
                </c:pt>
                <c:pt idx="911">
                  <c:v>12.42511046511628</c:v>
                </c:pt>
                <c:pt idx="912">
                  <c:v>13.245636627906975</c:v>
                </c:pt>
                <c:pt idx="913">
                  <c:v>14.066162790697675</c:v>
                </c:pt>
                <c:pt idx="914">
                  <c:v>14.614785958904113</c:v>
                </c:pt>
                <c:pt idx="915">
                  <c:v>15.266927628424659</c:v>
                </c:pt>
                <c:pt idx="916">
                  <c:v>15.918954220890413</c:v>
                </c:pt>
                <c:pt idx="917">
                  <c:v>16.495772727272726</c:v>
                </c:pt>
                <c:pt idx="918">
                  <c:v>16.763447187500002</c:v>
                </c:pt>
                <c:pt idx="919">
                  <c:v>16.950557108333335</c:v>
                </c:pt>
                <c:pt idx="920">
                  <c:v>16.983872282608697</c:v>
                </c:pt>
                <c:pt idx="921">
                  <c:v>17.203019021739131</c:v>
                </c:pt>
                <c:pt idx="922">
                  <c:v>17.346745129870133</c:v>
                </c:pt>
                <c:pt idx="923">
                  <c:v>17.339751602564107</c:v>
                </c:pt>
                <c:pt idx="924">
                  <c:v>17.474682381329117</c:v>
                </c:pt>
                <c:pt idx="925">
                  <c:v>17.980947981382979</c:v>
                </c:pt>
                <c:pt idx="926">
                  <c:v>18.41675480769231</c:v>
                </c:pt>
                <c:pt idx="927">
                  <c:v>18.636680672268906</c:v>
                </c:pt>
                <c:pt idx="928">
                  <c:v>19.085938807531384</c:v>
                </c:pt>
                <c:pt idx="929">
                  <c:v>19.450409751037345</c:v>
                </c:pt>
                <c:pt idx="930">
                  <c:v>19.934269979508198</c:v>
                </c:pt>
                <c:pt idx="931">
                  <c:v>20.572959183673472</c:v>
                </c:pt>
                <c:pt idx="932">
                  <c:v>21.293012755102037</c:v>
                </c:pt>
                <c:pt idx="933">
                  <c:v>22.137678173668036</c:v>
                </c:pt>
                <c:pt idx="934">
                  <c:v>23.084396800103306</c:v>
                </c:pt>
                <c:pt idx="935">
                  <c:v>23.947009854771785</c:v>
                </c:pt>
                <c:pt idx="936">
                  <c:v>24.361812499999999</c:v>
                </c:pt>
                <c:pt idx="937">
                  <c:v>24.88420430672269</c:v>
                </c:pt>
                <c:pt idx="938">
                  <c:v>25.201874999999998</c:v>
                </c:pt>
                <c:pt idx="939">
                  <c:v>25.166761090481174</c:v>
                </c:pt>
                <c:pt idx="940">
                  <c:v>25.343026678046222</c:v>
                </c:pt>
                <c:pt idx="941">
                  <c:v>25.307322175732221</c:v>
                </c:pt>
                <c:pt idx="942">
                  <c:v>25.485475846518991</c:v>
                </c:pt>
                <c:pt idx="943">
                  <c:v>25.343026678046222</c:v>
                </c:pt>
                <c:pt idx="944">
                  <c:v>25.201875000000001</c:v>
                </c:pt>
                <c:pt idx="945">
                  <c:v>25.166464770569622</c:v>
                </c:pt>
                <c:pt idx="946">
                  <c:v>24.813575522584031</c:v>
                </c:pt>
                <c:pt idx="947">
                  <c:v>24.774724576271183</c:v>
                </c:pt>
                <c:pt idx="948">
                  <c:v>25.058921385638296</c:v>
                </c:pt>
                <c:pt idx="949">
                  <c:v>25.237586593085108</c:v>
                </c:pt>
                <c:pt idx="950">
                  <c:v>25.308662605932206</c:v>
                </c:pt>
                <c:pt idx="951">
                  <c:v>25.913827968750002</c:v>
                </c:pt>
                <c:pt idx="952">
                  <c:v>26.406992507911397</c:v>
                </c:pt>
                <c:pt idx="953">
                  <c:v>26.896118697478993</c:v>
                </c:pt>
                <c:pt idx="954">
                  <c:v>27.18874481327801</c:v>
                </c:pt>
                <c:pt idx="955">
                  <c:v>27.58723765432099</c:v>
                </c:pt>
                <c:pt idx="956">
                  <c:v>28.093893442622957</c:v>
                </c:pt>
                <c:pt idx="957">
                  <c:v>28.275274390243897</c:v>
                </c:pt>
                <c:pt idx="958">
                  <c:v>28.568927125506075</c:v>
                </c:pt>
                <c:pt idx="959">
                  <c:v>28.62933</c:v>
                </c:pt>
                <c:pt idx="960">
                  <c:v>28.14543415600394</c:v>
                </c:pt>
                <c:pt idx="961">
                  <c:v>27.784135600680937</c:v>
                </c:pt>
                <c:pt idx="962">
                  <c:v>27.643917151162793</c:v>
                </c:pt>
                <c:pt idx="963">
                  <c:v>27.285718408430235</c:v>
                </c:pt>
                <c:pt idx="964">
                  <c:v>26.823649712837842</c:v>
                </c:pt>
                <c:pt idx="965">
                  <c:v>26.466833976833982</c:v>
                </c:pt>
                <c:pt idx="966">
                  <c:v>25.785702220077219</c:v>
                </c:pt>
                <c:pt idx="967">
                  <c:v>25.104570463320467</c:v>
                </c:pt>
                <c:pt idx="968">
                  <c:v>24.236285919540229</c:v>
                </c:pt>
                <c:pt idx="969">
                  <c:v>23.919368895515273</c:v>
                </c:pt>
                <c:pt idx="970">
                  <c:v>23.515354069602274</c:v>
                </c:pt>
                <c:pt idx="971">
                  <c:v>23.204745283018866</c:v>
                </c:pt>
                <c:pt idx="972">
                  <c:v>23.077975096698118</c:v>
                </c:pt>
                <c:pt idx="973">
                  <c:v>23.125642963403042</c:v>
                </c:pt>
                <c:pt idx="974">
                  <c:v>22.997908745247148</c:v>
                </c:pt>
                <c:pt idx="975">
                  <c:v>22.719872159090908</c:v>
                </c:pt>
                <c:pt idx="976">
                  <c:v>22.528948863636362</c:v>
                </c:pt>
                <c:pt idx="977">
                  <c:v>22.253731132075472</c:v>
                </c:pt>
                <c:pt idx="978">
                  <c:v>22.149994009831463</c:v>
                </c:pt>
                <c:pt idx="979">
                  <c:v>22.212857113764045</c:v>
                </c:pt>
                <c:pt idx="980">
                  <c:v>22.275814606741573</c:v>
                </c:pt>
                <c:pt idx="981">
                  <c:v>22.40163520365169</c:v>
                </c:pt>
                <c:pt idx="982">
                  <c:v>22.527550189606742</c:v>
                </c:pt>
                <c:pt idx="983">
                  <c:v>22.653370786516856</c:v>
                </c:pt>
                <c:pt idx="984">
                  <c:v>22.83327772556391</c:v>
                </c:pt>
                <c:pt idx="985">
                  <c:v>23.014542452830188</c:v>
                </c:pt>
                <c:pt idx="986">
                  <c:v>23.022765507518798</c:v>
                </c:pt>
                <c:pt idx="987">
                  <c:v>23.27544746475564</c:v>
                </c:pt>
                <c:pt idx="988">
                  <c:v>23.439914698033711</c:v>
                </c:pt>
                <c:pt idx="989">
                  <c:v>23.603248600746269</c:v>
                </c:pt>
                <c:pt idx="990">
                  <c:v>23.728599717817165</c:v>
                </c:pt>
                <c:pt idx="991">
                  <c:v>23.765368125000002</c:v>
                </c:pt>
                <c:pt idx="992">
                  <c:v>23.890253252788106</c:v>
                </c:pt>
                <c:pt idx="993">
                  <c:v>23.677348243055555</c:v>
                </c:pt>
                <c:pt idx="994">
                  <c:v>23.64038930994424</c:v>
                </c:pt>
                <c:pt idx="995">
                  <c:v>23.515504182156135</c:v>
                </c:pt>
                <c:pt idx="996">
                  <c:v>23.64038930994424</c:v>
                </c:pt>
                <c:pt idx="997">
                  <c:v>23.765368125000002</c:v>
                </c:pt>
                <c:pt idx="998">
                  <c:v>23.890253252788106</c:v>
                </c:pt>
                <c:pt idx="999">
                  <c:v>24.198783952891791</c:v>
                </c:pt>
                <c:pt idx="1000">
                  <c:v>24.327491730947955</c:v>
                </c:pt>
                <c:pt idx="1001">
                  <c:v>24.546064126394054</c:v>
                </c:pt>
                <c:pt idx="1002">
                  <c:v>24.577261986524167</c:v>
                </c:pt>
                <c:pt idx="1003">
                  <c:v>24.608553533921931</c:v>
                </c:pt>
                <c:pt idx="1004">
                  <c:v>24.731690764925375</c:v>
                </c:pt>
                <c:pt idx="1005">
                  <c:v>25.170560729944029</c:v>
                </c:pt>
                <c:pt idx="1006">
                  <c:v>25.609336658115669</c:v>
                </c:pt>
                <c:pt idx="1007">
                  <c:v>26.145765449438205</c:v>
                </c:pt>
                <c:pt idx="1008">
                  <c:v>26.743531271067418</c:v>
                </c:pt>
                <c:pt idx="1009">
                  <c:v>27.341391481741574</c:v>
                </c:pt>
                <c:pt idx="1010">
                  <c:v>27.939157303370788</c:v>
                </c:pt>
                <c:pt idx="1011">
                  <c:v>28.757227155898882</c:v>
                </c:pt>
                <c:pt idx="1012">
                  <c:v>29.575202619382022</c:v>
                </c:pt>
                <c:pt idx="1013">
                  <c:v>30.393272471910116</c:v>
                </c:pt>
                <c:pt idx="1014">
                  <c:v>30.969436937966421</c:v>
                </c:pt>
                <c:pt idx="1015">
                  <c:v>31.659103173973882</c:v>
                </c:pt>
                <c:pt idx="1016">
                  <c:v>32.228420074349444</c:v>
                </c:pt>
                <c:pt idx="1017">
                  <c:v>32.790543680297404</c:v>
                </c:pt>
                <c:pt idx="1018">
                  <c:v>33.352667286245357</c:v>
                </c:pt>
                <c:pt idx="1019">
                  <c:v>34.041338619402985</c:v>
                </c:pt>
                <c:pt idx="1020">
                  <c:v>34.260726583488811</c:v>
                </c:pt>
                <c:pt idx="1021">
                  <c:v>34.480208584421639</c:v>
                </c:pt>
                <c:pt idx="1022">
                  <c:v>34.699596548507465</c:v>
                </c:pt>
                <c:pt idx="1023">
                  <c:v>34.28953996282528</c:v>
                </c:pt>
                <c:pt idx="1024">
                  <c:v>33.882520833333331</c:v>
                </c:pt>
                <c:pt idx="1025">
                  <c:v>33.355422794117651</c:v>
                </c:pt>
                <c:pt idx="1026">
                  <c:v>32.682692880930659</c:v>
                </c:pt>
                <c:pt idx="1027">
                  <c:v>32.371669965659343</c:v>
                </c:pt>
                <c:pt idx="1028">
                  <c:v>31.824265510948905</c:v>
                </c:pt>
                <c:pt idx="1029">
                  <c:v>31.555771725000003</c:v>
                </c:pt>
                <c:pt idx="1030">
                  <c:v>31.403094184090911</c:v>
                </c:pt>
                <c:pt idx="1031">
                  <c:v>31.13709918478261</c:v>
                </c:pt>
                <c:pt idx="1032">
                  <c:v>31.10669257472826</c:v>
                </c:pt>
                <c:pt idx="1033">
                  <c:v>30.964006225180508</c:v>
                </c:pt>
                <c:pt idx="1034">
                  <c:v>30.82243705035971</c:v>
                </c:pt>
                <c:pt idx="1035">
                  <c:v>30.772212009408605</c:v>
                </c:pt>
                <c:pt idx="1036">
                  <c:v>30.722255712053574</c:v>
                </c:pt>
                <c:pt idx="1037">
                  <c:v>30.672744661921708</c:v>
                </c:pt>
                <c:pt idx="1038">
                  <c:v>30.60442676899293</c:v>
                </c:pt>
                <c:pt idx="1039">
                  <c:v>30.752788337014131</c:v>
                </c:pt>
                <c:pt idx="1040">
                  <c:v>30.901238957597176</c:v>
                </c:pt>
                <c:pt idx="1041">
                  <c:v>30.60442676899293</c:v>
                </c:pt>
                <c:pt idx="1042">
                  <c:v>30.200808888644371</c:v>
                </c:pt>
                <c:pt idx="1043">
                  <c:v>29.905041813380283</c:v>
                </c:pt>
                <c:pt idx="1044">
                  <c:v>29.020311536276225</c:v>
                </c:pt>
                <c:pt idx="1045">
                  <c:v>28.344795544143359</c:v>
                </c:pt>
                <c:pt idx="1046">
                  <c:v>27.477044270833332</c:v>
                </c:pt>
                <c:pt idx="1047">
                  <c:v>26.771541955017302</c:v>
                </c:pt>
                <c:pt idx="1048">
                  <c:v>26.161115916955023</c:v>
                </c:pt>
                <c:pt idx="1049">
                  <c:v>25.550689878892737</c:v>
                </c:pt>
                <c:pt idx="1050">
                  <c:v>25.317716721982762</c:v>
                </c:pt>
                <c:pt idx="1051">
                  <c:v>25.260039881055366</c:v>
                </c:pt>
                <c:pt idx="1052">
                  <c:v>25.114671280276816</c:v>
                </c:pt>
                <c:pt idx="1053">
                  <c:v>25.143710118944639</c:v>
                </c:pt>
                <c:pt idx="1054">
                  <c:v>25.08603327801724</c:v>
                </c:pt>
                <c:pt idx="1055">
                  <c:v>25.201875000000005</c:v>
                </c:pt>
                <c:pt idx="1056">
                  <c:v>25.752231808189656</c:v>
                </c:pt>
                <c:pt idx="1057">
                  <c:v>26.480891957179935</c:v>
                </c:pt>
                <c:pt idx="1058">
                  <c:v>27.120356833910034</c:v>
                </c:pt>
                <c:pt idx="1059">
                  <c:v>27.866929829741377</c:v>
                </c:pt>
                <c:pt idx="1060">
                  <c:v>28.706934394396551</c:v>
                </c:pt>
                <c:pt idx="1061">
                  <c:v>29.445489690721647</c:v>
                </c:pt>
                <c:pt idx="1062">
                  <c:v>29.430956763698635</c:v>
                </c:pt>
                <c:pt idx="1063">
                  <c:v>29.517264554794522</c:v>
                </c:pt>
                <c:pt idx="1064">
                  <c:v>29.502536262798635</c:v>
                </c:pt>
                <c:pt idx="1065">
                  <c:v>29.287921855867349</c:v>
                </c:pt>
                <c:pt idx="1066">
                  <c:v>29.173570491071434</c:v>
                </c:pt>
                <c:pt idx="1067">
                  <c:v>29.05930484693878</c:v>
                </c:pt>
                <c:pt idx="1068">
                  <c:v>29.158483361774746</c:v>
                </c:pt>
                <c:pt idx="1069">
                  <c:v>29.05930484693878</c:v>
                </c:pt>
                <c:pt idx="1070">
                  <c:v>29.05930484693878</c:v>
                </c:pt>
                <c:pt idx="1071">
                  <c:v>28.590630171610169</c:v>
                </c:pt>
                <c:pt idx="1072">
                  <c:v>28.220376184322035</c:v>
                </c:pt>
                <c:pt idx="1073">
                  <c:v>27.756119087837835</c:v>
                </c:pt>
                <c:pt idx="1074">
                  <c:v>27.784471197212838</c:v>
                </c:pt>
                <c:pt idx="1075">
                  <c:v>27.812908448057435</c:v>
                </c:pt>
                <c:pt idx="1076">
                  <c:v>27.841260557432435</c:v>
                </c:pt>
                <c:pt idx="1077">
                  <c:v>27.654406459731543</c:v>
                </c:pt>
                <c:pt idx="1078">
                  <c:v>27.654406459731543</c:v>
                </c:pt>
                <c:pt idx="1079">
                  <c:v>27.654406459731543</c:v>
                </c:pt>
                <c:pt idx="1080">
                  <c:v>27.146986157718121</c:v>
                </c:pt>
                <c:pt idx="1081">
                  <c:v>26.639565855704699</c:v>
                </c:pt>
                <c:pt idx="1082">
                  <c:v>26.132145553691277</c:v>
                </c:pt>
                <c:pt idx="1083">
                  <c:v>25.963005453020134</c:v>
                </c:pt>
                <c:pt idx="1084">
                  <c:v>25.793865352348991</c:v>
                </c:pt>
                <c:pt idx="1085">
                  <c:v>25.624725251677852</c:v>
                </c:pt>
                <c:pt idx="1086">
                  <c:v>25.509925918750003</c:v>
                </c:pt>
                <c:pt idx="1087">
                  <c:v>25.651378676839467</c:v>
                </c:pt>
                <c:pt idx="1088">
                  <c:v>25.621906249999999</c:v>
                </c:pt>
                <c:pt idx="1089">
                  <c:v>26.013963418750002</c:v>
                </c:pt>
                <c:pt idx="1090">
                  <c:v>26.405936581250003</c:v>
                </c:pt>
                <c:pt idx="1091">
                  <c:v>26.79799375</c:v>
                </c:pt>
                <c:pt idx="1092">
                  <c:v>27.302031250000002</c:v>
                </c:pt>
                <c:pt idx="1093">
                  <c:v>27.713689784053155</c:v>
                </c:pt>
                <c:pt idx="1094">
                  <c:v>28.216052740863788</c:v>
                </c:pt>
                <c:pt idx="1095">
                  <c:v>28.400760676738415</c:v>
                </c:pt>
                <c:pt idx="1096">
                  <c:v>28.678982700745031</c:v>
                </c:pt>
                <c:pt idx="1097">
                  <c:v>28.957121274834442</c:v>
                </c:pt>
                <c:pt idx="1098">
                  <c:v>29.027902227722773</c:v>
                </c:pt>
                <c:pt idx="1099">
                  <c:v>29.19425123762376</c:v>
                </c:pt>
                <c:pt idx="1100">
                  <c:v>29.264019325657898</c:v>
                </c:pt>
                <c:pt idx="1101">
                  <c:v>29.650917847450661</c:v>
                </c:pt>
                <c:pt idx="1102">
                  <c:v>30.037733468338818</c:v>
                </c:pt>
                <c:pt idx="1103">
                  <c:v>30.424631990131584</c:v>
                </c:pt>
                <c:pt idx="1104">
                  <c:v>30.535138895970398</c:v>
                </c:pt>
                <c:pt idx="1105">
                  <c:v>30.645728702713818</c:v>
                </c:pt>
                <c:pt idx="1106">
                  <c:v>30.655395491803279</c:v>
                </c:pt>
                <c:pt idx="1107">
                  <c:v>31.013427375000003</c:v>
                </c:pt>
                <c:pt idx="1108">
                  <c:v>31.371541887295084</c:v>
                </c:pt>
                <c:pt idx="1109">
                  <c:v>31.625882352941172</c:v>
                </c:pt>
                <c:pt idx="1110">
                  <c:v>31.851229641693813</c:v>
                </c:pt>
                <c:pt idx="1111">
                  <c:v>32.179592833876221</c:v>
                </c:pt>
                <c:pt idx="1112">
                  <c:v>32.507956026058636</c:v>
                </c:pt>
                <c:pt idx="1113">
                  <c:v>32.566059253246756</c:v>
                </c:pt>
                <c:pt idx="1114">
                  <c:v>32.72970779220779</c:v>
                </c:pt>
                <c:pt idx="1115">
                  <c:v>32.786905339805827</c:v>
                </c:pt>
                <c:pt idx="1116">
                  <c:v>33.221861972087389</c:v>
                </c:pt>
                <c:pt idx="1117">
                  <c:v>33.656900163834955</c:v>
                </c:pt>
                <c:pt idx="1118">
                  <c:v>34.091856796116502</c:v>
                </c:pt>
                <c:pt idx="1119">
                  <c:v>34.499654126213592</c:v>
                </c:pt>
                <c:pt idx="1120">
                  <c:v>34.907451456310689</c:v>
                </c:pt>
                <c:pt idx="1121">
                  <c:v>35.201328629032261</c:v>
                </c:pt>
                <c:pt idx="1122">
                  <c:v>35.466331272106103</c:v>
                </c:pt>
                <c:pt idx="1123">
                  <c:v>35.960067659274195</c:v>
                </c:pt>
                <c:pt idx="1124">
                  <c:v>36.22263062700965</c:v>
                </c:pt>
                <c:pt idx="1125">
                  <c:v>36.438750886254013</c:v>
                </c:pt>
                <c:pt idx="1126">
                  <c:v>36.537306808894229</c:v>
                </c:pt>
                <c:pt idx="1127">
                  <c:v>36.752734375000003</c:v>
                </c:pt>
                <c:pt idx="1128">
                  <c:v>37.102733491586541</c:v>
                </c:pt>
                <c:pt idx="1129">
                  <c:v>37.452813383413464</c:v>
                </c:pt>
                <c:pt idx="1130">
                  <c:v>37.682036741214056</c:v>
                </c:pt>
                <c:pt idx="1131">
                  <c:v>37.990060826035034</c:v>
                </c:pt>
                <c:pt idx="1132">
                  <c:v>38.418171658041402</c:v>
                </c:pt>
                <c:pt idx="1133">
                  <c:v>38.600340189873414</c:v>
                </c:pt>
                <c:pt idx="1134">
                  <c:v>38.97254636273734</c:v>
                </c:pt>
                <c:pt idx="1135">
                  <c:v>39.344672782832276</c:v>
                </c:pt>
                <c:pt idx="1136">
                  <c:v>39.71687895569621</c:v>
                </c:pt>
                <c:pt idx="1137">
                  <c:v>40.148097397476342</c:v>
                </c:pt>
                <c:pt idx="1138">
                  <c:v>40.704605678233442</c:v>
                </c:pt>
                <c:pt idx="1139">
                  <c:v>41.131362028301893</c:v>
                </c:pt>
                <c:pt idx="1140">
                  <c:v>41.5276179245283</c:v>
                </c:pt>
                <c:pt idx="1141">
                  <c:v>41.661849609375004</c:v>
                </c:pt>
                <c:pt idx="1142">
                  <c:v>41.924614485981309</c:v>
                </c:pt>
                <c:pt idx="1143">
                  <c:v>41.977116873065022</c:v>
                </c:pt>
                <c:pt idx="1144">
                  <c:v>42.289214396284834</c:v>
                </c:pt>
                <c:pt idx="1145">
                  <c:v>42.46982638888889</c:v>
                </c:pt>
                <c:pt idx="1146">
                  <c:v>42.468416232692313</c:v>
                </c:pt>
                <c:pt idx="1147">
                  <c:v>42.337069111238527</c:v>
                </c:pt>
                <c:pt idx="1148">
                  <c:v>42.465544724770645</c:v>
                </c:pt>
                <c:pt idx="1149">
                  <c:v>42.309505241261398</c:v>
                </c:pt>
                <c:pt idx="1150">
                  <c:v>42.411691567249242</c:v>
                </c:pt>
                <c:pt idx="1151">
                  <c:v>42.513801291793314</c:v>
                </c:pt>
                <c:pt idx="1152">
                  <c:v>42.258488679711256</c:v>
                </c:pt>
                <c:pt idx="1153">
                  <c:v>42.003099466185411</c:v>
                </c:pt>
                <c:pt idx="1154">
                  <c:v>41.621278409090912</c:v>
                </c:pt>
                <c:pt idx="1155">
                  <c:v>41.190979984894263</c:v>
                </c:pt>
                <c:pt idx="1156">
                  <c:v>40.763273719879514</c:v>
                </c:pt>
                <c:pt idx="1157">
                  <c:v>40.338136261261262</c:v>
                </c:pt>
                <c:pt idx="1158">
                  <c:v>40.141908682634735</c:v>
                </c:pt>
                <c:pt idx="1159">
                  <c:v>39.946852611940294</c:v>
                </c:pt>
                <c:pt idx="1160">
                  <c:v>39.752957589285707</c:v>
                </c:pt>
                <c:pt idx="1161">
                  <c:v>39.709779302670619</c:v>
                </c:pt>
                <c:pt idx="1162">
                  <c:v>39.666856508875746</c:v>
                </c:pt>
                <c:pt idx="1163">
                  <c:v>39.624186946902654</c:v>
                </c:pt>
                <c:pt idx="1164">
                  <c:v>39.662799561950145</c:v>
                </c:pt>
                <c:pt idx="1165">
                  <c:v>39.816972878289477</c:v>
                </c:pt>
                <c:pt idx="1166">
                  <c:v>39.970320699708466</c:v>
                </c:pt>
                <c:pt idx="1167">
                  <c:v>40.171568966206401</c:v>
                </c:pt>
                <c:pt idx="1168">
                  <c:v>40.371723625000001</c:v>
                </c:pt>
                <c:pt idx="1169">
                  <c:v>40.453730187319891</c:v>
                </c:pt>
                <c:pt idx="1170">
                  <c:v>40.43853868194843</c:v>
                </c:pt>
                <c:pt idx="1171">
                  <c:v>40.539016071428577</c:v>
                </c:pt>
                <c:pt idx="1172">
                  <c:v>40.638920940170941</c:v>
                </c:pt>
                <c:pt idx="1173">
                  <c:v>40.646626343838527</c:v>
                </c:pt>
                <c:pt idx="1174">
                  <c:v>40.76915861758475</c:v>
                </c:pt>
                <c:pt idx="1175">
                  <c:v>40.890929577464789</c:v>
                </c:pt>
                <c:pt idx="1176">
                  <c:v>40.917650983146075</c:v>
                </c:pt>
                <c:pt idx="1177">
                  <c:v>40.829853351955308</c:v>
                </c:pt>
                <c:pt idx="1178">
                  <c:v>40.630169667590025</c:v>
                </c:pt>
                <c:pt idx="1179">
                  <c:v>40.452619560950417</c:v>
                </c:pt>
                <c:pt idx="1180">
                  <c:v>40.387597113667589</c:v>
                </c:pt>
                <c:pt idx="1181">
                  <c:v>40.212827868852457</c:v>
                </c:pt>
                <c:pt idx="1182">
                  <c:v>40.108441645720113</c:v>
                </c:pt>
                <c:pt idx="1183">
                  <c:v>40.005115809121627</c:v>
                </c:pt>
                <c:pt idx="1184">
                  <c:v>40.010523921832885</c:v>
                </c:pt>
                <c:pt idx="1185">
                  <c:v>39.548228148458449</c:v>
                </c:pt>
                <c:pt idx="1186">
                  <c:v>39.090930735000001</c:v>
                </c:pt>
                <c:pt idx="1187">
                  <c:v>38.638418435013264</c:v>
                </c:pt>
                <c:pt idx="1188">
                  <c:v>38.20284226190477</c:v>
                </c:pt>
                <c:pt idx="1189">
                  <c:v>37.670171052631581</c:v>
                </c:pt>
                <c:pt idx="1190">
                  <c:v>37.143077552356019</c:v>
                </c:pt>
                <c:pt idx="1191">
                  <c:v>36.613611297077924</c:v>
                </c:pt>
                <c:pt idx="1192">
                  <c:v>36.279404859132129</c:v>
                </c:pt>
                <c:pt idx="1193">
                  <c:v>35.854213917525776</c:v>
                </c:pt>
                <c:pt idx="1194">
                  <c:v>35.325726668269233</c:v>
                </c:pt>
                <c:pt idx="1195">
                  <c:v>34.981042562500001</c:v>
                </c:pt>
                <c:pt idx="1196">
                  <c:v>34.459706632653059</c:v>
                </c:pt>
                <c:pt idx="1197">
                  <c:v>33.794371127855335</c:v>
                </c:pt>
                <c:pt idx="1198">
                  <c:v>33.135819824810604</c:v>
                </c:pt>
                <c:pt idx="1199">
                  <c:v>32.483823806532669</c:v>
                </c:pt>
                <c:pt idx="1200">
                  <c:v>32.673787688442218</c:v>
                </c:pt>
                <c:pt idx="1201">
                  <c:v>32.781386278195491</c:v>
                </c:pt>
                <c:pt idx="1202">
                  <c:v>32.888446875</c:v>
                </c:pt>
                <c:pt idx="1203">
                  <c:v>33.015901744077304</c:v>
                </c:pt>
                <c:pt idx="1204">
                  <c:v>33.060545038771721</c:v>
                </c:pt>
                <c:pt idx="1205">
                  <c:v>33.023146551724139</c:v>
                </c:pt>
                <c:pt idx="1206">
                  <c:v>33.169073158783782</c:v>
                </c:pt>
                <c:pt idx="1207">
                  <c:v>33.31422267003677</c:v>
                </c:pt>
                <c:pt idx="1208">
                  <c:v>33.540730698529416</c:v>
                </c:pt>
                <c:pt idx="1209">
                  <c:v>34.013288508557459</c:v>
                </c:pt>
                <c:pt idx="1210">
                  <c:v>34.56785299511003</c:v>
                </c:pt>
                <c:pt idx="1211">
                  <c:v>34.951505474452553</c:v>
                </c:pt>
                <c:pt idx="1212">
                  <c:v>35.176360159671532</c:v>
                </c:pt>
                <c:pt idx="1213">
                  <c:v>35.229719368946732</c:v>
                </c:pt>
                <c:pt idx="1214">
                  <c:v>35.36784873188406</c:v>
                </c:pt>
                <c:pt idx="1215">
                  <c:v>35.606484275602412</c:v>
                </c:pt>
                <c:pt idx="1216">
                  <c:v>35.844033114483175</c:v>
                </c:pt>
                <c:pt idx="1217">
                  <c:v>36.080382194244599</c:v>
                </c:pt>
                <c:pt idx="1218">
                  <c:v>36.249017662589502</c:v>
                </c:pt>
                <c:pt idx="1219">
                  <c:v>36.502695772321431</c:v>
                </c:pt>
                <c:pt idx="1220">
                  <c:v>36.755228622327792</c:v>
                </c:pt>
                <c:pt idx="1221">
                  <c:v>37.137494915780145</c:v>
                </c:pt>
                <c:pt idx="1222">
                  <c:v>37.604704364681609</c:v>
                </c:pt>
                <c:pt idx="1223">
                  <c:v>38.069655882352947</c:v>
                </c:pt>
                <c:pt idx="1224">
                  <c:v>38.729661738556338</c:v>
                </c:pt>
                <c:pt idx="1225">
                  <c:v>39.202897084790216</c:v>
                </c:pt>
                <c:pt idx="1226">
                  <c:v>39.578002309468822</c:v>
                </c:pt>
                <c:pt idx="1227">
                  <c:v>40.134159344896787</c:v>
                </c:pt>
                <c:pt idx="1228">
                  <c:v>40.682772552676539</c:v>
                </c:pt>
                <c:pt idx="1229">
                  <c:v>41.22388150452489</c:v>
                </c:pt>
                <c:pt idx="1230">
                  <c:v>42.003106036963885</c:v>
                </c:pt>
                <c:pt idx="1231">
                  <c:v>42.114903604490024</c:v>
                </c:pt>
                <c:pt idx="1232">
                  <c:v>42.876641316371682</c:v>
                </c:pt>
                <c:pt idx="1233">
                  <c:v>43.36640274259868</c:v>
                </c:pt>
                <c:pt idx="1234">
                  <c:v>43.943120314542483</c:v>
                </c:pt>
                <c:pt idx="1235">
                  <c:v>44.512402597402591</c:v>
                </c:pt>
                <c:pt idx="1236">
                  <c:v>44.490881760997858</c:v>
                </c:pt>
                <c:pt idx="1237">
                  <c:v>44.281242795286012</c:v>
                </c:pt>
                <c:pt idx="1238">
                  <c:v>44.076919456066946</c:v>
                </c:pt>
                <c:pt idx="1239">
                  <c:v>44.558332605468756</c:v>
                </c:pt>
                <c:pt idx="1240">
                  <c:v>44.665034155092592</c:v>
                </c:pt>
                <c:pt idx="1241">
                  <c:v>44.951915816326533</c:v>
                </c:pt>
                <c:pt idx="1242">
                  <c:v>45.217112296305665</c:v>
                </c:pt>
                <c:pt idx="1243">
                  <c:v>45.296186801250002</c:v>
                </c:pt>
                <c:pt idx="1244">
                  <c:v>45.373336215415016</c:v>
                </c:pt>
                <c:pt idx="1245">
                  <c:v>44.567715803571431</c:v>
                </c:pt>
                <c:pt idx="1246">
                  <c:v>43.862664513349515</c:v>
                </c:pt>
                <c:pt idx="1247">
                  <c:v>43.168529624277461</c:v>
                </c:pt>
                <c:pt idx="1248">
                  <c:v>42.293341601487519</c:v>
                </c:pt>
                <c:pt idx="1249">
                  <c:v>41.267086239285717</c:v>
                </c:pt>
                <c:pt idx="1250">
                  <c:v>40.40907851043643</c:v>
                </c:pt>
                <c:pt idx="1251">
                  <c:v>39.478189320652177</c:v>
                </c:pt>
                <c:pt idx="1252">
                  <c:v>38.481794594689845</c:v>
                </c:pt>
                <c:pt idx="1253">
                  <c:v>37.426665111940295</c:v>
                </c:pt>
                <c:pt idx="1254">
                  <c:v>36.702346124308114</c:v>
                </c:pt>
                <c:pt idx="1255">
                  <c:v>36.325369982734806</c:v>
                </c:pt>
                <c:pt idx="1256">
                  <c:v>35.818049450549452</c:v>
                </c:pt>
                <c:pt idx="1257">
                  <c:v>35.928371403688523</c:v>
                </c:pt>
                <c:pt idx="1258">
                  <c:v>35.972281373191684</c:v>
                </c:pt>
                <c:pt idx="1259">
                  <c:v>36.14539189189189</c:v>
                </c:pt>
                <c:pt idx="1260">
                  <c:v>37.137999729091725</c:v>
                </c:pt>
                <c:pt idx="1261">
                  <c:v>38.058760574596775</c:v>
                </c:pt>
                <c:pt idx="1262">
                  <c:v>39.042618515205724</c:v>
                </c:pt>
                <c:pt idx="1263">
                  <c:v>39.786932309491974</c:v>
                </c:pt>
                <c:pt idx="1264">
                  <c:v>40.38245858296461</c:v>
                </c:pt>
                <c:pt idx="1265">
                  <c:v>41.041785871478879</c:v>
                </c:pt>
                <c:pt idx="1266">
                  <c:v>41.267518607705775</c:v>
                </c:pt>
                <c:pt idx="1267">
                  <c:v>41.490891768292684</c:v>
                </c:pt>
                <c:pt idx="1268">
                  <c:v>41.784358723958334</c:v>
                </c:pt>
                <c:pt idx="1269">
                  <c:v>42.090178108808288</c:v>
                </c:pt>
                <c:pt idx="1270">
                  <c:v>42.539026939655166</c:v>
                </c:pt>
                <c:pt idx="1271">
                  <c:v>42.912471005154636</c:v>
                </c:pt>
                <c:pt idx="1272">
                  <c:v>42.936542137820517</c:v>
                </c:pt>
                <c:pt idx="1273">
                  <c:v>42.742124143401021</c:v>
                </c:pt>
                <c:pt idx="1274">
                  <c:v>42.694941176470593</c:v>
                </c:pt>
                <c:pt idx="1275">
                  <c:v>42.81504540625</c:v>
                </c:pt>
                <c:pt idx="1276">
                  <c:v>43.07598093905473</c:v>
                </c:pt>
                <c:pt idx="1277">
                  <c:v>43.262526771004936</c:v>
                </c:pt>
                <c:pt idx="1278">
                  <c:v>43.449271936475412</c:v>
                </c:pt>
                <c:pt idx="1279">
                  <c:v>43.705075153186272</c:v>
                </c:pt>
                <c:pt idx="1280">
                  <c:v>43.959622353420201</c:v>
                </c:pt>
                <c:pt idx="1281">
                  <c:v>44.062369115259742</c:v>
                </c:pt>
                <c:pt idx="1282">
                  <c:v>44.09310278675283</c:v>
                </c:pt>
                <c:pt idx="1283">
                  <c:v>44.194592391304347</c:v>
                </c:pt>
                <c:pt idx="1284">
                  <c:v>43.952070000000006</c:v>
                </c:pt>
                <c:pt idx="1285">
                  <c:v>43.71263215421304</c:v>
                </c:pt>
                <c:pt idx="1286">
                  <c:v>43.407645899053627</c:v>
                </c:pt>
                <c:pt idx="1287">
                  <c:v>43.475403550469487</c:v>
                </c:pt>
                <c:pt idx="1288">
                  <c:v>43.474992645348841</c:v>
                </c:pt>
                <c:pt idx="1289">
                  <c:v>43.407523964723929</c:v>
                </c:pt>
                <c:pt idx="1290">
                  <c:v>43.511785188356164</c:v>
                </c:pt>
                <c:pt idx="1291">
                  <c:v>43.747018380681823</c:v>
                </c:pt>
                <c:pt idx="1292">
                  <c:v>43.847472744360907</c:v>
                </c:pt>
                <c:pt idx="1293">
                  <c:v>44.40675539307005</c:v>
                </c:pt>
                <c:pt idx="1294">
                  <c:v>45.156599972181013</c:v>
                </c:pt>
                <c:pt idx="1295">
                  <c:v>45.899426698670609</c:v>
                </c:pt>
                <c:pt idx="1296">
                  <c:v>46.689148599926796</c:v>
                </c:pt>
                <c:pt idx="1297">
                  <c:v>47.328100045224318</c:v>
                </c:pt>
                <c:pt idx="1298">
                  <c:v>48.020764684813756</c:v>
                </c:pt>
                <c:pt idx="1299">
                  <c:v>48.285864385623235</c:v>
                </c:pt>
                <c:pt idx="1300">
                  <c:v>48.476775865384617</c:v>
                </c:pt>
                <c:pt idx="1301">
                  <c:v>48.730596473029053</c:v>
                </c:pt>
                <c:pt idx="1302">
                  <c:v>48.944385610465126</c:v>
                </c:pt>
                <c:pt idx="1303">
                  <c:v>49.219808257113826</c:v>
                </c:pt>
                <c:pt idx="1304">
                  <c:v>49.424052446380706</c:v>
                </c:pt>
                <c:pt idx="1305">
                  <c:v>49.286757322140957</c:v>
                </c:pt>
                <c:pt idx="1306">
                  <c:v>49.086545281620559</c:v>
                </c:pt>
                <c:pt idx="1307">
                  <c:v>48.826579204693608</c:v>
                </c:pt>
                <c:pt idx="1308">
                  <c:v>48.60042303181234</c:v>
                </c:pt>
                <c:pt idx="1309">
                  <c:v>48.380892276615967</c:v>
                </c:pt>
                <c:pt idx="1310">
                  <c:v>48.106949906367042</c:v>
                </c:pt>
                <c:pt idx="1311">
                  <c:v>47.209334560185184</c:v>
                </c:pt>
                <c:pt idx="1312">
                  <c:v>46.388395025977999</c:v>
                </c:pt>
                <c:pt idx="1313">
                  <c:v>45.527933796856104</c:v>
                </c:pt>
                <c:pt idx="1314">
                  <c:v>45.223195284159615</c:v>
                </c:pt>
                <c:pt idx="1315">
                  <c:v>44.594914465786317</c:v>
                </c:pt>
                <c:pt idx="1316">
                  <c:v>43.923267857142861</c:v>
                </c:pt>
                <c:pt idx="1317">
                  <c:v>43.687212558962266</c:v>
                </c:pt>
                <c:pt idx="1318">
                  <c:v>43.506394736842104</c:v>
                </c:pt>
                <c:pt idx="1319">
                  <c:v>43.278306778679031</c:v>
                </c:pt>
                <c:pt idx="1320">
                  <c:v>42.698349137931039</c:v>
                </c:pt>
                <c:pt idx="1321">
                  <c:v>42.031796075085325</c:v>
                </c:pt>
                <c:pt idx="1322">
                  <c:v>41.519021186440682</c:v>
                </c:pt>
                <c:pt idx="1323">
                  <c:v>41.64475490319866</c:v>
                </c:pt>
                <c:pt idx="1324">
                  <c:v>41.722574060412029</c:v>
                </c:pt>
                <c:pt idx="1325">
                  <c:v>41.752775248344378</c:v>
                </c:pt>
                <c:pt idx="1326">
                  <c:v>41.535496322325329</c:v>
                </c:pt>
                <c:pt idx="1327">
                  <c:v>41.456947853466957</c:v>
                </c:pt>
                <c:pt idx="1328">
                  <c:v>41.291054855150215</c:v>
                </c:pt>
                <c:pt idx="1329">
                  <c:v>41.283585385438968</c:v>
                </c:pt>
                <c:pt idx="1330">
                  <c:v>41.232096451440768</c:v>
                </c:pt>
                <c:pt idx="1331">
                  <c:v>41.180936170212767</c:v>
                </c:pt>
                <c:pt idx="1332">
                  <c:v>40.560052631230121</c:v>
                </c:pt>
                <c:pt idx="1333">
                  <c:v>39.942840638213532</c:v>
                </c:pt>
                <c:pt idx="1334">
                  <c:v>39.496271825396832</c:v>
                </c:pt>
                <c:pt idx="1335">
                  <c:v>38.763351824288726</c:v>
                </c:pt>
                <c:pt idx="1336">
                  <c:v>37.837800489300626</c:v>
                </c:pt>
                <c:pt idx="1337">
                  <c:v>36.815522551546394</c:v>
                </c:pt>
                <c:pt idx="1338">
                  <c:v>36.101233596153847</c:v>
                </c:pt>
                <c:pt idx="1339">
                  <c:v>35.502657746929373</c:v>
                </c:pt>
                <c:pt idx="1340">
                  <c:v>34.906784984678247</c:v>
                </c:pt>
                <c:pt idx="1341">
                  <c:v>34.0130356351833</c:v>
                </c:pt>
                <c:pt idx="1342">
                  <c:v>33.293991332908163</c:v>
                </c:pt>
                <c:pt idx="1343">
                  <c:v>32.638493852459021</c:v>
                </c:pt>
                <c:pt idx="1344">
                  <c:v>32.38286324769939</c:v>
                </c:pt>
                <c:pt idx="1345">
                  <c:v>32.16083605081716</c:v>
                </c:pt>
                <c:pt idx="1346">
                  <c:v>31.972143769152197</c:v>
                </c:pt>
                <c:pt idx="1347">
                  <c:v>31.890084565162272</c:v>
                </c:pt>
                <c:pt idx="1348">
                  <c:v>31.840993945312501</c:v>
                </c:pt>
                <c:pt idx="1349">
                  <c:v>31.888603643216079</c:v>
                </c:pt>
                <c:pt idx="1350">
                  <c:v>32.358047053303302</c:v>
                </c:pt>
                <c:pt idx="1351">
                  <c:v>32.856252863023954</c:v>
                </c:pt>
                <c:pt idx="1352">
                  <c:v>33.285495283018868</c:v>
                </c:pt>
                <c:pt idx="1353">
                  <c:v>33.793718186881193</c:v>
                </c:pt>
                <c:pt idx="1354">
                  <c:v>34.333072140563239</c:v>
                </c:pt>
                <c:pt idx="1355">
                  <c:v>34.904472482724586</c:v>
                </c:pt>
                <c:pt idx="1356">
                  <c:v>35.712961236506381</c:v>
                </c:pt>
                <c:pt idx="1357">
                  <c:v>36.547640991210933</c:v>
                </c:pt>
                <c:pt idx="1358">
                  <c:v>37.483490497076026</c:v>
                </c:pt>
                <c:pt idx="1359">
                  <c:v>38.067542185984486</c:v>
                </c:pt>
                <c:pt idx="1360">
                  <c:v>38.720950441247581</c:v>
                </c:pt>
                <c:pt idx="1361">
                  <c:v>39.370335101253616</c:v>
                </c:pt>
                <c:pt idx="1362">
                  <c:v>39.50956772334294</c:v>
                </c:pt>
                <c:pt idx="1363">
                  <c:v>39.647734449760769</c:v>
                </c:pt>
                <c:pt idx="1364">
                  <c:v>39.746957142857141</c:v>
                </c:pt>
                <c:pt idx="1365">
                  <c:v>39.697620138888894</c:v>
                </c:pt>
                <c:pt idx="1366">
                  <c:v>39.761282995014248</c:v>
                </c:pt>
                <c:pt idx="1367">
                  <c:v>39.825185185185191</c:v>
                </c:pt>
                <c:pt idx="1368">
                  <c:v>39.550699887440757</c:v>
                </c:pt>
                <c:pt idx="1369">
                  <c:v>39.165853531839616</c:v>
                </c:pt>
                <c:pt idx="1370">
                  <c:v>38.821309328007523</c:v>
                </c:pt>
                <c:pt idx="1371">
                  <c:v>38.026776777362016</c:v>
                </c:pt>
                <c:pt idx="1372">
                  <c:v>37.274348205964586</c:v>
                </c:pt>
                <c:pt idx="1373">
                  <c:v>36.561456203531598</c:v>
                </c:pt>
                <c:pt idx="1374">
                  <c:v>36.197420332792213</c:v>
                </c:pt>
                <c:pt idx="1375">
                  <c:v>35.834966093750005</c:v>
                </c:pt>
                <c:pt idx="1376">
                  <c:v>35.440863919667592</c:v>
                </c:pt>
                <c:pt idx="1377">
                  <c:v>34.831216990570383</c:v>
                </c:pt>
                <c:pt idx="1378">
                  <c:v>34.257671680045874</c:v>
                </c:pt>
                <c:pt idx="1379">
                  <c:v>33.687044258920402</c:v>
                </c:pt>
                <c:pt idx="1380">
                  <c:v>33.525851961678832</c:v>
                </c:pt>
                <c:pt idx="1381">
                  <c:v>33.548699107959749</c:v>
                </c:pt>
                <c:pt idx="1382">
                  <c:v>33.633384650735294</c:v>
                </c:pt>
                <c:pt idx="1383">
                  <c:v>33.842219492403316</c:v>
                </c:pt>
                <c:pt idx="1384">
                  <c:v>33.895711897382917</c:v>
                </c:pt>
                <c:pt idx="1385">
                  <c:v>33.855669520547949</c:v>
                </c:pt>
                <c:pt idx="1386">
                  <c:v>33.96315148972603</c:v>
                </c:pt>
                <c:pt idx="1387">
                  <c:v>34.008287710802186</c:v>
                </c:pt>
                <c:pt idx="1388">
                  <c:v>33.960784369328493</c:v>
                </c:pt>
                <c:pt idx="1389">
                  <c:v>33.648273124433366</c:v>
                </c:pt>
                <c:pt idx="1390">
                  <c:v>33.336099745244567</c:v>
                </c:pt>
                <c:pt idx="1391">
                  <c:v>33.024719457013575</c:v>
                </c:pt>
                <c:pt idx="1392">
                  <c:v>33.285285752023384</c:v>
                </c:pt>
                <c:pt idx="1393">
                  <c:v>33.632534492607526</c:v>
                </c:pt>
                <c:pt idx="1394">
                  <c:v>33.947217885816237</c:v>
                </c:pt>
                <c:pt idx="1395">
                  <c:v>33.25954280723159</c:v>
                </c:pt>
                <c:pt idx="1396">
                  <c:v>32.636985195623346</c:v>
                </c:pt>
                <c:pt idx="1397">
                  <c:v>32.018593612334804</c:v>
                </c:pt>
                <c:pt idx="1398">
                  <c:v>32.997182557117753</c:v>
                </c:pt>
                <c:pt idx="1399">
                  <c:v>33.881541739510489</c:v>
                </c:pt>
                <c:pt idx="1400">
                  <c:v>34.756672826086955</c:v>
                </c:pt>
                <c:pt idx="1401">
                  <c:v>35.861197099956641</c:v>
                </c:pt>
                <c:pt idx="1402">
                  <c:v>37.02382560116984</c:v>
                </c:pt>
                <c:pt idx="1403">
                  <c:v>38.217748050259964</c:v>
                </c:pt>
                <c:pt idx="1404">
                  <c:v>38.909995997191011</c:v>
                </c:pt>
                <c:pt idx="1405">
                  <c:v>39.598880608836211</c:v>
                </c:pt>
                <c:pt idx="1406">
                  <c:v>40.214837446351936</c:v>
                </c:pt>
                <c:pt idx="1407">
                  <c:v>42.218413434030751</c:v>
                </c:pt>
                <c:pt idx="1408">
                  <c:v>44.276584356382976</c:v>
                </c:pt>
                <c:pt idx="1409">
                  <c:v>46.281748411016956</c:v>
                </c:pt>
                <c:pt idx="1410">
                  <c:v>46.837844193037981</c:v>
                </c:pt>
                <c:pt idx="1411">
                  <c:v>47.389478681722693</c:v>
                </c:pt>
                <c:pt idx="1412">
                  <c:v>47.81624530467446</c:v>
                </c:pt>
                <c:pt idx="1413">
                  <c:v>48.376907024750416</c:v>
                </c:pt>
                <c:pt idx="1414">
                  <c:v>49.056088637780547</c:v>
                </c:pt>
                <c:pt idx="1415">
                  <c:v>49.671745331950206</c:v>
                </c:pt>
                <c:pt idx="1416">
                  <c:v>50.278885218827419</c:v>
                </c:pt>
                <c:pt idx="1417">
                  <c:v>50.901155427631579</c:v>
                </c:pt>
                <c:pt idx="1418">
                  <c:v>51.434080130825848</c:v>
                </c:pt>
                <c:pt idx="1419">
                  <c:v>51.277319460804236</c:v>
                </c:pt>
                <c:pt idx="1420">
                  <c:v>51.163674066033927</c:v>
                </c:pt>
                <c:pt idx="1421">
                  <c:v>51.216058622078968</c:v>
                </c:pt>
                <c:pt idx="1422">
                  <c:v>50.059351386655948</c:v>
                </c:pt>
                <c:pt idx="1423">
                  <c:v>48.947461878009634</c:v>
                </c:pt>
                <c:pt idx="1424">
                  <c:v>47.762593500000001</c:v>
                </c:pt>
                <c:pt idx="1425">
                  <c:v>47.00611186803345</c:v>
                </c:pt>
                <c:pt idx="1426">
                  <c:v>46.366846003772835</c:v>
                </c:pt>
                <c:pt idx="1427">
                  <c:v>45.707127775574946</c:v>
                </c:pt>
                <c:pt idx="1428">
                  <c:v>44.489024234693872</c:v>
                </c:pt>
                <c:pt idx="1429">
                  <c:v>43.473234374999997</c:v>
                </c:pt>
                <c:pt idx="1430">
                  <c:v>42.433926282051289</c:v>
                </c:pt>
                <c:pt idx="1431">
                  <c:v>42.100817295384019</c:v>
                </c:pt>
                <c:pt idx="1432">
                  <c:v>41.736606719233748</c:v>
                </c:pt>
                <c:pt idx="1433">
                  <c:v>41.246486720554273</c:v>
                </c:pt>
                <c:pt idx="1434">
                  <c:v>41.397558473926381</c:v>
                </c:pt>
                <c:pt idx="1435">
                  <c:v>41.326478913373862</c:v>
                </c:pt>
                <c:pt idx="1436">
                  <c:v>41.287774114544092</c:v>
                </c:pt>
                <c:pt idx="1437">
                  <c:v>40.788715547752808</c:v>
                </c:pt>
                <c:pt idx="1438">
                  <c:v>40.445995697869947</c:v>
                </c:pt>
                <c:pt idx="1439">
                  <c:v>40.194918721973096</c:v>
                </c:pt>
                <c:pt idx="1440">
                  <c:v>39.662621002043089</c:v>
                </c:pt>
                <c:pt idx="1441">
                  <c:v>39.310998891876856</c:v>
                </c:pt>
                <c:pt idx="1442">
                  <c:v>39.090908333333338</c:v>
                </c:pt>
                <c:pt idx="1443">
                  <c:v>37.958087365939356</c:v>
                </c:pt>
                <c:pt idx="1444">
                  <c:v>36.904577530420362</c:v>
                </c:pt>
                <c:pt idx="1445">
                  <c:v>35.968264246323528</c:v>
                </c:pt>
                <c:pt idx="1446">
                  <c:v>34.860743392070489</c:v>
                </c:pt>
                <c:pt idx="1447">
                  <c:v>33.817742953879943</c:v>
                </c:pt>
                <c:pt idx="1448">
                  <c:v>32.733047558309046</c:v>
                </c:pt>
                <c:pt idx="1449">
                  <c:v>31.554251542030567</c:v>
                </c:pt>
                <c:pt idx="1450">
                  <c:v>30.334973879716983</c:v>
                </c:pt>
                <c:pt idx="1451">
                  <c:v>29.185927755620014</c:v>
                </c:pt>
                <c:pt idx="1452">
                  <c:v>29.283629801774083</c:v>
                </c:pt>
                <c:pt idx="1453">
                  <c:v>29.317272091450221</c:v>
                </c:pt>
                <c:pt idx="1454">
                  <c:v>29.290621410624553</c:v>
                </c:pt>
                <c:pt idx="1455">
                  <c:v>29.778499368279569</c:v>
                </c:pt>
                <c:pt idx="1456">
                  <c:v>30.247120799033649</c:v>
                </c:pt>
                <c:pt idx="1457">
                  <c:v>30.648499910841661</c:v>
                </c:pt>
                <c:pt idx="1458">
                  <c:v>31.174988434163698</c:v>
                </c:pt>
                <c:pt idx="1459">
                  <c:v>31.676735716820442</c:v>
                </c:pt>
                <c:pt idx="1460">
                  <c:v>32.175642250530778</c:v>
                </c:pt>
                <c:pt idx="1461">
                  <c:v>32.684237041607901</c:v>
                </c:pt>
                <c:pt idx="1462">
                  <c:v>33.259375880281688</c:v>
                </c:pt>
                <c:pt idx="1463">
                  <c:v>33.904425211416488</c:v>
                </c:pt>
                <c:pt idx="1464">
                  <c:v>34.179822054698462</c:v>
                </c:pt>
                <c:pt idx="1465">
                  <c:v>34.500680031446542</c:v>
                </c:pt>
                <c:pt idx="1466">
                  <c:v>34.819303621169922</c:v>
                </c:pt>
                <c:pt idx="1467">
                  <c:v>34.425061197916676</c:v>
                </c:pt>
                <c:pt idx="1468">
                  <c:v>34.080205443828021</c:v>
                </c:pt>
                <c:pt idx="1469">
                  <c:v>33.736304968836563</c:v>
                </c:pt>
                <c:pt idx="1470">
                  <c:v>34.364606561634353</c:v>
                </c:pt>
                <c:pt idx="1471">
                  <c:v>34.896242662292821</c:v>
                </c:pt>
                <c:pt idx="1472">
                  <c:v>35.449363800827015</c:v>
                </c:pt>
                <c:pt idx="1473">
                  <c:v>36.150939430336308</c:v>
                </c:pt>
                <c:pt idx="1474">
                  <c:v>36.973121141975312</c:v>
                </c:pt>
                <c:pt idx="1475">
                  <c:v>37.837382973251032</c:v>
                </c:pt>
                <c:pt idx="1476">
                  <c:v>38.193596704001372</c:v>
                </c:pt>
                <c:pt idx="1477">
                  <c:v>38.538597303169738</c:v>
                </c:pt>
                <c:pt idx="1478">
                  <c:v>38.881425356657616</c:v>
                </c:pt>
                <c:pt idx="1479">
                  <c:v>40.247770522388059</c:v>
                </c:pt>
                <c:pt idx="1480">
                  <c:v>41.638623305084749</c:v>
                </c:pt>
                <c:pt idx="1481">
                  <c:v>42.911300675675676</c:v>
                </c:pt>
                <c:pt idx="1482">
                  <c:v>44.001386876684641</c:v>
                </c:pt>
                <c:pt idx="1483">
                  <c:v>45.025094798657726</c:v>
                </c:pt>
                <c:pt idx="1484">
                  <c:v>46.102225150602401</c:v>
                </c:pt>
                <c:pt idx="1485">
                  <c:v>47.908848662207362</c:v>
                </c:pt>
                <c:pt idx="1486">
                  <c:v>49.679848446893793</c:v>
                </c:pt>
                <c:pt idx="1487">
                  <c:v>51.514854709418842</c:v>
                </c:pt>
                <c:pt idx="1488">
                  <c:v>52.39910803393213</c:v>
                </c:pt>
                <c:pt idx="1489">
                  <c:v>53.276329522862817</c:v>
                </c:pt>
                <c:pt idx="1490">
                  <c:v>54.182366661162476</c:v>
                </c:pt>
                <c:pt idx="1491">
                  <c:v>55.043781850724152</c:v>
                </c:pt>
                <c:pt idx="1492">
                  <c:v>55.972834506406052</c:v>
                </c:pt>
                <c:pt idx="1493">
                  <c:v>56.898397131147547</c:v>
                </c:pt>
                <c:pt idx="1494">
                  <c:v>57.311542622950824</c:v>
                </c:pt>
                <c:pt idx="1495">
                  <c:v>57.573675196206672</c:v>
                </c:pt>
                <c:pt idx="1496">
                  <c:v>57.872190763707579</c:v>
                </c:pt>
                <c:pt idx="1497">
                  <c:v>57.017069612068966</c:v>
                </c:pt>
                <c:pt idx="1498">
                  <c:v>56.387062341308607</c:v>
                </c:pt>
                <c:pt idx="1499">
                  <c:v>55.756070032573291</c:v>
                </c:pt>
                <c:pt idx="1500">
                  <c:v>55.474647996275912</c:v>
                </c:pt>
                <c:pt idx="1501">
                  <c:v>55.338859582795351</c:v>
                </c:pt>
                <c:pt idx="1502">
                  <c:v>55.097740847784202</c:v>
                </c:pt>
                <c:pt idx="1503">
                  <c:v>55.353830374280228</c:v>
                </c:pt>
                <c:pt idx="1504">
                  <c:v>55.714489942528736</c:v>
                </c:pt>
                <c:pt idx="1505">
                  <c:v>56.14533862476069</c:v>
                </c:pt>
                <c:pt idx="1506">
                  <c:v>56.621229136146503</c:v>
                </c:pt>
                <c:pt idx="1507">
                  <c:v>57.095464641608388</c:v>
                </c:pt>
                <c:pt idx="1508">
                  <c:v>57.494771863117876</c:v>
                </c:pt>
                <c:pt idx="1509">
                  <c:v>58.7619207991156</c:v>
                </c:pt>
                <c:pt idx="1510">
                  <c:v>60.096778846153853</c:v>
                </c:pt>
                <c:pt idx="1511">
                  <c:v>61.542788067465324</c:v>
                </c:pt>
                <c:pt idx="1512">
                  <c:v>62.146619889220624</c:v>
                </c:pt>
                <c:pt idx="1513">
                  <c:v>62.74682621005639</c:v>
                </c:pt>
                <c:pt idx="1514">
                  <c:v>63.382715625000003</c:v>
                </c:pt>
                <c:pt idx="1515">
                  <c:v>63.466092614700386</c:v>
                </c:pt>
                <c:pt idx="1516">
                  <c:v>63.6684995354466</c:v>
                </c:pt>
                <c:pt idx="1517">
                  <c:v>63.751467950717391</c:v>
                </c:pt>
                <c:pt idx="1518">
                  <c:v>63.719133177570093</c:v>
                </c:pt>
                <c:pt idx="1519">
                  <c:v>63.647272621268655</c:v>
                </c:pt>
                <c:pt idx="1520">
                  <c:v>63.536240694789093</c:v>
                </c:pt>
                <c:pt idx="1521">
                  <c:v>62.900667384746292</c:v>
                </c:pt>
                <c:pt idx="1522">
                  <c:v>62.461169663312688</c:v>
                </c:pt>
                <c:pt idx="1523">
                  <c:v>62.05942188468692</c:v>
                </c:pt>
                <c:pt idx="1524">
                  <c:v>61.850641243811879</c:v>
                </c:pt>
                <c:pt idx="1525">
                  <c:v>61.64263434218654</c:v>
                </c:pt>
                <c:pt idx="1526">
                  <c:v>61.435396886559808</c:v>
                </c:pt>
                <c:pt idx="1527">
                  <c:v>61.027309615384617</c:v>
                </c:pt>
                <c:pt idx="1528">
                  <c:v>60.620726351351344</c:v>
                </c:pt>
                <c:pt idx="1529">
                  <c:v>60.252580904907973</c:v>
                </c:pt>
                <c:pt idx="1530">
                  <c:v>59.7258185546875</c:v>
                </c:pt>
                <c:pt idx="1531">
                  <c:v>59.200191474143203</c:v>
                </c:pt>
                <c:pt idx="1532">
                  <c:v>58.676003591075805</c:v>
                </c:pt>
                <c:pt idx="1533">
                  <c:v>58.338191535823171</c:v>
                </c:pt>
                <c:pt idx="1534">
                  <c:v>58.143645354420727</c:v>
                </c:pt>
                <c:pt idx="1535">
                  <c:v>57.984301784624769</c:v>
                </c:pt>
                <c:pt idx="1536">
                  <c:v>58.185704498843201</c:v>
                </c:pt>
                <c:pt idx="1537">
                  <c:v>58.457115126687313</c:v>
                </c:pt>
                <c:pt idx="1538">
                  <c:v>58.621088636363645</c:v>
                </c:pt>
                <c:pt idx="1539">
                  <c:v>59.532226985559568</c:v>
                </c:pt>
                <c:pt idx="1540">
                  <c:v>60.866622292418775</c:v>
                </c:pt>
                <c:pt idx="1541">
                  <c:v>62.201017599277989</c:v>
                </c:pt>
                <c:pt idx="1542">
                  <c:v>63.496025794841039</c:v>
                </c:pt>
                <c:pt idx="1543">
                  <c:v>64.822057899461399</c:v>
                </c:pt>
                <c:pt idx="1544">
                  <c:v>65.984182549136392</c:v>
                </c:pt>
                <c:pt idx="1545">
                  <c:v>67.969147220570761</c:v>
                </c:pt>
                <c:pt idx="1546">
                  <c:v>70.030165626856814</c:v>
                </c:pt>
                <c:pt idx="1547">
                  <c:v>72.131569741532971</c:v>
                </c:pt>
                <c:pt idx="1548">
                  <c:v>73.301425133293847</c:v>
                </c:pt>
                <c:pt idx="1549">
                  <c:v>74.245099749705531</c:v>
                </c:pt>
                <c:pt idx="1550">
                  <c:v>75.00207542348133</c:v>
                </c:pt>
                <c:pt idx="1551">
                  <c:v>75.433983508464678</c:v>
                </c:pt>
                <c:pt idx="1552">
                  <c:v>75.821151239067063</c:v>
                </c:pt>
                <c:pt idx="1553">
                  <c:v>75.897990139211132</c:v>
                </c:pt>
                <c:pt idx="1554">
                  <c:v>76.587642505787045</c:v>
                </c:pt>
                <c:pt idx="1555">
                  <c:v>77.452984664351845</c:v>
                </c:pt>
                <c:pt idx="1556">
                  <c:v>77.912532383419702</c:v>
                </c:pt>
                <c:pt idx="1557">
                  <c:v>75.991860632183915</c:v>
                </c:pt>
                <c:pt idx="1558">
                  <c:v>74.162898477886273</c:v>
                </c:pt>
                <c:pt idx="1559">
                  <c:v>72.419181034482762</c:v>
                </c:pt>
                <c:pt idx="1560">
                  <c:v>69.776521987435757</c:v>
                </c:pt>
                <c:pt idx="1561">
                  <c:v>67.319684300341294</c:v>
                </c:pt>
                <c:pt idx="1562">
                  <c:v>64.992803632236104</c:v>
                </c:pt>
                <c:pt idx="1563">
                  <c:v>60.627913722442059</c:v>
                </c:pt>
                <c:pt idx="1564">
                  <c:v>56.265750562746206</c:v>
                </c:pt>
                <c:pt idx="1565">
                  <c:v>52.088594452247193</c:v>
                </c:pt>
                <c:pt idx="1566">
                  <c:v>48.221953873239435</c:v>
                </c:pt>
                <c:pt idx="1567">
                  <c:v>44.208584859154932</c:v>
                </c:pt>
                <c:pt idx="1568">
                  <c:v>40.014867148065058</c:v>
                </c:pt>
                <c:pt idx="1569">
                  <c:v>38.438650464265621</c:v>
                </c:pt>
                <c:pt idx="1570">
                  <c:v>36.789433835963919</c:v>
                </c:pt>
                <c:pt idx="1571">
                  <c:v>35.214164898132431</c:v>
                </c:pt>
                <c:pt idx="1572">
                  <c:v>35.139373235460191</c:v>
                </c:pt>
                <c:pt idx="1573">
                  <c:v>35.005754007311594</c:v>
                </c:pt>
                <c:pt idx="1574">
                  <c:v>34.81467072147651</c:v>
                </c:pt>
                <c:pt idx="1575">
                  <c:v>35.574170606229146</c:v>
                </c:pt>
                <c:pt idx="1576">
                  <c:v>36.527300472747491</c:v>
                </c:pt>
                <c:pt idx="1577">
                  <c:v>37.459596303501947</c:v>
                </c:pt>
                <c:pt idx="1578">
                  <c:v>38.957257079400335</c:v>
                </c:pt>
                <c:pt idx="1579">
                  <c:v>40.362051051466523</c:v>
                </c:pt>
                <c:pt idx="1580">
                  <c:v>41.826758287292819</c:v>
                </c:pt>
                <c:pt idx="1581">
                  <c:v>40.622327289023715</c:v>
                </c:pt>
                <c:pt idx="1582">
                  <c:v>39.48710769442912</c:v>
                </c:pt>
                <c:pt idx="1583">
                  <c:v>38.436690505804314</c:v>
                </c:pt>
                <c:pt idx="1584">
                  <c:v>39.529633324160706</c:v>
                </c:pt>
                <c:pt idx="1585">
                  <c:v>40.47990954396505</c:v>
                </c:pt>
                <c:pt idx="1586">
                  <c:v>41.483216612377859</c:v>
                </c:pt>
                <c:pt idx="1587">
                  <c:v>43.50682773394994</c:v>
                </c:pt>
                <c:pt idx="1588">
                  <c:v>45.51444891008174</c:v>
                </c:pt>
                <c:pt idx="1589">
                  <c:v>47.399280416439851</c:v>
                </c:pt>
                <c:pt idx="1590">
                  <c:v>49.188651441000538</c:v>
                </c:pt>
                <c:pt idx="1591">
                  <c:v>50.836068187974</c:v>
                </c:pt>
                <c:pt idx="1592">
                  <c:v>52.49937027537797</c:v>
                </c:pt>
                <c:pt idx="1593">
                  <c:v>57.169658783783781</c:v>
                </c:pt>
                <c:pt idx="1594">
                  <c:v>61.95062533875339</c:v>
                </c:pt>
                <c:pt idx="1595">
                  <c:v>66.648908708627246</c:v>
                </c:pt>
                <c:pt idx="1596">
                  <c:v>67.80374865010802</c:v>
                </c:pt>
                <c:pt idx="1597">
                  <c:v>68.910390037593984</c:v>
                </c:pt>
                <c:pt idx="1598">
                  <c:v>69.930496264674488</c:v>
                </c:pt>
                <c:pt idx="1599">
                  <c:v>71.56170711436171</c:v>
                </c:pt>
                <c:pt idx="1600">
                  <c:v>72.989036885245909</c:v>
                </c:pt>
                <c:pt idx="1601">
                  <c:v>74.595955785450727</c:v>
                </c:pt>
                <c:pt idx="1602">
                  <c:v>75.43264486536431</c:v>
                </c:pt>
                <c:pt idx="1603">
                  <c:v>76.110992414248031</c:v>
                </c:pt>
                <c:pt idx="1604">
                  <c:v>76.667315363349132</c:v>
                </c:pt>
                <c:pt idx="1605">
                  <c:v>76.608947420115243</c:v>
                </c:pt>
                <c:pt idx="1606">
                  <c:v>76.911900196335083</c:v>
                </c:pt>
                <c:pt idx="1607">
                  <c:v>77.539137217551229</c:v>
                </c:pt>
                <c:pt idx="1608">
                  <c:v>78.112156528578922</c:v>
                </c:pt>
                <c:pt idx="1609">
                  <c:v>78.395613594890506</c:v>
                </c:pt>
                <c:pt idx="1610">
                  <c:v>78.513032203828246</c:v>
                </c:pt>
                <c:pt idx="1611">
                  <c:v>79.300863951695789</c:v>
                </c:pt>
                <c:pt idx="1612">
                  <c:v>80.696127186213999</c:v>
                </c:pt>
                <c:pt idx="1613">
                  <c:v>81.967640745501285</c:v>
                </c:pt>
                <c:pt idx="1614">
                  <c:v>82.970144255373583</c:v>
                </c:pt>
                <c:pt idx="1615">
                  <c:v>83.920703920570261</c:v>
                </c:pt>
                <c:pt idx="1616">
                  <c:v>84.26401565643863</c:v>
                </c:pt>
                <c:pt idx="1617">
                  <c:v>85.511783697289147</c:v>
                </c:pt>
                <c:pt idx="1618">
                  <c:v>87.632633160425101</c:v>
                </c:pt>
                <c:pt idx="1619">
                  <c:v>89.423116425304883</c:v>
                </c:pt>
                <c:pt idx="1620">
                  <c:v>89.949808686333824</c:v>
                </c:pt>
                <c:pt idx="1621">
                  <c:v>90.969425327126331</c:v>
                </c:pt>
                <c:pt idx="1622">
                  <c:v>91.662675487987997</c:v>
                </c:pt>
                <c:pt idx="1623">
                  <c:v>91.648108870967732</c:v>
                </c:pt>
                <c:pt idx="1624">
                  <c:v>91.950544753086405</c:v>
                </c:pt>
                <c:pt idx="1625">
                  <c:v>92.522802796944305</c:v>
                </c:pt>
                <c:pt idx="1626">
                  <c:v>93.934261363636367</c:v>
                </c:pt>
                <c:pt idx="1627">
                  <c:v>95.430935201078952</c:v>
                </c:pt>
                <c:pt idx="1628">
                  <c:v>97.590503634795454</c:v>
                </c:pt>
                <c:pt idx="1629">
                  <c:v>99.346340745787913</c:v>
                </c:pt>
                <c:pt idx="1630">
                  <c:v>100.71995006203474</c:v>
                </c:pt>
                <c:pt idx="1631">
                  <c:v>101.79409471010902</c:v>
                </c:pt>
                <c:pt idx="1632">
                  <c:v>102.16494033327406</c:v>
                </c:pt>
                <c:pt idx="1633">
                  <c:v>102.29823641639518</c:v>
                </c:pt>
                <c:pt idx="1634">
                  <c:v>102.04604319656006</c:v>
                </c:pt>
                <c:pt idx="1635">
                  <c:v>102.10681964429135</c:v>
                </c:pt>
                <c:pt idx="1636">
                  <c:v>102.20169939504399</c:v>
                </c:pt>
                <c:pt idx="1637">
                  <c:v>102.71767129665183</c:v>
                </c:pt>
                <c:pt idx="1638">
                  <c:v>100.19497333160506</c:v>
                </c:pt>
                <c:pt idx="1639">
                  <c:v>97.82554216345946</c:v>
                </c:pt>
                <c:pt idx="1640">
                  <c:v>95.010186339872405</c:v>
                </c:pt>
                <c:pt idx="1641">
                  <c:v>89.813704316154229</c:v>
                </c:pt>
                <c:pt idx="1642">
                  <c:v>84.319209523401724</c:v>
                </c:pt>
                <c:pt idx="1643">
                  <c:v>79.408296077815251</c:v>
                </c:pt>
                <c:pt idx="1644">
                  <c:v>76.711221752416151</c:v>
                </c:pt>
                <c:pt idx="1645">
                  <c:v>74.191439962587339</c:v>
                </c:pt>
                <c:pt idx="1646">
                  <c:v>71.275955905080366</c:v>
                </c:pt>
                <c:pt idx="1647">
                  <c:v>67.319029794295759</c:v>
                </c:pt>
                <c:pt idx="1648">
                  <c:v>63.259073278647655</c:v>
                </c:pt>
                <c:pt idx="1649">
                  <c:v>59.165062667093203</c:v>
                </c:pt>
                <c:pt idx="1650">
                  <c:v>56.786061866941864</c:v>
                </c:pt>
                <c:pt idx="1651">
                  <c:v>54.93539266543732</c:v>
                </c:pt>
                <c:pt idx="1652">
                  <c:v>52.9303536495066</c:v>
                </c:pt>
                <c:pt idx="1653">
                  <c:v>41.418770460768428</c:v>
                </c:pt>
                <c:pt idx="1654">
                  <c:v>29.940511651171004</c:v>
                </c:pt>
                <c:pt idx="1655">
                  <c:v>17.837961641646213</c:v>
                </c:pt>
                <c:pt idx="1656">
                  <c:v>14.569788602984708</c:v>
                </c:pt>
                <c:pt idx="1657">
                  <c:v>11.322610783579099</c:v>
                </c:pt>
                <c:pt idx="1658">
                  <c:v>8.1277643400138224</c:v>
                </c:pt>
                <c:pt idx="1659">
                  <c:v>8.3635935448321135</c:v>
                </c:pt>
                <c:pt idx="1660">
                  <c:v>8.5948336731258426</c:v>
                </c:pt>
                <c:pt idx="1661">
                  <c:v>8.7747901531343153</c:v>
                </c:pt>
                <c:pt idx="1662">
                  <c:v>10.750877636974058</c:v>
                </c:pt>
                <c:pt idx="1663">
                  <c:v>12.684580221373835</c:v>
                </c:pt>
                <c:pt idx="1664">
                  <c:v>14.633188675226538</c:v>
                </c:pt>
                <c:pt idx="1665">
                  <c:v>29.552983492693485</c:v>
                </c:pt>
                <c:pt idx="1666">
                  <c:v>44.455394536125361</c:v>
                </c:pt>
                <c:pt idx="1667">
                  <c:v>59.483469187169192</c:v>
                </c:pt>
                <c:pt idx="1668">
                  <c:v>63.142218672555337</c:v>
                </c:pt>
                <c:pt idx="1669">
                  <c:v>66.98686537157252</c:v>
                </c:pt>
                <c:pt idx="1670">
                  <c:v>70.557514497015589</c:v>
                </c:pt>
                <c:pt idx="1671">
                  <c:v>72.812686632203267</c:v>
                </c:pt>
                <c:pt idx="1672">
                  <c:v>75.131954470661555</c:v>
                </c:pt>
                <c:pt idx="1673">
                  <c:v>77.583364875094631</c:v>
                </c:pt>
                <c:pt idx="1674">
                  <c:v>79.401167257615455</c:v>
                </c:pt>
                <c:pt idx="1675">
                  <c:v>81.123335524387116</c:v>
                </c:pt>
                <c:pt idx="1676">
                  <c:v>82.906749138203352</c:v>
                </c:pt>
                <c:pt idx="1677">
                  <c:v>84.912334942001081</c:v>
                </c:pt>
                <c:pt idx="1678">
                  <c:v>86.984438056150964</c:v>
                </c:pt>
                <c:pt idx="1679">
                  <c:v>88.939407117013943</c:v>
                </c:pt>
                <c:pt idx="1680">
                  <c:v>90.028357903125467</c:v>
                </c:pt>
                <c:pt idx="1681">
                  <c:v>91.089742452860037</c:v>
                </c:pt>
                <c:pt idx="1682">
                  <c:v>91.698749983219003</c:v>
                </c:pt>
                <c:pt idx="1683">
                  <c:v>92.068244344303849</c:v>
                </c:pt>
                <c:pt idx="1684">
                  <c:v>92.588892755040632</c:v>
                </c:pt>
                <c:pt idx="1685">
                  <c:v>93.640905904165308</c:v>
                </c:pt>
                <c:pt idx="1686">
                  <c:v>94.714423562114362</c:v>
                </c:pt>
                <c:pt idx="1687">
                  <c:v>95.607192555562932</c:v>
                </c:pt>
                <c:pt idx="1688">
                  <c:v>96.613722458999774</c:v>
                </c:pt>
                <c:pt idx="1689">
                  <c:v>96.802287276798538</c:v>
                </c:pt>
                <c:pt idx="1690">
                  <c:v>96.87287495027185</c:v>
                </c:pt>
                <c:pt idx="1691">
                  <c:v>97.101236806072549</c:v>
                </c:pt>
                <c:pt idx="1692">
                  <c:v>97.265128052412166</c:v>
                </c:pt>
                <c:pt idx="1693">
                  <c:v>97.425449842530412</c:v>
                </c:pt>
                <c:pt idx="1694">
                  <c:v>97.273401535363064</c:v>
                </c:pt>
                <c:pt idx="1695">
                  <c:v>96.754052850033702</c:v>
                </c:pt>
                <c:pt idx="1696">
                  <c:v>96.64109120379436</c:v>
                </c:pt>
                <c:pt idx="1697">
                  <c:v>96.556046767010358</c:v>
                </c:pt>
                <c:pt idx="1698">
                  <c:v>96.192993684091064</c:v>
                </c:pt>
                <c:pt idx="1699">
                  <c:v>95.142833114129331</c:v>
                </c:pt>
                <c:pt idx="1700">
                  <c:v>94.204677797127999</c:v>
                </c:pt>
                <c:pt idx="1701">
                  <c:v>94.244962270390843</c:v>
                </c:pt>
                <c:pt idx="1702">
                  <c:v>94.697277833038697</c:v>
                </c:pt>
                <c:pt idx="1703">
                  <c:v>94.956651157878241</c:v>
                </c:pt>
                <c:pt idx="1704">
                  <c:v>95.110776011811723</c:v>
                </c:pt>
                <c:pt idx="1705">
                  <c:v>94.768729863545914</c:v>
                </c:pt>
                <c:pt idx="1706">
                  <c:v>94.951065523063249</c:v>
                </c:pt>
                <c:pt idx="1707">
                  <c:v>96.224007497925015</c:v>
                </c:pt>
                <c:pt idx="1708">
                  <c:v>97.225031659833874</c:v>
                </c:pt>
                <c:pt idx="1709">
                  <c:v>98.161510348859139</c:v>
                </c:pt>
                <c:pt idx="1710">
                  <c:v>99.352757271100543</c:v>
                </c:pt>
                <c:pt idx="1711">
                  <c:v>100.46181566592696</c:v>
                </c:pt>
                <c:pt idx="1712">
                  <c:v>101.57211620592017</c:v>
                </c:pt>
                <c:pt idx="1713">
                  <c:v>103.93141340463978</c:v>
                </c:pt>
                <c:pt idx="1714">
                  <c:v>106.24545654934806</c:v>
                </c:pt>
                <c:pt idx="1715">
                  <c:v>108.35609142283383</c:v>
                </c:pt>
                <c:pt idx="1716">
                  <c:v>108.18790853340515</c:v>
                </c:pt>
                <c:pt idx="1717">
                  <c:v>108.02188795089891</c:v>
                </c:pt>
                <c:pt idx="1718">
                  <c:v>107.56175992306163</c:v>
                </c:pt>
                <c:pt idx="1719">
                  <c:v>108.01269287389486</c:v>
                </c:pt>
                <c:pt idx="1720">
                  <c:v>108.43833254518707</c:v>
                </c:pt>
                <c:pt idx="1721">
                  <c:v>109.03686493834516</c:v>
                </c:pt>
                <c:pt idx="1722">
                  <c:v>110.08080272822666</c:v>
                </c:pt>
                <c:pt idx="1723">
                  <c:v>111.26805324319325</c:v>
                </c:pt>
                <c:pt idx="1724">
                  <c:v>112.18667631526985</c:v>
                </c:pt>
                <c:pt idx="1725">
                  <c:v>111.17782253309356</c:v>
                </c:pt>
                <c:pt idx="1726">
                  <c:v>110.48295846725189</c:v>
                </c:pt>
                <c:pt idx="1727">
                  <c:v>109.8071576942405</c:v>
                </c:pt>
                <c:pt idx="1728">
                  <c:v>109.22642106355393</c:v>
                </c:pt>
                <c:pt idx="1729">
                  <c:v>107.65893296111997</c:v>
                </c:pt>
                <c:pt idx="1730">
                  <c:v>105.93328337617896</c:v>
                </c:pt>
                <c:pt idx="1731">
                  <c:v>104.1774217663642</c:v>
                </c:pt>
                <c:pt idx="1732">
                  <c:v>102.11596344694182</c:v>
                </c:pt>
                <c:pt idx="1733">
                  <c:v>100.23172991099489</c:v>
                </c:pt>
                <c:pt idx="1734">
                  <c:v>98.729009360832023</c:v>
                </c:pt>
                <c:pt idx="1735">
                  <c:v>97.37091272721932</c:v>
                </c:pt>
                <c:pt idx="1736">
                  <c:v>96.022273529597186</c:v>
                </c:pt>
                <c:pt idx="1737">
                  <c:v>94.606724167290338</c:v>
                </c:pt>
                <c:pt idx="1738">
                  <c:v>93.344997176998007</c:v>
                </c:pt>
                <c:pt idx="1739">
                  <c:v>92.19821345523728</c:v>
                </c:pt>
                <c:pt idx="1740">
                  <c:v>92.014139505141074</c:v>
                </c:pt>
                <c:pt idx="1741">
                  <c:v>91.906580936776464</c:v>
                </c:pt>
                <c:pt idx="1742">
                  <c:v>91.48077851779685</c:v>
                </c:pt>
                <c:pt idx="1743">
                  <c:v>91.217639941319305</c:v>
                </c:pt>
                <c:pt idx="1744">
                  <c:v>91.017931848361343</c:v>
                </c:pt>
                <c:pt idx="1745">
                  <c:v>90.88727709133758</c:v>
                </c:pt>
                <c:pt idx="1746">
                  <c:v>91.792157656216233</c:v>
                </c:pt>
                <c:pt idx="1747">
                  <c:v>92.464809382642244</c:v>
                </c:pt>
                <c:pt idx="1748">
                  <c:v>92.998121334310852</c:v>
                </c:pt>
                <c:pt idx="1749">
                  <c:v>94.779792918929871</c:v>
                </c:pt>
                <c:pt idx="1750">
                  <c:v>96.827877372562199</c:v>
                </c:pt>
                <c:pt idx="1751">
                  <c:v>98.696000581944404</c:v>
                </c:pt>
                <c:pt idx="1752">
                  <c:v>100.10982044688046</c:v>
                </c:pt>
                <c:pt idx="1753">
                  <c:v>101.77528422269019</c:v>
                </c:pt>
                <c:pt idx="1754">
                  <c:v>103.67045433570823</c:v>
                </c:pt>
                <c:pt idx="1755">
                  <c:v>104.64536712142775</c:v>
                </c:pt>
                <c:pt idx="1756">
                  <c:v>105.83634843891099</c:v>
                </c:pt>
                <c:pt idx="1757">
                  <c:v>107.01961737870221</c:v>
                </c:pt>
                <c:pt idx="1758">
                  <c:v>108.14364179323981</c:v>
                </c:pt>
                <c:pt idx="1759">
                  <c:v>108.86778059946481</c:v>
                </c:pt>
                <c:pt idx="1760">
                  <c:v>109.33586048886026</c:v>
                </c:pt>
                <c:pt idx="1761">
                  <c:v>110.35860769551981</c:v>
                </c:pt>
                <c:pt idx="1762">
                  <c:v>111.30949876149819</c:v>
                </c:pt>
                <c:pt idx="1763">
                  <c:v>112.32910487417047</c:v>
                </c:pt>
                <c:pt idx="1764">
                  <c:v>113.60485663682539</c:v>
                </c:pt>
                <c:pt idx="1765">
                  <c:v>114.96788940162496</c:v>
                </c:pt>
                <c:pt idx="1766">
                  <c:v>116.58015700008815</c:v>
                </c:pt>
              </c:numCache>
            </c:numRef>
          </c:yVal>
          <c:smooth val="0"/>
          <c:extLst>
            <c:ext xmlns:c16="http://schemas.microsoft.com/office/drawing/2014/chart" uri="{C3380CC4-5D6E-409C-BE32-E72D297353CC}">
              <c16:uniqueId val="{00000001-E061-2940-9B01-C8368C0A75FF}"/>
            </c:ext>
          </c:extLst>
        </c:ser>
        <c:dLbls>
          <c:showLegendKey val="0"/>
          <c:showVal val="0"/>
          <c:showCatName val="0"/>
          <c:showSerName val="0"/>
          <c:showPercent val="0"/>
          <c:showBubbleSize val="0"/>
        </c:dLbls>
        <c:axId val="3"/>
        <c:axId val="4"/>
      </c:scatterChart>
      <c:valAx>
        <c:axId val="591416272"/>
        <c:scaling>
          <c:orientation val="minMax"/>
          <c:max val="2020"/>
          <c:min val="1870"/>
        </c:scaling>
        <c:delete val="0"/>
        <c:axPos val="b"/>
        <c:numFmt formatCode="0" sourceLinked="0"/>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Times New Roman"/>
                <a:ea typeface="Times New Roman"/>
                <a:cs typeface="Times New Roman"/>
              </a:defRPr>
            </a:pPr>
            <a:endParaRPr lang="en-US"/>
          </a:p>
        </c:txPr>
        <c:crossAx val="1"/>
        <c:crosses val="autoZero"/>
        <c:crossBetween val="midCat"/>
      </c:valAx>
      <c:valAx>
        <c:axId val="1"/>
        <c:scaling>
          <c:orientation val="minMax"/>
        </c:scaling>
        <c:delete val="0"/>
        <c:axPos val="l"/>
        <c:title>
          <c:tx>
            <c:rich>
              <a:bodyPr/>
              <a:lstStyle/>
              <a:p>
                <a:pPr>
                  <a:defRPr sz="1600" b="0" i="0" u="none" strike="noStrike" baseline="0">
                    <a:solidFill>
                      <a:srgbClr val="3366FF"/>
                    </a:solidFill>
                    <a:latin typeface="Times New Roman"/>
                    <a:ea typeface="Times New Roman"/>
                    <a:cs typeface="Times New Roman"/>
                  </a:defRPr>
                </a:pPr>
                <a:r>
                  <a:rPr lang="en-US"/>
                  <a:t>Real S&amp;P Composite Stock Price Index</a:t>
                </a:r>
              </a:p>
            </c:rich>
          </c:tx>
          <c:layout>
            <c:manualLayout>
              <c:xMode val="edge"/>
              <c:yMode val="edge"/>
              <c:x val="0"/>
              <c:y val="0.13050526008307881"/>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Times New Roman"/>
                <a:ea typeface="Times New Roman"/>
                <a:cs typeface="Times New Roman"/>
              </a:defRPr>
            </a:pPr>
            <a:endParaRPr lang="en-US"/>
          </a:p>
        </c:txPr>
        <c:crossAx val="591416272"/>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max val="450"/>
        </c:scaling>
        <c:delete val="0"/>
        <c:axPos val="r"/>
        <c:title>
          <c:tx>
            <c:rich>
              <a:bodyPr/>
              <a:lstStyle/>
              <a:p>
                <a:pPr>
                  <a:defRPr sz="1600" b="0" i="0" u="none" strike="noStrike" baseline="0">
                    <a:solidFill>
                      <a:srgbClr val="00FF00"/>
                    </a:solidFill>
                    <a:latin typeface="Times New Roman"/>
                    <a:ea typeface="Times New Roman"/>
                    <a:cs typeface="Times New Roman"/>
                  </a:defRPr>
                </a:pPr>
                <a:r>
                  <a:rPr lang="en-US"/>
                  <a:t>Real S&amp;P Composite Earnings</a:t>
                </a:r>
              </a:p>
            </c:rich>
          </c:tx>
          <c:layout>
            <c:manualLayout>
              <c:xMode val="edge"/>
              <c:yMode val="edge"/>
              <c:x val="0.94450585223009531"/>
              <c:y val="0.14681860553028253"/>
            </c:manualLayout>
          </c:layout>
          <c:overlay val="0"/>
          <c:spPr>
            <a:noFill/>
            <a:ln w="25400">
              <a:noFill/>
            </a:ln>
          </c:spPr>
        </c:title>
        <c:numFmt formatCode="0" sourceLinked="0"/>
        <c:majorTickMark val="cross"/>
        <c:minorTickMark val="none"/>
        <c:tickLblPos val="nextTo"/>
        <c:spPr>
          <a:ln w="3175">
            <a:solidFill>
              <a:srgbClr val="000000"/>
            </a:solidFill>
            <a:prstDash val="solid"/>
          </a:ln>
        </c:spPr>
        <c:txPr>
          <a:bodyPr rot="0" vert="horz"/>
          <a:lstStyle/>
          <a:p>
            <a:pPr>
              <a:defRPr sz="1400" b="0" i="0" u="none" strike="noStrike" baseline="0">
                <a:solidFill>
                  <a:srgbClr val="333399"/>
                </a:solidFill>
                <a:latin typeface="Times New Roman"/>
                <a:ea typeface="Times New Roman"/>
                <a:cs typeface="Times New Roman"/>
              </a:defRPr>
            </a:pPr>
            <a:endParaRPr lang="en-US"/>
          </a:p>
        </c:txPr>
        <c:crossAx val="3"/>
        <c:crosses val="max"/>
        <c:crossBetween val="midCat"/>
      </c:valAx>
      <c:spPr>
        <a:solidFill>
          <a:srgbClr val="FFFFFF"/>
        </a:solidFill>
        <a:ln w="12700">
          <a:solidFill>
            <a:srgbClr val="808080"/>
          </a:solidFill>
          <a:prstDash val="solid"/>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drawing1.xml><?xml version="1.0" encoding="utf-8"?>
<c:userShapes xmlns:c="http://schemas.openxmlformats.org/drawingml/2006/chart">
  <cdr:relSizeAnchor xmlns:cdr="http://schemas.openxmlformats.org/drawingml/2006/chartDrawing">
    <cdr:from>
      <cdr:x>0.10296</cdr:x>
      <cdr:y>0.6717</cdr:y>
    </cdr:from>
    <cdr:to>
      <cdr:x>0.18775</cdr:x>
      <cdr:y>0.73445</cdr:y>
    </cdr:to>
    <cdr:sp macro="" textlink="">
      <cdr:nvSpPr>
        <cdr:cNvPr id="2" name="TextBox 1"/>
        <cdr:cNvSpPr txBox="1"/>
      </cdr:nvSpPr>
      <cdr:spPr>
        <a:xfrm xmlns:a="http://schemas.openxmlformats.org/drawingml/2006/main">
          <a:off x="732803" y="3371622"/>
          <a:ext cx="580794" cy="31327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a:solidFill>
                <a:schemeClr val="accent1">
                  <a:lumMod val="75000"/>
                </a:schemeClr>
              </a:solidFill>
            </a:rPr>
            <a:t>CAPE</a:t>
          </a:r>
        </a:p>
      </cdr:txBody>
    </cdr:sp>
  </cdr:relSizeAnchor>
  <cdr:relSizeAnchor xmlns:cdr="http://schemas.openxmlformats.org/drawingml/2006/chartDrawing">
    <cdr:from>
      <cdr:x>0.11296</cdr:x>
      <cdr:y>0.80311</cdr:y>
    </cdr:from>
    <cdr:to>
      <cdr:x>0.30563</cdr:x>
      <cdr:y>0.93521</cdr:y>
    </cdr:to>
    <cdr:sp macro="" textlink="">
      <cdr:nvSpPr>
        <cdr:cNvPr id="3" name="TextBox 2"/>
        <cdr:cNvSpPr txBox="1"/>
      </cdr:nvSpPr>
      <cdr:spPr>
        <a:xfrm xmlns:a="http://schemas.openxmlformats.org/drawingml/2006/main">
          <a:off x="800359" y="4031675"/>
          <a:ext cx="1332103" cy="67111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baseline="0">
              <a:solidFill>
                <a:srgbClr val="FF0000"/>
              </a:solidFill>
            </a:rPr>
            <a:t>Long-Term</a:t>
          </a:r>
          <a:r>
            <a:rPr lang="en-US" sz="1100" b="1">
              <a:solidFill>
                <a:srgbClr val="FF0000"/>
              </a:solidFill>
            </a:rPr>
            <a:t> </a:t>
          </a:r>
        </a:p>
        <a:p xmlns:a="http://schemas.openxmlformats.org/drawingml/2006/main">
          <a:r>
            <a:rPr lang="en-US" sz="1600" b="1">
              <a:solidFill>
                <a:srgbClr val="FF0000"/>
              </a:solidFill>
            </a:rPr>
            <a:t>Interest Rates</a:t>
          </a:r>
        </a:p>
      </cdr:txBody>
    </cdr:sp>
  </cdr:relSizeAnchor>
  <cdr:relSizeAnchor xmlns:cdr="http://schemas.openxmlformats.org/drawingml/2006/chartDrawing">
    <cdr:from>
      <cdr:x>0.69789</cdr:x>
      <cdr:y>0.12855</cdr:y>
    </cdr:from>
    <cdr:to>
      <cdr:x>0.80522</cdr:x>
      <cdr:y>0.18051</cdr:y>
    </cdr:to>
    <cdr:sp macro="" textlink="">
      <cdr:nvSpPr>
        <cdr:cNvPr id="4" name="TextBox 3"/>
        <cdr:cNvSpPr txBox="1"/>
      </cdr:nvSpPr>
      <cdr:spPr>
        <a:xfrm xmlns:a="http://schemas.openxmlformats.org/drawingml/2006/main">
          <a:off x="6043839" y="771071"/>
          <a:ext cx="929822" cy="34017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2000</a:t>
          </a:r>
        </a:p>
      </cdr:txBody>
    </cdr:sp>
  </cdr:relSizeAnchor>
  <cdr:relSizeAnchor xmlns:cdr="http://schemas.openxmlformats.org/drawingml/2006/chartDrawing">
    <cdr:from>
      <cdr:x>0.62218</cdr:x>
      <cdr:y>0.12793</cdr:y>
    </cdr:from>
    <cdr:to>
      <cdr:x>0.68319</cdr:x>
      <cdr:y>0.17684</cdr:y>
    </cdr:to>
    <cdr:sp macro="" textlink="">
      <cdr:nvSpPr>
        <cdr:cNvPr id="5" name="TextBox 4"/>
        <cdr:cNvSpPr txBox="1"/>
      </cdr:nvSpPr>
      <cdr:spPr>
        <a:xfrm xmlns:a="http://schemas.openxmlformats.org/drawingml/2006/main">
          <a:off x="4311158" y="655157"/>
          <a:ext cx="419451" cy="24866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1981</a:t>
          </a:r>
        </a:p>
      </cdr:txBody>
    </cdr:sp>
  </cdr:relSizeAnchor>
  <cdr:relSizeAnchor xmlns:cdr="http://schemas.openxmlformats.org/drawingml/2006/chartDrawing">
    <cdr:from>
      <cdr:x>0.38764</cdr:x>
      <cdr:y>0.32364</cdr:y>
    </cdr:from>
    <cdr:to>
      <cdr:x>0.47284</cdr:x>
      <cdr:y>0.37355</cdr:y>
    </cdr:to>
    <cdr:sp macro="" textlink="">
      <cdr:nvSpPr>
        <cdr:cNvPr id="6" name="TextBox 5"/>
        <cdr:cNvSpPr txBox="1"/>
      </cdr:nvSpPr>
      <cdr:spPr>
        <a:xfrm xmlns:a="http://schemas.openxmlformats.org/drawingml/2006/main">
          <a:off x="3299732" y="2018393"/>
          <a:ext cx="759732" cy="32884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1929</a:t>
          </a:r>
        </a:p>
      </cdr:txBody>
    </cdr:sp>
  </cdr:relSizeAnchor>
  <cdr:relSizeAnchor xmlns:cdr="http://schemas.openxmlformats.org/drawingml/2006/chartDrawing">
    <cdr:from>
      <cdr:x>0.24996</cdr:x>
      <cdr:y>0.44559</cdr:y>
    </cdr:from>
    <cdr:to>
      <cdr:x>0.34139</cdr:x>
      <cdr:y>0.50285</cdr:y>
    </cdr:to>
    <cdr:sp macro="" textlink="">
      <cdr:nvSpPr>
        <cdr:cNvPr id="7" name="TextBox 6"/>
        <cdr:cNvSpPr txBox="1"/>
      </cdr:nvSpPr>
      <cdr:spPr>
        <a:xfrm xmlns:a="http://schemas.openxmlformats.org/drawingml/2006/main">
          <a:off x="2109107" y="2823482"/>
          <a:ext cx="805089" cy="35151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1901</a:t>
          </a:r>
        </a:p>
      </cdr:txBody>
    </cdr:sp>
  </cdr:relSizeAnchor>
  <cdr:relSizeAnchor xmlns:cdr="http://schemas.openxmlformats.org/drawingml/2006/chartDrawing">
    <cdr:from>
      <cdr:x>0.34168</cdr:x>
      <cdr:y>0.8521</cdr:y>
    </cdr:from>
    <cdr:to>
      <cdr:x>0.44199</cdr:x>
      <cdr:y>0.91286</cdr:y>
    </cdr:to>
    <cdr:sp macro="" textlink="">
      <cdr:nvSpPr>
        <cdr:cNvPr id="8" name="TextBox 7"/>
        <cdr:cNvSpPr txBox="1"/>
      </cdr:nvSpPr>
      <cdr:spPr>
        <a:xfrm xmlns:a="http://schemas.openxmlformats.org/drawingml/2006/main">
          <a:off x="2380631" y="4280740"/>
          <a:ext cx="690115" cy="30832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1921</a:t>
          </a:r>
        </a:p>
      </cdr:txBody>
    </cdr:sp>
  </cdr:relSizeAnchor>
  <cdr:relSizeAnchor xmlns:cdr="http://schemas.openxmlformats.org/drawingml/2006/chartDrawing">
    <cdr:from>
      <cdr:x>0.83353</cdr:x>
      <cdr:y>0.45942</cdr:y>
    </cdr:from>
    <cdr:to>
      <cdr:x>0.91632</cdr:x>
      <cdr:y>0.51864</cdr:y>
    </cdr:to>
    <cdr:sp macro="" textlink="">
      <cdr:nvSpPr>
        <cdr:cNvPr id="9" name="TextBox 8"/>
        <cdr:cNvSpPr txBox="1"/>
      </cdr:nvSpPr>
      <cdr:spPr>
        <a:xfrm xmlns:a="http://schemas.openxmlformats.org/drawingml/2006/main">
          <a:off x="5777966" y="2312083"/>
          <a:ext cx="573929" cy="29805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a:solidFill>
                <a:srgbClr val="002060"/>
              </a:solidFill>
            </a:rPr>
            <a:t>33.18</a:t>
          </a:r>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r>
            <a:rPr lang="en-US" sz="1100"/>
            <a:t>26.1</a:t>
          </a:r>
        </a:p>
        <a:p xmlns:a="http://schemas.openxmlformats.org/drawingml/2006/main">
          <a:r>
            <a:rPr lang="en-US" sz="1100"/>
            <a:t>225.7</a:t>
          </a:r>
        </a:p>
      </cdr:txBody>
    </cdr:sp>
  </cdr:relSizeAnchor>
  <cdr:relSizeAnchor xmlns:cdr="http://schemas.openxmlformats.org/drawingml/2006/chartDrawing">
    <cdr:from>
      <cdr:x>0.55619</cdr:x>
      <cdr:y>0.46078</cdr:y>
    </cdr:from>
    <cdr:to>
      <cdr:x>0.64454</cdr:x>
      <cdr:y>0.51751</cdr:y>
    </cdr:to>
    <cdr:sp macro="" textlink="">
      <cdr:nvSpPr>
        <cdr:cNvPr id="10" name="TextBox 9"/>
        <cdr:cNvSpPr txBox="1"/>
      </cdr:nvSpPr>
      <cdr:spPr>
        <a:xfrm xmlns:a="http://schemas.openxmlformats.org/drawingml/2006/main">
          <a:off x="3855494" y="2318926"/>
          <a:ext cx="612410" cy="28552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1966</a:t>
          </a:r>
        </a:p>
      </cdr:txBody>
    </cdr:sp>
  </cdr:relSizeAnchor>
  <cdr:relSizeAnchor xmlns:cdr="http://schemas.openxmlformats.org/drawingml/2006/chartDrawing">
    <cdr:from>
      <cdr:x>0.08175</cdr:x>
      <cdr:y>0.544</cdr:y>
    </cdr:from>
    <cdr:to>
      <cdr:x>0.19659</cdr:x>
      <cdr:y>0.61594</cdr:y>
    </cdr:to>
    <cdr:sp macro="" textlink="">
      <cdr:nvSpPr>
        <cdr:cNvPr id="11" name="TextBox 1"/>
        <cdr:cNvSpPr txBox="1"/>
      </cdr:nvSpPr>
      <cdr:spPr>
        <a:xfrm xmlns:a="http://schemas.openxmlformats.org/drawingml/2006/main">
          <a:off x="585717" y="2735238"/>
          <a:ext cx="796119" cy="35825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600" b="1">
              <a:solidFill>
                <a:srgbClr val="00B050"/>
              </a:solidFill>
            </a:rPr>
            <a:t>TR CAPE</a:t>
          </a:r>
        </a:p>
      </cdr:txBody>
    </cdr:sp>
  </cdr:relSizeAnchor>
  <cdr:relSizeAnchor xmlns:cdr="http://schemas.openxmlformats.org/drawingml/2006/chartDrawing">
    <cdr:from>
      <cdr:x>0.83207</cdr:x>
      <cdr:y>0.38</cdr:y>
    </cdr:from>
    <cdr:to>
      <cdr:x>0.9155</cdr:x>
      <cdr:y>0.43842</cdr:y>
    </cdr:to>
    <cdr:sp macro="" textlink="">
      <cdr:nvSpPr>
        <cdr:cNvPr id="12" name="TextBox 11"/>
        <cdr:cNvSpPr txBox="1"/>
      </cdr:nvSpPr>
      <cdr:spPr>
        <a:xfrm xmlns:a="http://schemas.openxmlformats.org/drawingml/2006/main">
          <a:off x="5767847" y="1912392"/>
          <a:ext cx="578362" cy="29399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a:solidFill>
                <a:srgbClr val="00B050"/>
              </a:solidFill>
            </a:rPr>
            <a:t>36.15</a:t>
          </a:r>
        </a:p>
        <a:p xmlns:a="http://schemas.openxmlformats.org/drawingml/2006/main">
          <a:endParaRPr lang="en-US" sz="1100">
            <a:solidFill>
              <a:srgbClr val="00B050"/>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0.62075</cdr:x>
      <cdr:y>0.366</cdr:y>
    </cdr:from>
    <cdr:to>
      <cdr:x>0.746</cdr:x>
      <cdr:y>0.475</cdr:y>
    </cdr:to>
    <cdr:sp macro="" textlink="">
      <cdr:nvSpPr>
        <cdr:cNvPr id="1025" name="Text Box 1"/>
        <cdr:cNvSpPr txBox="1">
          <a:spLocks xmlns:a="http://schemas.openxmlformats.org/drawingml/2006/main" noChangeArrowheads="1"/>
        </cdr:cNvSpPr>
      </cdr:nvSpPr>
      <cdr:spPr bwMode="auto">
        <a:xfrm xmlns:a="http://schemas.openxmlformats.org/drawingml/2006/main">
          <a:off x="5363766" y="2090299"/>
          <a:ext cx="1096353" cy="626214"/>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defRPr sz="1000"/>
          </a:pPr>
          <a:r>
            <a:rPr lang="en-US" sz="1600" b="0" i="0" strike="noStrike" baseline="0">
              <a:solidFill>
                <a:srgbClr val="3366FF"/>
              </a:solidFill>
              <a:latin typeface="Times New Roman"/>
              <a:cs typeface="Times New Roman"/>
            </a:rPr>
            <a:t>Price</a:t>
          </a:r>
        </a:p>
      </cdr:txBody>
    </cdr:sp>
  </cdr:relSizeAnchor>
  <cdr:relSizeAnchor xmlns:cdr="http://schemas.openxmlformats.org/drawingml/2006/chartDrawing">
    <cdr:from>
      <cdr:x>0.70039</cdr:x>
      <cdr:y>0.7317</cdr:y>
    </cdr:from>
    <cdr:to>
      <cdr:x>0.80324</cdr:x>
      <cdr:y>0.76931</cdr:y>
    </cdr:to>
    <cdr:sp macro="" textlink="">
      <cdr:nvSpPr>
        <cdr:cNvPr id="1026" name="Text Box 2"/>
        <cdr:cNvSpPr txBox="1">
          <a:spLocks xmlns:a="http://schemas.openxmlformats.org/drawingml/2006/main" noChangeArrowheads="1"/>
        </cdr:cNvSpPr>
      </cdr:nvSpPr>
      <cdr:spPr bwMode="auto">
        <a:xfrm xmlns:a="http://schemas.openxmlformats.org/drawingml/2006/main">
          <a:off x="6055843" y="4212428"/>
          <a:ext cx="878357" cy="216697"/>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defRPr sz="1000"/>
          </a:pPr>
          <a:r>
            <a:rPr lang="en-US" sz="1600" b="0" i="0" strike="noStrike" baseline="0">
              <a:solidFill>
                <a:srgbClr val="00FF00"/>
              </a:solidFill>
              <a:latin typeface="Times New Roman"/>
              <a:cs typeface="Times New Roman"/>
            </a:rPr>
            <a:t>Earnings</a:t>
          </a:r>
          <a:endParaRPr lang="en-US" sz="1600" b="0" i="0" strike="noStrike" baseline="0">
            <a:solidFill>
              <a:srgbClr val="000000"/>
            </a:solidFill>
            <a:latin typeface="Times New Roman"/>
            <a:cs typeface="Times New Roman"/>
          </a:endParaRPr>
        </a:p>
        <a:p xmlns:a="http://schemas.openxmlformats.org/drawingml/2006/main">
          <a:pPr algn="ctr" rtl="0">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0.5345</cdr:x>
      <cdr:y>0.53725</cdr:y>
    </cdr:from>
    <cdr:to>
      <cdr:x>0.737</cdr:x>
      <cdr:y>0.56375</cdr:y>
    </cdr:to>
    <cdr:sp macro="" textlink="">
      <cdr:nvSpPr>
        <cdr:cNvPr id="1028" name="Text Box 4"/>
        <cdr:cNvSpPr txBox="1">
          <a:spLocks xmlns:a="http://schemas.openxmlformats.org/drawingml/2006/main" noChangeArrowheads="1"/>
        </cdr:cNvSpPr>
      </cdr:nvSpPr>
      <cdr:spPr bwMode="auto">
        <a:xfrm xmlns:a="http://schemas.openxmlformats.org/drawingml/2006/main">
          <a:off x="4606402" y="3055165"/>
          <a:ext cx="1737860" cy="173705"/>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0.77275</cdr:x>
      <cdr:y>0.81375</cdr:y>
    </cdr:from>
    <cdr:to>
      <cdr:x>0.894</cdr:x>
      <cdr:y>0.86825</cdr:y>
    </cdr:to>
    <cdr:sp macro="" textlink="">
      <cdr:nvSpPr>
        <cdr:cNvPr id="1030" name="Text Box 6"/>
        <cdr:cNvSpPr txBox="1">
          <a:spLocks xmlns:a="http://schemas.openxmlformats.org/drawingml/2006/main" noChangeArrowheads="1"/>
        </cdr:cNvSpPr>
      </cdr:nvSpPr>
      <cdr:spPr bwMode="auto">
        <a:xfrm xmlns:a="http://schemas.openxmlformats.org/drawingml/2006/main">
          <a:off x="6681106" y="4719230"/>
          <a:ext cx="1068463" cy="334273"/>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36576" rIns="36576" bIns="36576" anchor="ctr" upright="1"/>
        <a:lstStyle xmlns:a="http://schemas.openxmlformats.org/drawingml/2006/main"/>
        <a:p xmlns:a="http://schemas.openxmlformats.org/drawingml/2006/main">
          <a:pPr algn="ctr" rtl="0">
            <a:defRPr sz="1000"/>
          </a:pPr>
          <a:endParaRPr lang="en-US" sz="1825" b="0" i="0" strike="noStrike">
            <a:solidFill>
              <a:srgbClr val="000000"/>
            </a:solidFill>
            <a:latin typeface="Times New Roman"/>
            <a:cs typeface="Times New Roman"/>
          </a:endParaRPr>
        </a:p>
        <a:p xmlns:a="http://schemas.openxmlformats.org/drawingml/2006/main">
          <a:pPr algn="ctr" rtl="0">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0.73745</cdr:x>
      <cdr:y>0.60756</cdr:y>
    </cdr:from>
    <cdr:to>
      <cdr:x>0.82916</cdr:x>
      <cdr:y>0.62147</cdr:y>
    </cdr:to>
    <cdr:sp macro="" textlink="">
      <cdr:nvSpPr>
        <cdr:cNvPr id="1031" name="Text Box 7"/>
        <cdr:cNvSpPr txBox="1">
          <a:spLocks xmlns:a="http://schemas.openxmlformats.org/drawingml/2006/main" noChangeArrowheads="1"/>
        </cdr:cNvSpPr>
      </cdr:nvSpPr>
      <cdr:spPr bwMode="auto">
        <a:xfrm xmlns:a="http://schemas.openxmlformats.org/drawingml/2006/main">
          <a:off x="6350269" y="3486149"/>
          <a:ext cx="793481" cy="72439"/>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27432" rIns="36576" bIns="27432" anchor="ctr" upright="1"/>
        <a:lstStyle xmlns:a="http://schemas.openxmlformats.org/drawingml/2006/main"/>
        <a:p xmlns:a="http://schemas.openxmlformats.org/drawingml/2006/main">
          <a:endParaRPr lang="en-US"/>
        </a:p>
      </cdr:txBody>
    </cdr:sp>
  </cdr:relSizeAnchor>
  <cdr:relSizeAnchor xmlns:cdr="http://schemas.openxmlformats.org/drawingml/2006/chartDrawing">
    <cdr:from>
      <cdr:x>0.78435</cdr:x>
      <cdr:y>0.28846</cdr:y>
    </cdr:from>
    <cdr:to>
      <cdr:x>0.82638</cdr:x>
      <cdr:y>0.29663</cdr:y>
    </cdr:to>
    <cdr:sp macro="" textlink="">
      <cdr:nvSpPr>
        <cdr:cNvPr id="1273" name="TextBox 7"/>
        <cdr:cNvSpPr txBox="1">
          <a:spLocks xmlns:a="http://schemas.openxmlformats.org/drawingml/2006/main" noChangeArrowheads="1"/>
        </cdr:cNvSpPr>
      </cdr:nvSpPr>
      <cdr:spPr bwMode="auto">
        <a:xfrm xmlns:a="http://schemas.openxmlformats.org/drawingml/2006/main">
          <a:off x="6776367" y="1639017"/>
          <a:ext cx="386433" cy="5643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91440" tIns="45720" rIns="91440" bIns="45720" anchor="t" upright="1"/>
        <a:lstStyle xmlns:a="http://schemas.openxmlformats.org/drawingml/2006/main"/>
        <a:p xmlns:a="http://schemas.openxmlformats.org/drawingml/2006/main">
          <a:pPr algn="l" rtl="0">
            <a:lnSpc>
              <a:spcPts val="1100"/>
            </a:lnSpc>
            <a:defRPr sz="1000"/>
          </a:pPr>
          <a:endParaRPr lang="en-US" sz="1400" b="0" i="0" strike="noStrike">
            <a:solidFill>
              <a:srgbClr val="333399"/>
            </a:solidFill>
            <a:latin typeface="Calibri"/>
          </a:endParaRPr>
        </a:p>
        <a:p xmlns:a="http://schemas.openxmlformats.org/drawingml/2006/main">
          <a:pPr algn="l" rtl="0">
            <a:lnSpc>
              <a:spcPts val="1000"/>
            </a:lnSpc>
            <a:defRPr sz="1000"/>
          </a:pPr>
          <a:endParaRPr lang="en-US" sz="1400" b="0" i="0" strike="noStrike">
            <a:solidFill>
              <a:srgbClr val="333399"/>
            </a:solidFill>
            <a:latin typeface="Calibri"/>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1" name="Rectangle 3"/>
          <p:cNvSpPr>
            <a:spLocks noGrp="1" noChangeArrowheads="1"/>
          </p:cNvSpPr>
          <p:nvPr>
            <p:ph type="dt" sz="quarter"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ea typeface="+mn-ea"/>
                <a:cs typeface="+mn-cs"/>
              </a:defRPr>
            </a:lvl1pPr>
          </a:lstStyle>
          <a:p>
            <a:pPr>
              <a:defRPr/>
            </a:pPr>
            <a:endParaRPr lang="en-US" dirty="0">
              <a:latin typeface="Calibri" panose="020F0502020204030204" pitchFamily="34" charset="0"/>
            </a:endParaRPr>
          </a:p>
        </p:txBody>
      </p:sp>
      <p:sp>
        <p:nvSpPr>
          <p:cNvPr id="99332" name="Rectangle 4"/>
          <p:cNvSpPr>
            <a:spLocks noGrp="1" noChangeArrowheads="1"/>
          </p:cNvSpPr>
          <p:nvPr>
            <p:ph type="ftr" sz="quarter" idx="2"/>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3" name="Rectangle 5"/>
          <p:cNvSpPr>
            <a:spLocks noGrp="1" noChangeArrowheads="1"/>
          </p:cNvSpPr>
          <p:nvPr>
            <p:ph type="sldNum" sz="quarter" idx="3"/>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vl1pPr>
          </a:lstStyle>
          <a:p>
            <a:fld id="{86E16AAD-689C-E94A-AE6D-83B7BE76B77A}"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20728934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latin typeface="Calibri" panose="020F0502020204030204" pitchFamily="34" charset="0"/>
                <a:ea typeface="+mn-ea"/>
                <a:cs typeface="+mn-cs"/>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166813" y="693738"/>
            <a:ext cx="4616450" cy="346233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95324" y="4387452"/>
            <a:ext cx="5559429" cy="4155287"/>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atin typeface="Calibri" panose="020F0502020204030204" pitchFamily="34" charset="0"/>
              </a:defRPr>
            </a:lvl1pPr>
          </a:lstStyle>
          <a:p>
            <a:fld id="{5BDF1D10-3DF4-1141-8E9B-5A5D6EA85451}" type="slidenum">
              <a:rPr lang="en-US" smtClean="0"/>
              <a:pPr/>
              <a:t>‹#›</a:t>
            </a:fld>
            <a:endParaRPr lang="en-US" dirty="0"/>
          </a:p>
        </p:txBody>
      </p:sp>
    </p:spTree>
    <p:extLst>
      <p:ext uri="{BB962C8B-B14F-4D97-AF65-F5344CB8AC3E}">
        <p14:creationId xmlns:p14="http://schemas.microsoft.com/office/powerpoint/2010/main" val="8883403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FD32AB5-30D0-FB47-974A-A8F269113B28}"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546238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E4A4566-1DBA-8342-97C1-E1C0F65C5AB9}" type="slidenum">
              <a:rPr lang="en-US">
                <a:latin typeface="Calibri" panose="020F0502020204030204" pitchFamily="34" charset="0"/>
              </a:rPr>
              <a:pPr eaLnBrk="1" hangingPunct="1"/>
              <a:t>23</a:t>
            </a:fld>
            <a:endParaRPr lang="en-US" dirty="0">
              <a:latin typeface="Calibri" panose="020F050202020403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22361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FC647C-D198-6E4E-BCF1-B806F00A613F}"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3135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E666800-F482-324C-B685-DBB458709F7A}"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162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42891EE-0549-A348-B477-6BF3772FFDEA}"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28006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657F32-BC49-3441-B539-E0CF0FE65DDB}"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93161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F4408E5-B434-594E-B296-3E95A43FF691}" type="slidenum">
              <a:rPr lang="en-US">
                <a:latin typeface="Calibri" panose="020F0502020204030204" pitchFamily="34" charset="0"/>
              </a:rPr>
              <a:pPr eaLnBrk="1" hangingPunct="1"/>
              <a:t>14</a:t>
            </a:fld>
            <a:endParaRPr lang="en-US" dirty="0">
              <a:latin typeface="Calibri" panose="020F050202020403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75349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36C56E-1BC0-0F46-A46F-0C4357EB79B2}" type="slidenum">
              <a:rPr lang="en-US">
                <a:latin typeface="Calibri" panose="020F0502020204030204" pitchFamily="34" charset="0"/>
              </a:rPr>
              <a:pPr eaLnBrk="1" hangingPunct="1"/>
              <a:t>15</a:t>
            </a:fld>
            <a:endParaRPr lang="en-US" dirty="0">
              <a:latin typeface="Calibri" panose="020F050202020403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2725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1CA796-7420-6D4D-9C7B-8968419C4192}" type="slidenum">
              <a:rPr lang="en-US">
                <a:latin typeface="Calibri" panose="020F0502020204030204" pitchFamily="34" charset="0"/>
              </a:rPr>
              <a:pPr eaLnBrk="1" hangingPunct="1"/>
              <a:t>16</a:t>
            </a:fld>
            <a:endParaRPr lang="en-US" dirty="0">
              <a:latin typeface="Calibri" panose="020F050202020403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6248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BED9356-F2B6-334E-A35B-A5663FFFBF6B}" type="slidenum">
              <a:rPr lang="en-US">
                <a:latin typeface="Calibri" panose="020F0502020204030204" pitchFamily="34" charset="0"/>
              </a:rPr>
              <a:pPr eaLnBrk="1" hangingPunct="1"/>
              <a:t>22</a:t>
            </a:fld>
            <a:endParaRPr lang="en-US" dirty="0">
              <a:latin typeface="Calibri" panose="020F050202020403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06033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Comparables</a:t>
            </a:r>
            <a:endParaRPr lang="en-US" dirty="0"/>
          </a:p>
        </p:txBody>
      </p:sp>
    </p:spTree>
    <p:extLst>
      <p:ext uri="{BB962C8B-B14F-4D97-AF65-F5344CB8AC3E}">
        <p14:creationId xmlns:p14="http://schemas.microsoft.com/office/powerpoint/2010/main" val="34738511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88736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84275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521150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Comparables</a:t>
            </a:r>
            <a:endParaRPr lang="en-US" dirty="0"/>
          </a:p>
        </p:txBody>
      </p:sp>
    </p:spTree>
    <p:extLst>
      <p:ext uri="{BB962C8B-B14F-4D97-AF65-F5344CB8AC3E}">
        <p14:creationId xmlns:p14="http://schemas.microsoft.com/office/powerpoint/2010/main" val="3128793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59915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49922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66563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25892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50884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88378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Comparables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3427438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21736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762158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603578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885834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54157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416053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205187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4200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110428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6757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Comparables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71734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945297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3316646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77125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2909935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7625467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3746027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043855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9340434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810746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46166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1539427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2999660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43172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155021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9781096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7296750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137142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1644072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3057795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7453445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52744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39472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0872598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53467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6491387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6173952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8301846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Comparables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606047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Comparables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29272960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Comparables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384705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40411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Comparables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003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96523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2894090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err="1"/>
              <a:t>Comparables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CF_Ch15_Comp_20</a:t>
            </a:r>
          </a:p>
        </p:txBody>
      </p:sp>
    </p:spTree>
    <p:extLst>
      <p:ext uri="{BB962C8B-B14F-4D97-AF65-F5344CB8AC3E}">
        <p14:creationId xmlns:p14="http://schemas.microsoft.com/office/powerpoint/2010/main" val="40939007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 id="2147483786" r:id="rId48"/>
    <p:sldLayoutId id="2147483787" r:id="rId49"/>
    <p:sldLayoutId id="2147483788" r:id="rId50"/>
    <p:sldLayoutId id="2147483789" r:id="rId51"/>
    <p:sldLayoutId id="2147483790" r:id="rId52"/>
    <p:sldLayoutId id="2147483791" r:id="rId53"/>
    <p:sldLayoutId id="2147483792" r:id="rId54"/>
    <p:sldLayoutId id="2147483793" r:id="rId55"/>
    <p:sldLayoutId id="2147483794" r:id="rId56"/>
    <p:sldLayoutId id="214748379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NPV </a:t>
            </a:r>
            <a:r>
              <a:rPr lang="en-US" sz="2400" i="1" dirty="0">
                <a:latin typeface="Calibri" panose="020F0502020204030204" pitchFamily="34" charset="0"/>
                <a:ea typeface="ＭＳ Ｐゴシック" charset="0"/>
              </a:rPr>
              <a:t>(Estimated)</a:t>
            </a:r>
          </a:p>
          <a:p>
            <a:pPr lvl="1" eaLnBrk="1" hangingPunct="1"/>
            <a:r>
              <a:rPr lang="en-US" dirty="0">
                <a:latin typeface="Calibri" panose="020F0502020204030204" pitchFamily="34" charset="0"/>
                <a:ea typeface="ＭＳ Ｐゴシック" charset="0"/>
              </a:rPr>
              <a:t>Your project vs. COC of similar projects</a:t>
            </a:r>
          </a:p>
          <a:p>
            <a:pPr lvl="1" eaLnBrk="1" hangingPunct="1"/>
            <a:r>
              <a:rPr lang="en-US" dirty="0">
                <a:latin typeface="Calibri" panose="020F0502020204030204" pitchFamily="34" charset="0"/>
                <a:ea typeface="ＭＳ Ｐゴシック" charset="0"/>
              </a:rPr>
              <a:t>Estimates of inputs, CFs and </a:t>
            </a:r>
            <a:r>
              <a:rPr lang="en-US" dirty="0" err="1">
                <a:latin typeface="Calibri" panose="020F0502020204030204" pitchFamily="34" charset="0"/>
                <a:ea typeface="ＭＳ Ｐゴシック" charset="0"/>
              </a:rPr>
              <a:t>DR</a:t>
            </a:r>
            <a:endParaRPr lang="en-US" dirty="0">
              <a:latin typeface="Calibri" panose="020F0502020204030204" pitchFamily="34" charset="0"/>
              <a:ea typeface="ＭＳ Ｐゴシック" charset="0"/>
            </a:endParaRPr>
          </a:p>
          <a:p>
            <a:pPr lvl="2"/>
            <a:r>
              <a:rPr lang="en-US" dirty="0">
                <a:latin typeface="Calibri" panose="020F0502020204030204" pitchFamily="34" charset="0"/>
                <a:ea typeface="ＭＳ Ｐゴシック" charset="0"/>
              </a:rPr>
              <a:t>Less restrictive than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a:p>
            <a:pPr eaLnBrk="1" hangingPunct="1"/>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a:t>
            </a:r>
          </a:p>
          <a:p>
            <a:pPr lvl="1" eaLnBrk="1" hangingPunct="1"/>
            <a:r>
              <a:rPr lang="en-US" dirty="0">
                <a:latin typeface="Calibri" panose="020F0502020204030204" pitchFamily="34" charset="0"/>
                <a:ea typeface="ＭＳ Ｐゴシック" charset="0"/>
              </a:rPr>
              <a:t>Project vs. some </a:t>
            </a:r>
            <a:r>
              <a:rPr lang="en-US" i="1" dirty="0">
                <a:latin typeface="Calibri" panose="020F0502020204030204" pitchFamily="34" charset="0"/>
                <a:ea typeface="ＭＳ Ｐゴシック" charset="0"/>
              </a:rPr>
              <a:t>attribute/metric</a:t>
            </a:r>
            <a:r>
              <a:rPr lang="en-US" dirty="0">
                <a:latin typeface="Calibri" panose="020F0502020204030204" pitchFamily="34" charset="0"/>
                <a:ea typeface="ＭＳ Ｐゴシック" charset="0"/>
              </a:rPr>
              <a:t>, </a:t>
            </a:r>
            <a:r>
              <a:rPr lang="en-US" i="1" dirty="0">
                <a:latin typeface="Calibri" panose="020F0502020204030204" pitchFamily="34" charset="0"/>
                <a:ea typeface="ＭＳ Ｐゴシック" charset="0"/>
              </a:rPr>
              <a:t>e.g.</a:t>
            </a:r>
            <a:r>
              <a:rPr lang="en-US" dirty="0">
                <a:latin typeface="Calibri" panose="020F0502020204030204" pitchFamily="34" charset="0"/>
                <a:ea typeface="ＭＳ Ｐゴシック" charset="0"/>
              </a:rPr>
              <a:t>, P/E ratio, sales, EBITDA, book value, of </a:t>
            </a:r>
            <a:r>
              <a:rPr lang="en-US" i="1" dirty="0">
                <a:latin typeface="Calibri" panose="020F0502020204030204" pitchFamily="34" charset="0"/>
                <a:ea typeface="ＭＳ Ｐゴシック" charset="0"/>
              </a:rPr>
              <a:t>similar companies</a:t>
            </a:r>
          </a:p>
          <a:p>
            <a:pPr lvl="2"/>
            <a:r>
              <a:rPr lang="en-US" dirty="0">
                <a:latin typeface="Calibri" panose="020F0502020204030204" pitchFamily="34" charset="0"/>
                <a:ea typeface="ＭＳ Ｐゴシック" charset="0"/>
              </a:rPr>
              <a:t>Comparable transactions</a:t>
            </a:r>
          </a:p>
          <a:p>
            <a:pPr lvl="1" eaLnBrk="1" hangingPunct="1"/>
            <a:r>
              <a:rPr lang="en-US" dirty="0">
                <a:latin typeface="Calibri" panose="020F0502020204030204" pitchFamily="34" charset="0"/>
                <a:ea typeface="ＭＳ Ｐゴシック" charset="0"/>
              </a:rPr>
              <a:t>(a) Finding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(firm, transaction) and (b) choosing correct attribute</a:t>
            </a:r>
          </a:p>
          <a:p>
            <a:pPr lvl="1" eaLnBrk="1" hangingPunct="1"/>
            <a:r>
              <a:rPr lang="en-US" dirty="0">
                <a:latin typeface="Calibri" panose="020F0502020204030204" pitchFamily="34" charset="0"/>
                <a:ea typeface="ＭＳ Ｐゴシック" charset="0"/>
              </a:rPr>
              <a:t>Verifiable inputs—aka </a:t>
            </a:r>
          </a:p>
          <a:p>
            <a:pPr eaLnBrk="1" hangingPunct="1"/>
            <a:r>
              <a:rPr lang="en-US" dirty="0">
                <a:latin typeface="Calibri" panose="020F0502020204030204" pitchFamily="34" charset="0"/>
                <a:ea typeface="ＭＳ Ｐゴシック" charset="0"/>
              </a:rPr>
              <a:t>Law of One Price:  relative valuations</a:t>
            </a:r>
          </a:p>
          <a:p>
            <a:pPr lvl="1" eaLnBrk="1" hangingPunct="1"/>
            <a:r>
              <a:rPr lang="en-US" dirty="0">
                <a:latin typeface="Calibri" panose="020F0502020204030204" pitchFamily="34" charset="0"/>
                <a:ea typeface="ＭＳ Ｐゴシック" charset="0"/>
              </a:rPr>
              <a:t>Companies with similar attributes should have the same value</a:t>
            </a:r>
          </a:p>
          <a:p>
            <a:r>
              <a:rPr lang="en-US" dirty="0" err="1">
                <a:latin typeface="Calibri" panose="020F0502020204030204" pitchFamily="34" charset="0"/>
                <a:ea typeface="ＭＳ Ｐゴシック" charset="0"/>
              </a:rPr>
              <a:t>NPV</a:t>
            </a:r>
            <a:r>
              <a:rPr lang="en-US" dirty="0">
                <a:latin typeface="Calibri" panose="020F0502020204030204" pitchFamily="34" charset="0"/>
                <a:ea typeface="ＭＳ Ｐゴシック" charset="0"/>
              </a:rPr>
              <a:t> vs.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The tradeoffs</a:t>
            </a:r>
          </a:p>
          <a:p>
            <a:pPr lvl="1"/>
            <a:r>
              <a:rPr lang="en-US" dirty="0">
                <a:latin typeface="Calibri" panose="020F0502020204030204" pitchFamily="34" charset="0"/>
                <a:ea typeface="ＭＳ Ｐゴシック" charset="0"/>
              </a:rPr>
              <a:t>E(CFs) and E</a:t>
            </a:r>
            <a:r>
              <a:rPr lang="mr-IN" dirty="0">
                <a:latin typeface="Calibri" panose="020F0502020204030204" pitchFamily="34" charset="0"/>
                <a:ea typeface="ＭＳ Ｐゴシック" charset="0"/>
              </a:rPr>
              <a:t>(</a:t>
            </a:r>
            <a:r>
              <a:rPr lang="mr-IN" dirty="0" err="1">
                <a:latin typeface="Calibri" panose="020F0502020204030204" pitchFamily="34" charset="0"/>
                <a:ea typeface="ＭＳ Ｐゴシック" charset="0"/>
              </a:rPr>
              <a:t>r</a:t>
            </a:r>
            <a:r>
              <a:rPr lang="mr-IN" dirty="0">
                <a:latin typeface="Calibri" panose="020F0502020204030204" pitchFamily="34" charset="0"/>
                <a:ea typeface="ＭＳ Ｐゴシック" charset="0"/>
              </a:rPr>
              <a:t>)</a:t>
            </a:r>
            <a:r>
              <a:rPr lang="en-US" dirty="0">
                <a:latin typeface="Calibri" panose="020F0502020204030204" pitchFamily="34" charset="0"/>
                <a:ea typeface="ＭＳ Ｐゴシック" charset="0"/>
              </a:rPr>
              <a:t> vs. attribute and comparable firms</a:t>
            </a:r>
          </a:p>
        </p:txBody>
      </p:sp>
      <p:sp>
        <p:nvSpPr>
          <p:cNvPr id="1741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Two Approaches to Equity Valuations</a:t>
            </a: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3"/>
          <p:cNvSpPr>
            <a:spLocks noGrp="1" noChangeArrowheads="1"/>
          </p:cNvSpPr>
          <p:nvPr>
            <p:ph idx="1"/>
          </p:nvPr>
        </p:nvSpPr>
        <p:spPr/>
        <p:txBody>
          <a:bodyPr/>
          <a:lstStyle/>
          <a:p>
            <a:pPr eaLnBrk="1" hangingPunct="1">
              <a:lnSpc>
                <a:spcPct val="90000"/>
              </a:lnSpc>
            </a:pPr>
            <a:r>
              <a:rPr lang="en-US" sz="2800" dirty="0">
                <a:latin typeface="Calibri" panose="020F0502020204030204" pitchFamily="34" charset="0"/>
                <a:ea typeface="ＭＳ Ｐゴシック" charset="0"/>
              </a:rPr>
              <a:t>The price of a share can be calculated as the sum of </a:t>
            </a:r>
          </a:p>
          <a:p>
            <a:pPr lvl="1" eaLnBrk="1" hangingPunct="1">
              <a:lnSpc>
                <a:spcPct val="90000"/>
              </a:lnSpc>
            </a:pPr>
            <a:r>
              <a:rPr lang="en-US" sz="1800" dirty="0">
                <a:latin typeface="Calibri" panose="020F0502020204030204" pitchFamily="34" charset="0"/>
                <a:ea typeface="ＭＳ Ｐゴシック" charset="0"/>
              </a:rPr>
              <a:t>(1) its price as a cash cow (no growth), </a:t>
            </a:r>
            <a:r>
              <a:rPr lang="en-US" sz="1800" b="1" dirty="0">
                <a:latin typeface="Calibri" panose="020F0502020204030204" pitchFamily="34" charset="0"/>
                <a:ea typeface="ＭＳ Ｐゴシック" charset="0"/>
              </a:rPr>
              <a:t>plus</a:t>
            </a:r>
            <a:r>
              <a:rPr lang="en-US" sz="1800" dirty="0">
                <a:latin typeface="Calibri" panose="020F0502020204030204" pitchFamily="34" charset="0"/>
                <a:ea typeface="ＭＳ Ｐゴシック" charset="0"/>
              </a:rPr>
              <a:t> </a:t>
            </a:r>
          </a:p>
          <a:p>
            <a:pPr lvl="1" eaLnBrk="1" hangingPunct="1">
              <a:lnSpc>
                <a:spcPct val="90000"/>
              </a:lnSpc>
            </a:pPr>
            <a:r>
              <a:rPr lang="en-US" sz="1800" dirty="0">
                <a:latin typeface="Calibri" panose="020F0502020204030204" pitchFamily="34" charset="0"/>
                <a:ea typeface="ＭＳ Ｐゴシック" charset="0"/>
              </a:rPr>
              <a:t>(2) the value of its growth opportunities (which can be negative).</a:t>
            </a:r>
          </a:p>
          <a:p>
            <a:pPr eaLnBrk="1" hangingPunct="1">
              <a:lnSpc>
                <a:spcPct val="90000"/>
              </a:lnSpc>
            </a:pPr>
            <a:r>
              <a:rPr lang="en-US" sz="2800" dirty="0">
                <a:latin typeface="Calibri" panose="020F0502020204030204" pitchFamily="34" charset="0"/>
                <a:ea typeface="ＭＳ Ｐゴシック" charset="0"/>
              </a:rPr>
              <a:t>Assume E</a:t>
            </a:r>
            <a:r>
              <a:rPr lang="en-US" sz="2800" baseline="-25000" dirty="0">
                <a:latin typeface="Calibri" panose="020F0502020204030204" pitchFamily="34" charset="0"/>
                <a:ea typeface="ＭＳ Ｐゴシック" charset="0"/>
              </a:rPr>
              <a:t>1</a:t>
            </a:r>
            <a:r>
              <a:rPr lang="en-US" sz="2800" dirty="0">
                <a:latin typeface="Calibri" panose="020F0502020204030204" pitchFamily="34" charset="0"/>
                <a:ea typeface="ＭＳ Ｐゴシック" charset="0"/>
              </a:rPr>
              <a:t> is 5, E(r) is 10%, and E(g) is  5%.  </a:t>
            </a:r>
          </a:p>
          <a:p>
            <a:pPr lvl="1" eaLnBrk="1" hangingPunct="1">
              <a:lnSpc>
                <a:spcPct val="90000"/>
              </a:lnSpc>
            </a:pPr>
            <a:r>
              <a:rPr lang="en-US" sz="2400" dirty="0">
                <a:latin typeface="Calibri" panose="020F0502020204030204" pitchFamily="34" charset="0"/>
                <a:ea typeface="ＭＳ Ｐゴシック" charset="0"/>
              </a:rPr>
              <a:t>P = 5 / (.10 - .05)</a:t>
            </a:r>
          </a:p>
          <a:p>
            <a:pPr lvl="1" eaLnBrk="1" hangingPunct="1">
              <a:lnSpc>
                <a:spcPct val="90000"/>
              </a:lnSpc>
            </a:pPr>
            <a:r>
              <a:rPr lang="en-US" sz="2400" dirty="0">
                <a:latin typeface="Calibri" panose="020F0502020204030204" pitchFamily="34" charset="0"/>
                <a:ea typeface="ＭＳ Ｐゴシック" charset="0"/>
              </a:rPr>
              <a:t>P = 100</a:t>
            </a:r>
          </a:p>
          <a:p>
            <a:pPr lvl="1" eaLnBrk="1" hangingPunct="1">
              <a:lnSpc>
                <a:spcPct val="90000"/>
              </a:lnSpc>
            </a:pPr>
            <a:endParaRPr lang="en-US" sz="2400" dirty="0">
              <a:latin typeface="Calibri" panose="020F0502020204030204" pitchFamily="34" charset="0"/>
              <a:ea typeface="ＭＳ Ｐゴシック" charset="0"/>
            </a:endParaRPr>
          </a:p>
          <a:p>
            <a:pPr lvl="1" eaLnBrk="1" hangingPunct="1">
              <a:lnSpc>
                <a:spcPct val="90000"/>
              </a:lnSpc>
            </a:pPr>
            <a:r>
              <a:rPr lang="en-US" sz="2400" dirty="0">
                <a:latin typeface="Calibri" panose="020F0502020204030204" pitchFamily="34" charset="0"/>
                <a:ea typeface="ＭＳ Ｐゴシック" charset="0"/>
              </a:rPr>
              <a:t>P = 5/.10 + PVGO</a:t>
            </a:r>
          </a:p>
          <a:p>
            <a:pPr lvl="1" eaLnBrk="1" hangingPunct="1">
              <a:lnSpc>
                <a:spcPct val="90000"/>
              </a:lnSpc>
            </a:pPr>
            <a:r>
              <a:rPr lang="en-US" sz="2400" dirty="0">
                <a:latin typeface="Calibri" panose="020F0502020204030204" pitchFamily="34" charset="0"/>
                <a:ea typeface="ＭＳ Ｐゴシック" charset="0"/>
              </a:rPr>
              <a:t>100 = 50 + PVGO</a:t>
            </a:r>
          </a:p>
          <a:p>
            <a:pPr lvl="1" eaLnBrk="1" hangingPunct="1">
              <a:lnSpc>
                <a:spcPct val="90000"/>
              </a:lnSpc>
            </a:pPr>
            <a:r>
              <a:rPr lang="en-US" sz="2400" dirty="0">
                <a:latin typeface="Calibri" panose="020F0502020204030204" pitchFamily="34" charset="0"/>
                <a:ea typeface="ＭＳ Ｐゴシック" charset="0"/>
              </a:rPr>
              <a:t>PVGO = 50</a:t>
            </a:r>
          </a:p>
          <a:p>
            <a:pPr algn="l">
              <a:lnSpc>
                <a:spcPct val="90000"/>
              </a:lnSpc>
            </a:pPr>
            <a:r>
              <a:rPr lang="en-US" sz="2800" dirty="0">
                <a:latin typeface="Calibri" panose="020F0502020204030204" pitchFamily="34" charset="0"/>
                <a:ea typeface="ＭＳ Ｐゴシック" charset="0"/>
              </a:rPr>
              <a:t> </a:t>
            </a:r>
          </a:p>
          <a:p>
            <a:pPr algn="l">
              <a:lnSpc>
                <a:spcPct val="90000"/>
              </a:lnSpc>
            </a:pPr>
            <a:r>
              <a:rPr lang="en-US" sz="2800" dirty="0">
                <a:latin typeface="Calibri" panose="020F0502020204030204" pitchFamily="34" charset="0"/>
                <a:ea typeface="ＭＳ Ｐゴシック" charset="0"/>
              </a:rPr>
              <a:t> </a:t>
            </a:r>
          </a:p>
          <a:p>
            <a:pPr lvl="1" algn="l" eaLnBrk="1" hangingPunct="1">
              <a:lnSpc>
                <a:spcPct val="90000"/>
              </a:lnSpc>
            </a:pPr>
            <a:endParaRPr lang="en-US" sz="16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eaLnBrk="1" hangingPunct="1">
              <a:lnSpc>
                <a:spcPct val="90000"/>
              </a:lnSpc>
              <a:buFontTx/>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lvl="1" eaLnBrk="1" hangingPunct="1">
              <a:lnSpc>
                <a:spcPct val="90000"/>
              </a:lnSpc>
            </a:pPr>
            <a:endParaRPr lang="en-US" sz="1600" dirty="0">
              <a:latin typeface="Calibri" panose="020F0502020204030204" pitchFamily="34" charset="0"/>
              <a:ea typeface="ＭＳ Ｐゴシック" charset="0"/>
            </a:endParaRPr>
          </a:p>
          <a:p>
            <a:pPr eaLnBrk="1" hangingPunct="1">
              <a:lnSpc>
                <a:spcPct val="90000"/>
              </a:lnSpc>
            </a:pPr>
            <a:endParaRPr lang="en-US" sz="1800" dirty="0">
              <a:latin typeface="Calibri" panose="020F0502020204030204" pitchFamily="34" charset="0"/>
              <a:ea typeface="ＭＳ Ｐゴシック" charset="0"/>
            </a:endParaRPr>
          </a:p>
        </p:txBody>
      </p:sp>
      <p:sp>
        <p:nvSpPr>
          <p:cNvPr id="205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PVGO</a:t>
            </a:r>
          </a:p>
        </p:txBody>
      </p:sp>
      <p:graphicFrame>
        <p:nvGraphicFramePr>
          <p:cNvPr id="2050" name="Object 7"/>
          <p:cNvGraphicFramePr>
            <a:graphicFrameLocks noChangeAspect="1"/>
          </p:cNvGraphicFramePr>
          <p:nvPr>
            <p:extLst>
              <p:ext uri="{D42A27DB-BD31-4B8C-83A1-F6EECF244321}">
                <p14:modId xmlns:p14="http://schemas.microsoft.com/office/powerpoint/2010/main" val="1524001717"/>
              </p:ext>
            </p:extLst>
          </p:nvPr>
        </p:nvGraphicFramePr>
        <p:xfrm>
          <a:off x="914400" y="4607897"/>
          <a:ext cx="5715000" cy="609600"/>
        </p:xfrm>
        <a:graphic>
          <a:graphicData uri="http://schemas.openxmlformats.org/presentationml/2006/ole">
            <mc:AlternateContent xmlns:mc="http://schemas.openxmlformats.org/markup-compatibility/2006">
              <mc:Choice xmlns:v="urn:schemas-microsoft-com:vml" Requires="v">
                <p:oleObj spid="_x0000_s2218" name="Equation" r:id="rId4" imgW="2603500" imgH="393700" progId="Equation.3">
                  <p:embed/>
                </p:oleObj>
              </mc:Choice>
              <mc:Fallback>
                <p:oleObj name="Equation" r:id="rId4" imgW="26035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607897"/>
                        <a:ext cx="57150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2827797245"/>
              </p:ext>
            </p:extLst>
          </p:nvPr>
        </p:nvGraphicFramePr>
        <p:xfrm>
          <a:off x="870857" y="5585466"/>
          <a:ext cx="3454400" cy="588963"/>
        </p:xfrm>
        <a:graphic>
          <a:graphicData uri="http://schemas.openxmlformats.org/presentationml/2006/ole">
            <mc:AlternateContent xmlns:mc="http://schemas.openxmlformats.org/markup-compatibility/2006">
              <mc:Choice xmlns:v="urn:schemas-microsoft-com:vml" Requires="v">
                <p:oleObj spid="_x0000_s2219" name="Equation" r:id="rId6" imgW="1574800" imgH="381000" progId="Equation.3">
                  <p:embed/>
                </p:oleObj>
              </mc:Choice>
              <mc:Fallback>
                <p:oleObj name="Equation" r:id="rId6" imgW="1574800" imgH="3810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857" y="5585466"/>
                        <a:ext cx="3454400" cy="588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 (CAPE) Ratios and L-T Interest Rates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graphicFrame>
        <p:nvGraphicFramePr>
          <p:cNvPr id="8" name="Content Placeholder 7">
            <a:extLst>
              <a:ext uri="{FF2B5EF4-FFF2-40B4-BE49-F238E27FC236}">
                <a16:creationId xmlns:a16="http://schemas.microsoft.com/office/drawing/2014/main" id="{6D75BE3C-7DDD-204D-997F-452306441542}"/>
              </a:ext>
            </a:extLst>
          </p:cNvPr>
          <p:cNvGraphicFramePr>
            <a:graphicFrameLocks noGrp="1"/>
          </p:cNvGraphicFramePr>
          <p:nvPr>
            <p:ph idx="1"/>
            <p:extLst>
              <p:ext uri="{D42A27DB-BD31-4B8C-83A1-F6EECF244321}">
                <p14:modId xmlns:p14="http://schemas.microsoft.com/office/powerpoint/2010/main" val="746841660"/>
              </p:ext>
            </p:extLst>
          </p:nvPr>
        </p:nvGraphicFramePr>
        <p:xfrm>
          <a:off x="533400" y="609600"/>
          <a:ext cx="8308848" cy="563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217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Real SP Prices and Earnings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graphicFrame>
        <p:nvGraphicFramePr>
          <p:cNvPr id="7" name="Chart 6">
            <a:extLst>
              <a:ext uri="{FF2B5EF4-FFF2-40B4-BE49-F238E27FC236}">
                <a16:creationId xmlns:a16="http://schemas.microsoft.com/office/drawing/2014/main" id="{2F538115-E5F2-C54A-9FD4-F74C6DE863A1}"/>
              </a:ext>
            </a:extLst>
          </p:cNvPr>
          <p:cNvGraphicFramePr>
            <a:graphicFrameLocks noGrp="1"/>
          </p:cNvGraphicFramePr>
          <p:nvPr>
            <p:extLst>
              <p:ext uri="{D42A27DB-BD31-4B8C-83A1-F6EECF244321}">
                <p14:modId xmlns:p14="http://schemas.microsoft.com/office/powerpoint/2010/main" val="875128792"/>
              </p:ext>
            </p:extLst>
          </p:nvPr>
        </p:nvGraphicFramePr>
        <p:xfrm>
          <a:off x="384048" y="685800"/>
          <a:ext cx="8302753" cy="56631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400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384048" y="609600"/>
            <a:ext cx="8378952" cy="5714999"/>
          </a:xfrm>
        </p:spPr>
      </p:pic>
      <p:sp>
        <p:nvSpPr>
          <p:cNvPr id="3" name="Title 2"/>
          <p:cNvSpPr>
            <a:spLocks noGrp="1"/>
          </p:cNvSpPr>
          <p:nvPr>
            <p:ph type="title"/>
          </p:nvPr>
        </p:nvSpPr>
        <p:spPr/>
        <p:txBody>
          <a:bodyPr/>
          <a:lstStyle/>
          <a:p>
            <a:r>
              <a:rPr lang="en-US" dirty="0"/>
              <a:t>5-yr Growth Rate of Earnings vs. Forward Earnings Yield (E/P) 2016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Tree>
    <p:extLst>
      <p:ext uri="{BB962C8B-B14F-4D97-AF65-F5344CB8AC3E}">
        <p14:creationId xmlns:p14="http://schemas.microsoft.com/office/powerpoint/2010/main" val="2089103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p:txBody>
          <a:bodyPr/>
          <a:lstStyle/>
          <a:p>
            <a:pPr eaLnBrk="1" hangingPunct="1">
              <a:lnSpc>
                <a:spcPct val="90000"/>
              </a:lnSpc>
            </a:pPr>
            <a:r>
              <a:rPr lang="en-US" sz="2400" dirty="0">
                <a:latin typeface="Calibri" panose="020F0502020204030204" pitchFamily="34" charset="0"/>
                <a:ea typeface="ＭＳ Ｐゴシック" charset="0"/>
              </a:rPr>
              <a:t>If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increases </a:t>
            </a:r>
            <a:r>
              <a:rPr lang="en-US" sz="2400" b="1" dirty="0">
                <a:latin typeface="Calibri" panose="020F0502020204030204" pitchFamily="34" charset="0"/>
                <a:ea typeface="ＭＳ Ｐゴシック" charset="0"/>
              </a:rPr>
              <a:t>or</a:t>
            </a:r>
            <a:r>
              <a:rPr lang="en-US" sz="2400" dirty="0">
                <a:latin typeface="Calibri" panose="020F0502020204030204" pitchFamily="34" charset="0"/>
                <a:ea typeface="ＭＳ Ｐゴシック" charset="0"/>
              </a:rPr>
              <a:t>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decreases, the P/E ratio increases too:</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endParaRPr lang="en-US"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The growing perpetuity formula can also be used to infer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given a certain P/E ratio and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Oct. 2020:  </a:t>
            </a:r>
          </a:p>
          <a:p>
            <a:pPr lvl="1" eaLnBrk="1" hangingPunct="1">
              <a:lnSpc>
                <a:spcPct val="90000"/>
              </a:lnSpc>
            </a:pPr>
            <a:r>
              <a:rPr lang="en-US" sz="2000" dirty="0" err="1">
                <a:latin typeface="Calibri" panose="020F0502020204030204" pitchFamily="34" charset="0"/>
                <a:ea typeface="ＭＳ Ｐゴシック" charset="0"/>
              </a:rPr>
              <a:t>Infl</a:t>
            </a:r>
            <a:r>
              <a:rPr lang="en-US" sz="2000" dirty="0">
                <a:latin typeface="Calibri" panose="020F0502020204030204" pitchFamily="34" charset="0"/>
                <a:ea typeface="ＭＳ Ｐゴシック" charset="0"/>
              </a:rPr>
              <a:t>: 1.14% (TTM) </a:t>
            </a:r>
          </a:p>
          <a:p>
            <a:pPr lvl="1" eaLnBrk="1" hangingPunct="1">
              <a:lnSpc>
                <a:spcPct val="90000"/>
              </a:lnSpc>
            </a:pPr>
            <a:r>
              <a:rPr lang="en-US" sz="2000" dirty="0">
                <a:latin typeface="Calibri" panose="020F0502020204030204" pitchFamily="34" charset="0"/>
                <a:ea typeface="ＭＳ Ｐゴシック" charset="0"/>
              </a:rPr>
              <a:t>P/E SP 500: 32.95 </a:t>
            </a:r>
            <a:r>
              <a:rPr lang="en-US" sz="1400" dirty="0">
                <a:latin typeface="Calibri" panose="020F0502020204030204" pitchFamily="34" charset="0"/>
                <a:ea typeface="ＭＳ Ｐゴシック" charset="0"/>
              </a:rPr>
              <a:t>(TTM) / </a:t>
            </a:r>
            <a:r>
              <a:rPr lang="en-US" sz="2000" dirty="0">
                <a:latin typeface="Calibri" panose="020F0502020204030204" pitchFamily="34" charset="0"/>
                <a:ea typeface="ＭＳ Ｐゴシック" charset="0"/>
              </a:rPr>
              <a:t>24.19 </a:t>
            </a:r>
            <a:r>
              <a:rPr lang="en-US" sz="1400" dirty="0">
                <a:latin typeface="Calibri" panose="020F0502020204030204" pitchFamily="34" charset="0"/>
                <a:ea typeface="ＭＳ Ｐゴシック" charset="0"/>
              </a:rPr>
              <a:t>(FY 1);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Yield: 1.80%</a:t>
            </a:r>
          </a:p>
          <a:p>
            <a:pPr lvl="1" eaLnBrk="1" hangingPunct="1">
              <a:lnSpc>
                <a:spcPct val="90000"/>
              </a:lnSpc>
            </a:pPr>
            <a:r>
              <a:rPr lang="en-US" sz="2000" dirty="0">
                <a:latin typeface="Calibri" panose="020F0502020204030204" pitchFamily="34" charset="0"/>
                <a:ea typeface="ＭＳ Ｐゴシック" charset="0"/>
              </a:rPr>
              <a:t>30-yr bond YTM: 1.65% </a:t>
            </a:r>
          </a:p>
        </p:txBody>
      </p:sp>
      <p:sp>
        <p:nvSpPr>
          <p:cNvPr id="17203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Ratios, </a:t>
            </a:r>
            <a:r>
              <a:rPr lang="en-US" b="1" i="1" dirty="0">
                <a:latin typeface="Calibri" panose="020F0502020204030204" pitchFamily="34" charset="0"/>
                <a:ea typeface="ＭＳ Ｐゴシック" charset="0"/>
              </a:rPr>
              <a:t>E(r)</a:t>
            </a:r>
            <a:r>
              <a:rPr lang="en-US" b="1" dirty="0">
                <a:latin typeface="Calibri" panose="020F0502020204030204" pitchFamily="34" charset="0"/>
                <a:ea typeface="ＭＳ Ｐゴシック" charset="0"/>
              </a:rPr>
              <a:t>, and </a:t>
            </a:r>
            <a:r>
              <a:rPr lang="en-US" b="1" i="1" dirty="0">
                <a:latin typeface="Calibri" panose="020F0502020204030204" pitchFamily="34" charset="0"/>
                <a:ea typeface="ＭＳ Ｐゴシック" charset="0"/>
              </a:rPr>
              <a:t>E(g)</a:t>
            </a:r>
            <a:endParaRPr lang="en-US" i="1" dirty="0">
              <a:latin typeface="Calibri" panose="020F0502020204030204" pitchFamily="34" charset="0"/>
              <a:ea typeface="ＭＳ Ｐゴシック" charset="0"/>
            </a:endParaRPr>
          </a:p>
        </p:txBody>
      </p:sp>
      <p:graphicFrame>
        <p:nvGraphicFramePr>
          <p:cNvPr id="3074" name="Object 7"/>
          <p:cNvGraphicFramePr>
            <a:graphicFrameLocks noChangeAspect="1"/>
          </p:cNvGraphicFramePr>
          <p:nvPr>
            <p:extLst>
              <p:ext uri="{D42A27DB-BD31-4B8C-83A1-F6EECF244321}">
                <p14:modId xmlns:p14="http://schemas.microsoft.com/office/powerpoint/2010/main" val="2881730942"/>
              </p:ext>
            </p:extLst>
          </p:nvPr>
        </p:nvGraphicFramePr>
        <p:xfrm>
          <a:off x="1146175" y="1371600"/>
          <a:ext cx="6851650" cy="766763"/>
        </p:xfrm>
        <a:graphic>
          <a:graphicData uri="http://schemas.openxmlformats.org/presentationml/2006/ole">
            <mc:AlternateContent xmlns:mc="http://schemas.openxmlformats.org/markup-compatibility/2006">
              <mc:Choice xmlns:v="urn:schemas-microsoft-com:vml" Requires="v">
                <p:oleObj spid="_x0000_s3252" name="Equation" r:id="rId4" imgW="3746500" imgH="393700" progId="Equation.3">
                  <p:embed/>
                </p:oleObj>
              </mc:Choice>
              <mc:Fallback>
                <p:oleObj name="Equation" r:id="rId4" imgW="37465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371600"/>
                        <a:ext cx="6851650" cy="766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075" name="Object 8"/>
          <p:cNvGraphicFramePr>
            <a:graphicFrameLocks noChangeAspect="1"/>
          </p:cNvGraphicFramePr>
          <p:nvPr>
            <p:extLst>
              <p:ext uri="{D42A27DB-BD31-4B8C-83A1-F6EECF244321}">
                <p14:modId xmlns:p14="http://schemas.microsoft.com/office/powerpoint/2010/main" val="2118929495"/>
              </p:ext>
            </p:extLst>
          </p:nvPr>
        </p:nvGraphicFramePr>
        <p:xfrm>
          <a:off x="1066800" y="3851388"/>
          <a:ext cx="2362200" cy="390525"/>
        </p:xfrm>
        <a:graphic>
          <a:graphicData uri="http://schemas.openxmlformats.org/presentationml/2006/ole">
            <mc:AlternateContent xmlns:mc="http://schemas.openxmlformats.org/markup-compatibility/2006">
              <mc:Choice xmlns:v="urn:schemas-microsoft-com:vml" Requires="v">
                <p:oleObj spid="_x0000_s3253" name="Equation" r:id="rId6" imgW="1079500" imgH="177800" progId="Equation.3">
                  <p:embed/>
                </p:oleObj>
              </mc:Choice>
              <mc:Fallback>
                <p:oleObj name="Equation" r:id="rId6" imgW="1079500" imgH="1778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851388"/>
                        <a:ext cx="2362200" cy="390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2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20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203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203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2035">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2035">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2035">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7203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Comparable firms</a:t>
            </a:r>
          </a:p>
          <a:p>
            <a:pPr eaLnBrk="1" hangingPunct="1"/>
            <a:r>
              <a:rPr lang="en-US" dirty="0">
                <a:latin typeface="Calibri" panose="020F0502020204030204" pitchFamily="34" charset="0"/>
                <a:ea typeface="ＭＳ Ｐゴシック" charset="0"/>
              </a:rPr>
              <a:t>P/E ratios can’t be value weighted or averaged</a:t>
            </a:r>
          </a:p>
          <a:p>
            <a:pPr lvl="1" eaLnBrk="1" hangingPunct="1"/>
            <a:r>
              <a:rPr lang="en-US" dirty="0">
                <a:latin typeface="Calibri" panose="020F0502020204030204" pitchFamily="34" charset="0"/>
                <a:ea typeface="ＭＳ Ｐゴシック" charset="0"/>
              </a:rPr>
              <a:t>Conglomerates (with many divisions) are especially troublesome</a:t>
            </a:r>
          </a:p>
          <a:p>
            <a:pPr eaLnBrk="1" hangingPunct="1"/>
            <a:r>
              <a:rPr lang="en-US" dirty="0">
                <a:latin typeface="Calibri" panose="020F0502020204030204" pitchFamily="34" charset="0"/>
                <a:ea typeface="ＭＳ Ｐゴシック" charset="0"/>
              </a:rPr>
              <a:t>Negative (or tiny) earnings problem</a:t>
            </a:r>
          </a:p>
          <a:p>
            <a:pPr lvl="1" eaLnBrk="1" hangingPunct="1"/>
            <a:r>
              <a:rPr lang="en-US" dirty="0">
                <a:latin typeface="Calibri" panose="020F0502020204030204" pitchFamily="34" charset="0"/>
                <a:ea typeface="ＭＳ Ｐゴシック" charset="0"/>
              </a:rPr>
              <a:t>Exclude firms w/ negative earnings</a:t>
            </a:r>
          </a:p>
          <a:p>
            <a:pPr lvl="1" eaLnBrk="1" hangingPunct="1"/>
            <a:r>
              <a:rPr lang="en-US" dirty="0">
                <a:latin typeface="Calibri" panose="020F0502020204030204" pitchFamily="34" charset="0"/>
                <a:ea typeface="ＭＳ Ｐゴシック" charset="0"/>
              </a:rPr>
              <a:t>Use average aggregate values and earnings</a:t>
            </a:r>
          </a:p>
          <a:p>
            <a:pPr lvl="1" eaLnBrk="1" hangingPunct="1"/>
            <a:r>
              <a:rPr lang="en-US" dirty="0">
                <a:latin typeface="Calibri" panose="020F0502020204030204" pitchFamily="34" charset="0"/>
                <a:ea typeface="ＭＳ Ｐゴシック" charset="0"/>
              </a:rPr>
              <a:t>Median</a:t>
            </a:r>
          </a:p>
          <a:p>
            <a:pPr lvl="1" eaLnBrk="1" hangingPunct="1"/>
            <a:r>
              <a:rPr lang="en-US" dirty="0">
                <a:latin typeface="Calibri" panose="020F0502020204030204" pitchFamily="34" charset="0"/>
                <a:ea typeface="ＭＳ Ｐゴシック" charset="0"/>
              </a:rPr>
              <a:t>Use average E/P yields and then invert</a:t>
            </a:r>
          </a:p>
          <a:p>
            <a:pPr eaLnBrk="1" hangingPunct="1"/>
            <a:r>
              <a:rPr lang="en-US" dirty="0">
                <a:latin typeface="Calibri" panose="020F0502020204030204" pitchFamily="34" charset="0"/>
                <a:ea typeface="ＭＳ Ｐゴシック" charset="0"/>
              </a:rPr>
              <a:t>TTM Figures/quarterly numbers/52-53 week years</a:t>
            </a:r>
          </a:p>
        </p:txBody>
      </p:sp>
      <p:sp>
        <p:nvSpPr>
          <p:cNvPr id="2458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Limitations of P/E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Debt affects P/E ratios—depends on whether firm has high or low E(g)</a:t>
            </a:r>
          </a:p>
          <a:p>
            <a:pPr lvl="1" eaLnBrk="1" hangingPunct="1"/>
            <a:r>
              <a:rPr lang="en-US" dirty="0">
                <a:latin typeface="Calibri" panose="020F0502020204030204" pitchFamily="34" charset="0"/>
                <a:ea typeface="ＭＳ Ｐゴシック" charset="0"/>
              </a:rPr>
              <a:t>High E(g)-----&gt;more debt, higher P/E</a:t>
            </a:r>
          </a:p>
          <a:p>
            <a:pPr lvl="1" eaLnBrk="1" hangingPunct="1"/>
            <a:r>
              <a:rPr lang="en-US" dirty="0">
                <a:latin typeface="Calibri" panose="020F0502020204030204" pitchFamily="34" charset="0"/>
                <a:ea typeface="ＭＳ Ｐゴシック" charset="0"/>
              </a:rPr>
              <a:t>Low  E(g)-----&gt;more debt, lower P/E</a:t>
            </a:r>
          </a:p>
          <a:p>
            <a:pPr eaLnBrk="1" hangingPunct="1"/>
            <a:r>
              <a:rPr lang="en-US" dirty="0">
                <a:latin typeface="Calibri" panose="020F0502020204030204" pitchFamily="34" charset="0"/>
                <a:ea typeface="ＭＳ Ｐゴシック" charset="0"/>
              </a:rPr>
              <a:t>Adjustment:  Determine P/E of levered firm as if it were unlevered</a:t>
            </a:r>
          </a:p>
          <a:p>
            <a:pPr lvl="1" eaLnBrk="1" hangingPunct="1"/>
            <a:r>
              <a:rPr lang="en-US" dirty="0">
                <a:latin typeface="Calibri" panose="020F0502020204030204" pitchFamily="34" charset="0"/>
                <a:ea typeface="ＭＳ Ｐゴシック" charset="0"/>
              </a:rPr>
              <a:t>Add interest expense to earnings to get firm earnings</a:t>
            </a:r>
          </a:p>
          <a:p>
            <a:pPr lvl="1" eaLnBrk="1" hangingPunct="1"/>
            <a:r>
              <a:rPr lang="en-US" dirty="0">
                <a:latin typeface="Calibri" panose="020F0502020204030204" pitchFamily="34" charset="0"/>
                <a:ea typeface="ＭＳ Ｐゴシック" charset="0"/>
              </a:rPr>
              <a:t>Add debt back to value of equity to get firm (enterprise) value</a:t>
            </a:r>
          </a:p>
        </p:txBody>
      </p:sp>
      <p:sp>
        <p:nvSpPr>
          <p:cNvPr id="2560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Limitations:  Debt Adjustments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EBITDA: Earnings Before Interest, Tax, Depreciation, &amp; Amortization</a:t>
            </a:r>
          </a:p>
          <a:p>
            <a:pPr eaLnBrk="1" hangingPunct="1"/>
            <a:r>
              <a:rPr lang="en-US" b="1" dirty="0">
                <a:latin typeface="Calibri" panose="020F0502020204030204" pitchFamily="34" charset="0"/>
                <a:ea typeface="ＭＳ Ｐゴシック" charset="0"/>
              </a:rPr>
              <a:t>EV/EBITDA, where EV is </a:t>
            </a:r>
            <a:r>
              <a:rPr lang="en-US" b="1" i="1" dirty="0">
                <a:latin typeface="Calibri" panose="020F0502020204030204" pitchFamily="34" charset="0"/>
                <a:ea typeface="ＭＳ Ｐゴシック" charset="0"/>
              </a:rPr>
              <a:t>enterprise value </a:t>
            </a:r>
            <a:r>
              <a:rPr lang="en-US" b="1" dirty="0">
                <a:latin typeface="Calibri" panose="020F0502020204030204" pitchFamily="34" charset="0"/>
                <a:ea typeface="ＭＳ Ｐゴシック" charset="0"/>
              </a:rPr>
              <a:t>(equity + MV debt - cash)</a:t>
            </a:r>
            <a:endParaRPr lang="en-US" dirty="0">
              <a:latin typeface="Calibri" panose="020F0502020204030204" pitchFamily="34" charset="0"/>
              <a:ea typeface="ＭＳ Ｐゴシック" charset="0"/>
            </a:endParaRPr>
          </a:p>
          <a:p>
            <a:pPr lvl="1"/>
            <a:r>
              <a:rPr lang="en-US" dirty="0">
                <a:latin typeface="Calibri" panose="020F0502020204030204" pitchFamily="34" charset="0"/>
                <a:ea typeface="ＭＳ Ｐゴシック" charset="0"/>
              </a:rPr>
              <a:t>May be close to cash flow; but taxes and WC needs use cash</a:t>
            </a:r>
          </a:p>
          <a:p>
            <a:pPr lvl="2"/>
            <a:r>
              <a:rPr lang="en-US" dirty="0">
                <a:latin typeface="Calibri" panose="020F0502020204030204" pitchFamily="34" charset="0"/>
                <a:ea typeface="ＭＳ Ｐゴシック" charset="0"/>
              </a:rPr>
              <a:t>Useful in LBOs as EBITDA measures the cash flow that can be used to support debt payments</a:t>
            </a:r>
          </a:p>
          <a:p>
            <a:pPr lvl="1"/>
            <a:r>
              <a:rPr lang="en-US" dirty="0">
                <a:latin typeface="Calibri" panose="020F0502020204030204" pitchFamily="34" charset="0"/>
                <a:ea typeface="ＭＳ Ｐゴシック" charset="0"/>
              </a:rPr>
              <a:t>Can be computed for loss firms since EBITDA is usually positive</a:t>
            </a:r>
          </a:p>
          <a:p>
            <a:pPr lvl="1"/>
            <a:r>
              <a:rPr lang="en-US" dirty="0">
                <a:latin typeface="Calibri" panose="020F0502020204030204" pitchFamily="34" charset="0"/>
                <a:ea typeface="ＭＳ Ｐゴシック" charset="0"/>
              </a:rPr>
              <a:t>Can be used to compare firms with different capital structure (e.g., more debt and higher interest deductions)</a:t>
            </a:r>
          </a:p>
          <a:p>
            <a:pPr lvl="1"/>
            <a:r>
              <a:rPr lang="en-US" dirty="0">
                <a:latin typeface="Calibri" panose="020F0502020204030204" pitchFamily="34" charset="0"/>
                <a:ea typeface="ＭＳ Ｐゴシック" charset="0"/>
              </a:rPr>
              <a:t>May eliminate distortions in depreciation elections; but still subject to aggressive revenue  estimates</a:t>
            </a:r>
          </a:p>
          <a:p>
            <a:pPr lvl="1"/>
            <a:r>
              <a:rPr lang="en-US" b="1" dirty="0">
                <a:latin typeface="Calibri" panose="020F0502020204030204" pitchFamily="34" charset="0"/>
                <a:ea typeface="ＭＳ Ｐゴシック" charset="0"/>
              </a:rPr>
              <a:t>But doesn’t consider </a:t>
            </a:r>
            <a:r>
              <a:rPr lang="en-US" b="1" dirty="0" err="1">
                <a:latin typeface="Calibri" panose="020F0502020204030204" pitchFamily="34" charset="0"/>
                <a:ea typeface="ＭＳ Ｐゴシック" charset="0"/>
              </a:rPr>
              <a:t>CapEx</a:t>
            </a:r>
            <a:r>
              <a:rPr lang="en-US" b="1" dirty="0">
                <a:latin typeface="Calibri" panose="020F0502020204030204" pitchFamily="34" charset="0"/>
                <a:ea typeface="ＭＳ Ｐゴシック" charset="0"/>
              </a:rPr>
              <a:t>—where do future earnings come from</a:t>
            </a:r>
            <a:r>
              <a:rPr lang="en-US" dirty="0">
                <a:latin typeface="Calibri" panose="020F0502020204030204" pitchFamily="34" charset="0"/>
                <a:ea typeface="ＭＳ Ｐゴシック" charset="0"/>
              </a:rPr>
              <a:t>?  </a:t>
            </a:r>
          </a:p>
          <a:p>
            <a:pPr lvl="1"/>
            <a:r>
              <a:rPr lang="en-US" dirty="0">
                <a:latin typeface="Calibri" panose="020F0502020204030204" pitchFamily="34" charset="0"/>
                <a:ea typeface="ＭＳ Ｐゴシック" charset="0"/>
              </a:rPr>
              <a:t>Can’t be used to compare companies/industries with different </a:t>
            </a:r>
            <a:r>
              <a:rPr lang="en-US" dirty="0" err="1">
                <a:latin typeface="Calibri" panose="020F0502020204030204" pitchFamily="34" charset="0"/>
                <a:ea typeface="ＭＳ Ｐゴシック" charset="0"/>
              </a:rPr>
              <a:t>CapEx</a:t>
            </a:r>
            <a:r>
              <a:rPr lang="en-US" dirty="0">
                <a:latin typeface="Calibri" panose="020F0502020204030204" pitchFamily="34" charset="0"/>
                <a:ea typeface="ＭＳ Ｐゴシック" charset="0"/>
              </a:rPr>
              <a:t> requirements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18742"/>
            <a:ext cx="8458200" cy="5812064"/>
          </a:xfrm>
        </p:spPr>
        <p:txBody>
          <a:bodyPr>
            <a:normAutofit fontScale="92500" lnSpcReduction="20000"/>
          </a:bodyPr>
          <a:lstStyle/>
          <a:p>
            <a:pPr marL="0" indent="0" algn="ctr">
              <a:buNone/>
            </a:pPr>
            <a:r>
              <a:rPr lang="en-US" b="1" u="sng" dirty="0"/>
              <a:t>Non-U.S. GAAP Information</a:t>
            </a:r>
            <a:endParaRPr lang="en-US" dirty="0"/>
          </a:p>
          <a:p>
            <a:pPr marL="0" indent="0">
              <a:buNone/>
            </a:pPr>
            <a:r>
              <a:rPr lang="en-US" dirty="0"/>
              <a:t>In this press release, we have referenced the non-U.S. GAAP financial measure, Adjusted </a:t>
            </a:r>
            <a:r>
              <a:rPr lang="en-US" b="1" dirty="0"/>
              <a:t>EBITDA</a:t>
            </a:r>
            <a:r>
              <a:rPr lang="en-US" dirty="0"/>
              <a:t>. We present results adjusted to exclude the effects of certain specified items (“special items”) that would otherwise be included under U.S. GAAP. Non-U.S. GAAP measures are used by management to review and analyze our operating performance and, along with other data, as internal measures for setting annual budgets and forecasts, assessing financial performance, providing guidance and comparing our financial performance with our peers and may also be used for purposes of determining incentive compensation. Adjusted </a:t>
            </a:r>
            <a:r>
              <a:rPr lang="en-US" b="1" dirty="0"/>
              <a:t>EBITDA</a:t>
            </a:r>
            <a:r>
              <a:rPr lang="en-US" dirty="0"/>
              <a:t> has limitations as an analytical tool and should not be considered in isolation from or as a substitute for U.S. GAAP information. It does not purport to represent any similarly titled U.S. GAAP information and is not an indicator of our performance under U.S. GAAP. Adjusted </a:t>
            </a:r>
            <a:r>
              <a:rPr lang="en-US" b="1" dirty="0"/>
              <a:t>EBITDA </a:t>
            </a:r>
            <a:r>
              <a:rPr lang="en-US" dirty="0"/>
              <a:t>as determined by us may not be comparable with similarly titled measures used by others. Investors are cautioned against placing undue reliance on these non-U.S. GAAP measures. For a reconciliation of Adjusted </a:t>
            </a:r>
            <a:r>
              <a:rPr lang="en-US" b="1" dirty="0"/>
              <a:t>EBITDA</a:t>
            </a:r>
            <a:r>
              <a:rPr lang="en-US" dirty="0"/>
              <a:t> to Operating Profit, see the attached supplementary schedule entitled “Summary Financial Data.</a:t>
            </a:r>
          </a:p>
        </p:txBody>
      </p:sp>
      <p:sp>
        <p:nvSpPr>
          <p:cNvPr id="3" name="Title 2"/>
          <p:cNvSpPr>
            <a:spLocks noGrp="1"/>
          </p:cNvSpPr>
          <p:nvPr>
            <p:ph type="title"/>
          </p:nvPr>
        </p:nvSpPr>
        <p:spPr/>
        <p:txBody>
          <a:bodyPr/>
          <a:lstStyle/>
          <a:p>
            <a:r>
              <a:rPr lang="en-US" dirty="0"/>
              <a:t>EBITDA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dirty="0" err="1"/>
              <a:t>Comparables</a:t>
            </a:r>
            <a:endParaRPr lang="en-US" dirty="0"/>
          </a:p>
        </p:txBody>
      </p:sp>
      <p:sp>
        <p:nvSpPr>
          <p:cNvPr id="6" name="TextBox 5"/>
          <p:cNvSpPr txBox="1"/>
          <p:nvPr/>
        </p:nvSpPr>
        <p:spPr>
          <a:xfrm>
            <a:off x="3276600" y="6120741"/>
            <a:ext cx="2097049" cy="253916"/>
          </a:xfrm>
          <a:prstGeom prst="rect">
            <a:avLst/>
          </a:prstGeom>
          <a:noFill/>
        </p:spPr>
        <p:txBody>
          <a:bodyPr wrap="none" rtlCol="0">
            <a:spAutoFit/>
          </a:bodyPr>
          <a:lstStyle/>
          <a:p>
            <a:r>
              <a:rPr lang="en-US" sz="1050" dirty="0"/>
              <a:t>Source: </a:t>
            </a:r>
            <a:r>
              <a:rPr lang="en-US" sz="1050" dirty="0" err="1"/>
              <a:t>SealedAir</a:t>
            </a:r>
            <a:r>
              <a:rPr lang="en-US" sz="1050" dirty="0"/>
              <a:t> 8-k, 10/16/16</a:t>
            </a:r>
          </a:p>
        </p:txBody>
      </p:sp>
    </p:spTree>
    <p:extLst>
      <p:ext uri="{BB962C8B-B14F-4D97-AF65-F5344CB8AC3E}">
        <p14:creationId xmlns:p14="http://schemas.microsoft.com/office/powerpoint/2010/main" val="2946058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a:t>Question 103.01</a:t>
            </a:r>
            <a:endParaRPr lang="en-US" dirty="0"/>
          </a:p>
          <a:p>
            <a:r>
              <a:rPr lang="en-US" b="1" dirty="0"/>
              <a:t>Question:</a:t>
            </a:r>
            <a:r>
              <a:rPr lang="en-US" dirty="0"/>
              <a:t> Exchange Act Release No. 47226 describes EBIT as "earnings before interest and taxes" and EBITDA as "earnings before interest, taxes, depreciation and amortization." What GAAP measure is intended by the term "earnings"? May measures other than those described in the release be characterized as "EBIT" or "EBITDA"? Does the exception for EBIT and EBITDA from the prohibition in Item 10(e)(1)(ii)(A) of Regulation S-K apply to these other measures?</a:t>
            </a:r>
          </a:p>
          <a:p>
            <a:r>
              <a:rPr lang="en-US" b="1" dirty="0"/>
              <a:t>Answer:</a:t>
            </a:r>
            <a:r>
              <a:rPr lang="en-US" dirty="0"/>
              <a:t> "Earnings" means net income as presented in the statement of operations under GAAP. Measures that are calculated differently than those described as EBIT and EBITDA in Exchange Act Release No. 47226 should not be characterized as "EBIT" or "EBITDA" and their titles should be distinguished from "EBIT" or "EBITDA," such as "Adjusted EBITDA." These measures are not exempt from the prohibition in Item 10(e)(1)(ii)(A) of Regulation S-K, with the exception of measures addressed in Question 102.09. [Jan. 11, 2010]</a:t>
            </a:r>
          </a:p>
          <a:p>
            <a:r>
              <a:rPr lang="en-US" b="1" dirty="0"/>
              <a:t>Question 103.02</a:t>
            </a:r>
            <a:endParaRPr lang="en-US" dirty="0"/>
          </a:p>
          <a:p>
            <a:r>
              <a:rPr lang="en-US" b="1" dirty="0"/>
              <a:t>Question: </a:t>
            </a:r>
            <a:r>
              <a:rPr lang="en-US" dirty="0"/>
              <a:t>If EBIT or EBITDA is presented as a performance measure, to which GAAP financial measure should it be reconciled?</a:t>
            </a:r>
          </a:p>
          <a:p>
            <a:r>
              <a:rPr lang="en-US" b="1" dirty="0"/>
              <a:t>Answer:</a:t>
            </a:r>
            <a:r>
              <a:rPr lang="en-US" dirty="0"/>
              <a:t> If a company presents EBIT or EBITDA as a performance measure, such measures should be reconciled to net income as presented in the statement of operations under GAAP. Operating income would not be considered the most directly comparable GAAP financial measure because EBIT and EBITDA make adjustments for items that are not included in operating income. In addition, these measures must not be presented on a per share basis. See Question 102.05.  [May 17, 2016]</a:t>
            </a:r>
          </a:p>
          <a:p>
            <a:endParaRPr lang="en-US" dirty="0"/>
          </a:p>
        </p:txBody>
      </p:sp>
      <p:sp>
        <p:nvSpPr>
          <p:cNvPr id="3" name="Title 2"/>
          <p:cNvSpPr>
            <a:spLocks noGrp="1"/>
          </p:cNvSpPr>
          <p:nvPr>
            <p:ph type="title"/>
          </p:nvPr>
        </p:nvSpPr>
        <p:spPr/>
        <p:txBody>
          <a:bodyPr/>
          <a:lstStyle/>
          <a:p>
            <a:r>
              <a:rPr lang="en-US" dirty="0"/>
              <a:t>EBITDA: SEC C&amp;DI (5/17/16)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Tree>
    <p:extLst>
      <p:ext uri="{BB962C8B-B14F-4D97-AF65-F5344CB8AC3E}">
        <p14:creationId xmlns:p14="http://schemas.microsoft.com/office/powerpoint/2010/main" val="368307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p:txBody>
      </p:sp>
      <p:pic>
        <p:nvPicPr>
          <p:cNvPr id="18435"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837943"/>
            <a:ext cx="8308848" cy="5173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96AE74-284E-7241-B465-F9F622E3FC2B}"/>
              </a:ext>
            </a:extLst>
          </p:cNvPr>
          <p:cNvSpPr>
            <a:spLocks noGrp="1"/>
          </p:cNvSpPr>
          <p:nvPr>
            <p:ph type="title"/>
          </p:nvPr>
        </p:nvSpPr>
        <p:spPr/>
        <p:txBody>
          <a:bodyPr/>
          <a:lstStyle/>
          <a:p>
            <a:r>
              <a:rPr lang="en-US" dirty="0"/>
              <a:t>EV/EBITDA: Intel </a:t>
            </a:r>
            <a:r>
              <a:rPr lang="en-US"/>
              <a:t>and Competitors</a:t>
            </a:r>
            <a:endParaRPr lang="en-US" dirty="0"/>
          </a:p>
        </p:txBody>
      </p:sp>
      <p:sp>
        <p:nvSpPr>
          <p:cNvPr id="4" name="Slide Number Placeholder 3">
            <a:extLst>
              <a:ext uri="{FF2B5EF4-FFF2-40B4-BE49-F238E27FC236}">
                <a16:creationId xmlns:a16="http://schemas.microsoft.com/office/drawing/2014/main" id="{E807AB4C-6C4B-274C-9694-0491BA7CDBFA}"/>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AF8B3ABE-7287-2B41-AFEA-759BA797AFF0}"/>
              </a:ext>
            </a:extLst>
          </p:cNvPr>
          <p:cNvSpPr>
            <a:spLocks noGrp="1"/>
          </p:cNvSpPr>
          <p:nvPr>
            <p:ph type="ftr" sz="quarter" idx="11"/>
          </p:nvPr>
        </p:nvSpPr>
        <p:spPr/>
        <p:txBody>
          <a:bodyPr/>
          <a:lstStyle/>
          <a:p>
            <a:pPr>
              <a:defRPr/>
            </a:pPr>
            <a:r>
              <a:rPr lang="en-US"/>
              <a:t>Comparables</a:t>
            </a:r>
            <a:endParaRPr lang="en-US" dirty="0"/>
          </a:p>
        </p:txBody>
      </p:sp>
      <p:sp>
        <p:nvSpPr>
          <p:cNvPr id="8" name="TextBox 7">
            <a:extLst>
              <a:ext uri="{FF2B5EF4-FFF2-40B4-BE49-F238E27FC236}">
                <a16:creationId xmlns:a16="http://schemas.microsoft.com/office/drawing/2014/main" id="{6617FD6D-4350-2E49-98B7-7933E06930AA}"/>
              </a:ext>
            </a:extLst>
          </p:cNvPr>
          <p:cNvSpPr txBox="1"/>
          <p:nvPr/>
        </p:nvSpPr>
        <p:spPr>
          <a:xfrm>
            <a:off x="5105400" y="6126350"/>
            <a:ext cx="1141659" cy="246221"/>
          </a:xfrm>
          <a:prstGeom prst="rect">
            <a:avLst/>
          </a:prstGeom>
          <a:noFill/>
        </p:spPr>
        <p:txBody>
          <a:bodyPr wrap="none" rtlCol="0">
            <a:spAutoFit/>
          </a:bodyPr>
          <a:lstStyle/>
          <a:p>
            <a:r>
              <a:rPr lang="en-US" sz="1000" dirty="0">
                <a:latin typeface="+mn-lt"/>
              </a:rPr>
              <a:t>Source: </a:t>
            </a:r>
            <a:r>
              <a:rPr lang="en-US" sz="1000" dirty="0" err="1">
                <a:latin typeface="+mn-lt"/>
              </a:rPr>
              <a:t>Gurufocus</a:t>
            </a:r>
            <a:endParaRPr lang="en-US" sz="1000" dirty="0">
              <a:latin typeface="+mn-lt"/>
            </a:endParaRPr>
          </a:p>
        </p:txBody>
      </p:sp>
      <p:pic>
        <p:nvPicPr>
          <p:cNvPr id="10" name="Content Placeholder 9">
            <a:extLst>
              <a:ext uri="{FF2B5EF4-FFF2-40B4-BE49-F238E27FC236}">
                <a16:creationId xmlns:a16="http://schemas.microsoft.com/office/drawing/2014/main" id="{02776457-26B5-6C49-A091-E7924910A8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685799"/>
            <a:ext cx="8458200" cy="5370633"/>
          </a:xfrm>
        </p:spPr>
      </p:pic>
    </p:spTree>
    <p:extLst>
      <p:ext uri="{BB962C8B-B14F-4D97-AF65-F5344CB8AC3E}">
        <p14:creationId xmlns:p14="http://schemas.microsoft.com/office/powerpoint/2010/main" val="3890068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Multiples based on book values</a:t>
            </a:r>
          </a:p>
          <a:p>
            <a:pPr lvl="1" eaLnBrk="1" hangingPunct="1"/>
            <a:r>
              <a:rPr lang="en-US" dirty="0">
                <a:latin typeface="Calibri" panose="020F0502020204030204" pitchFamily="34" charset="0"/>
                <a:ea typeface="ＭＳ Ｐゴシック" charset="0"/>
              </a:rPr>
              <a:t>Accounting weaknesses</a:t>
            </a:r>
          </a:p>
          <a:p>
            <a:pPr lvl="1" eaLnBrk="1" hangingPunct="1"/>
            <a:r>
              <a:rPr lang="en-US" dirty="0">
                <a:latin typeface="Calibri" panose="020F0502020204030204" pitchFamily="34" charset="0"/>
                <a:ea typeface="ＭＳ Ｐゴシック" charset="0"/>
              </a:rPr>
              <a:t>Equity can be negative</a:t>
            </a:r>
          </a:p>
          <a:p>
            <a:pPr eaLnBrk="1" hangingPunct="1"/>
            <a:r>
              <a:rPr lang="en-US" b="1" dirty="0">
                <a:latin typeface="Calibri" panose="020F0502020204030204" pitchFamily="34" charset="0"/>
                <a:ea typeface="ＭＳ Ｐゴシック" charset="0"/>
              </a:rPr>
              <a:t>Price/Sales Ratio</a:t>
            </a:r>
          </a:p>
          <a:p>
            <a:pPr lvl="1" eaLnBrk="1" hangingPunct="1"/>
            <a:r>
              <a:rPr lang="en-US" dirty="0">
                <a:latin typeface="Calibri" panose="020F0502020204030204" pitchFamily="34" charset="0"/>
                <a:ea typeface="ＭＳ Ｐゴシック" charset="0"/>
              </a:rPr>
              <a:t>Ignores profitability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1351489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D/E </a:t>
            </a:r>
            <a:r>
              <a:rPr lang="en-US" dirty="0">
                <a:latin typeface="Calibri" panose="020F0502020204030204" pitchFamily="34" charset="0"/>
                <a:ea typeface="ＭＳ Ｐゴシック" charset="0"/>
              </a:rPr>
              <a:t>and </a:t>
            </a:r>
            <a:r>
              <a:rPr lang="en-US" b="1" dirty="0">
                <a:latin typeface="Calibri" panose="020F0502020204030204" pitchFamily="34" charset="0"/>
                <a:ea typeface="ＭＳ Ｐゴシック" charset="0"/>
              </a:rPr>
              <a:t>Total Liabilities/Equity</a:t>
            </a:r>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Market is preferable to book</a:t>
            </a:r>
          </a:p>
          <a:p>
            <a:pPr lvl="1" eaLnBrk="1" hangingPunct="1"/>
            <a:r>
              <a:rPr lang="en-US" dirty="0">
                <a:latin typeface="Calibri" panose="020F0502020204030204" pitchFamily="34" charset="0"/>
                <a:ea typeface="ＭＳ Ｐゴシック" charset="0"/>
              </a:rPr>
              <a:t>LT Debt / MV Equity</a:t>
            </a:r>
          </a:p>
          <a:p>
            <a:pPr lvl="1" eaLnBrk="1" hangingPunct="1"/>
            <a:r>
              <a:rPr lang="en-US" dirty="0">
                <a:latin typeface="Calibri" panose="020F0502020204030204" pitchFamily="34" charset="0"/>
                <a:ea typeface="ＭＳ Ｐゴシック" charset="0"/>
              </a:rPr>
              <a:t>Financial Debt / MV Equity</a:t>
            </a:r>
          </a:p>
          <a:p>
            <a:pPr lvl="1" eaLnBrk="1" hangingPunct="1"/>
            <a:r>
              <a:rPr lang="en-US" dirty="0">
                <a:latin typeface="Calibri" panose="020F0502020204030204" pitchFamily="34" charset="0"/>
                <a:ea typeface="ＭＳ Ｐゴシック" charset="0"/>
              </a:rPr>
              <a:t>All Liabilities / MV Equity</a:t>
            </a:r>
          </a:p>
          <a:p>
            <a:pPr lvl="1" eaLnBrk="1" hangingPunct="1"/>
            <a:r>
              <a:rPr lang="en-US" dirty="0">
                <a:latin typeface="Calibri" panose="020F0502020204030204" pitchFamily="34" charset="0"/>
                <a:ea typeface="ＭＳ Ｐゴシック" charset="0"/>
              </a:rPr>
              <a:t>LT Debt / (MV Equity + BV Debt)</a:t>
            </a:r>
          </a:p>
          <a:p>
            <a:pPr lvl="1" eaLnBrk="1" hangingPunct="1"/>
            <a:r>
              <a:rPr lang="en-US" dirty="0">
                <a:latin typeface="Calibri" panose="020F0502020204030204" pitchFamily="34" charset="0"/>
                <a:ea typeface="ＭＳ Ｐゴシック" charset="0"/>
              </a:rPr>
              <a:t>All Liabilities / (MV Equity + BV Debt)</a:t>
            </a:r>
          </a:p>
          <a:p>
            <a:pPr eaLnBrk="1" hangingPunct="1"/>
            <a:r>
              <a:rPr lang="en-US" b="1" dirty="0">
                <a:latin typeface="Calibri" panose="020F0502020204030204" pitchFamily="34" charset="0"/>
                <a:ea typeface="ＭＳ Ｐゴシック" charset="0"/>
              </a:rPr>
              <a:t>Times Interest Earned</a:t>
            </a:r>
            <a:r>
              <a:rPr lang="en-US" dirty="0">
                <a:latin typeface="Calibri" panose="020F0502020204030204" pitchFamily="34" charset="0"/>
                <a:ea typeface="ＭＳ Ｐゴシック" charset="0"/>
              </a:rPr>
              <a:t>: </a:t>
            </a:r>
            <a:r>
              <a:rPr lang="en-US" dirty="0" err="1">
                <a:latin typeface="Calibri" panose="020F0502020204030204" pitchFamily="34" charset="0"/>
                <a:ea typeface="ＭＳ Ｐゴシック" charset="0"/>
              </a:rPr>
              <a:t>Oper</a:t>
            </a:r>
            <a:r>
              <a:rPr lang="en-US" dirty="0">
                <a:latin typeface="Calibri" panose="020F0502020204030204" pitchFamily="34" charset="0"/>
                <a:ea typeface="ＭＳ Ｐゴシック" charset="0"/>
              </a:rPr>
              <a:t>. </a:t>
            </a:r>
            <a:r>
              <a:rPr lang="en-US" dirty="0" err="1">
                <a:latin typeface="Calibri" panose="020F0502020204030204" pitchFamily="34" charset="0"/>
                <a:ea typeface="ＭＳ Ｐゴシック" charset="0"/>
              </a:rPr>
              <a:t>Inc</a:t>
            </a:r>
            <a:r>
              <a:rPr lang="en-US" dirty="0">
                <a:latin typeface="Calibri" panose="020F0502020204030204" pitchFamily="34" charset="0"/>
                <a:ea typeface="ＭＳ Ｐゴシック" charset="0"/>
              </a:rPr>
              <a:t> /Int. Pay.</a:t>
            </a:r>
          </a:p>
          <a:p>
            <a:pPr eaLnBrk="1" hangingPunct="1"/>
            <a:r>
              <a:rPr lang="en-US" b="1" dirty="0">
                <a:latin typeface="Calibri" panose="020F0502020204030204" pitchFamily="34" charset="0"/>
                <a:ea typeface="ＭＳ Ｐゴシック" charset="0"/>
              </a:rPr>
              <a:t>Current Ratio</a:t>
            </a:r>
            <a:r>
              <a:rPr lang="en-US" dirty="0">
                <a:latin typeface="Calibri" panose="020F0502020204030204" pitchFamily="34" charset="0"/>
                <a:ea typeface="ＭＳ Ｐゴシック" charset="0"/>
              </a:rPr>
              <a:t>:  Current Assets/Current </a:t>
            </a:r>
            <a:r>
              <a:rPr lang="en-US" dirty="0" err="1">
                <a:latin typeface="Calibri" panose="020F0502020204030204" pitchFamily="34" charset="0"/>
                <a:ea typeface="ＭＳ Ｐゴシック" charset="0"/>
              </a:rPr>
              <a:t>Liab</a:t>
            </a:r>
            <a:endParaRPr lang="en-US" dirty="0">
              <a:latin typeface="Calibri" panose="020F0502020204030204" pitchFamily="34" charset="0"/>
              <a:ea typeface="ＭＳ Ｐゴシック" charset="0"/>
            </a:endParaRPr>
          </a:p>
          <a:p>
            <a:pPr eaLnBrk="1" hangingPunct="1"/>
            <a:r>
              <a:rPr lang="en-US" b="1" dirty="0">
                <a:latin typeface="Calibri" panose="020F0502020204030204" pitchFamily="34" charset="0"/>
                <a:ea typeface="ＭＳ Ｐゴシック" charset="0"/>
              </a:rPr>
              <a:t>Turnover Ratios</a:t>
            </a:r>
            <a:r>
              <a:rPr lang="en-US" dirty="0">
                <a:latin typeface="Calibri" panose="020F0502020204030204" pitchFamily="34" charset="0"/>
                <a:ea typeface="ＭＳ Ｐゴシック" charset="0"/>
              </a:rPr>
              <a:t>:  Net Sales / Inventories </a:t>
            </a:r>
          </a:p>
          <a:p>
            <a:pPr eaLnBrk="1" hangingPunct="1"/>
            <a:r>
              <a:rPr lang="en-US" b="1" dirty="0">
                <a:latin typeface="Calibri" panose="020F0502020204030204" pitchFamily="34" charset="0"/>
                <a:ea typeface="ＭＳ Ｐゴシック" charset="0"/>
              </a:rPr>
              <a:t>Days of </a:t>
            </a:r>
            <a:r>
              <a:rPr lang="en-US" b="1" dirty="0" err="1">
                <a:latin typeface="Calibri" panose="020F0502020204030204" pitchFamily="34" charset="0"/>
                <a:ea typeface="ＭＳ Ｐゴシック" charset="0"/>
              </a:rPr>
              <a:t>Inven</a:t>
            </a:r>
            <a:r>
              <a:rPr lang="en-US" b="1" dirty="0">
                <a:latin typeface="Calibri" panose="020F0502020204030204" pitchFamily="34" charset="0"/>
                <a:ea typeface="ＭＳ Ｐゴシック" charset="0"/>
              </a:rPr>
              <a:t>. Outstand.</a:t>
            </a:r>
            <a:r>
              <a:rPr lang="en-US" dirty="0">
                <a:latin typeface="Calibri" panose="020F0502020204030204" pitchFamily="34" charset="0"/>
                <a:ea typeface="ＭＳ Ｐゴシック" charset="0"/>
              </a:rPr>
              <a:t>:  365*</a:t>
            </a:r>
            <a:r>
              <a:rPr lang="en-US" dirty="0" err="1">
                <a:latin typeface="Calibri" panose="020F0502020204030204" pitchFamily="34" charset="0"/>
                <a:ea typeface="ＭＳ Ｐゴシック" charset="0"/>
              </a:rPr>
              <a:t>Inven</a:t>
            </a:r>
            <a:r>
              <a:rPr lang="en-US" dirty="0">
                <a:latin typeface="Calibri" panose="020F0502020204030204" pitchFamily="34" charset="0"/>
                <a:ea typeface="ＭＳ Ｐゴシック" charset="0"/>
              </a:rPr>
              <a:t>/Net Sales</a:t>
            </a:r>
          </a:p>
          <a:p>
            <a:pPr eaLnBrk="1" hangingPunct="1"/>
            <a:endParaRPr lang="en-US" dirty="0">
              <a:latin typeface="Calibri" panose="020F0502020204030204" pitchFamily="34" charset="0"/>
              <a:ea typeface="ＭＳ Ｐゴシック" charset="0"/>
            </a:endParaRPr>
          </a:p>
        </p:txBody>
      </p:sp>
      <p:sp>
        <p:nvSpPr>
          <p:cNvPr id="2765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Financial Ratios and Liquidity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eaLnBrk="1" hangingPunct="1"/>
            <a:r>
              <a:rPr lang="en-US" sz="2000" b="1" dirty="0">
                <a:latin typeface="Calibri" panose="020F0502020204030204" pitchFamily="34" charset="0"/>
                <a:ea typeface="ＭＳ Ｐゴシック" charset="0"/>
              </a:rPr>
              <a:t>Profit Margin (Return on Sales):</a:t>
            </a:r>
            <a:r>
              <a:rPr lang="en-US" sz="2000" dirty="0">
                <a:latin typeface="Calibri" panose="020F0502020204030204" pitchFamily="34" charset="0"/>
                <a:ea typeface="ＭＳ Ｐゴシック" charset="0"/>
              </a:rPr>
              <a:t>  NI / Sales</a:t>
            </a:r>
          </a:p>
          <a:p>
            <a:pPr eaLnBrk="1" hangingPunct="1"/>
            <a:r>
              <a:rPr lang="en-US" sz="2000" b="1" dirty="0">
                <a:latin typeface="Calibri" panose="020F0502020204030204" pitchFamily="34" charset="0"/>
                <a:ea typeface="ＭＳ Ｐゴシック" charset="0"/>
              </a:rPr>
              <a:t>Return on Assets or Equity</a:t>
            </a:r>
            <a:r>
              <a:rPr lang="en-US" sz="2000" dirty="0">
                <a:latin typeface="Calibri" panose="020F0502020204030204" pitchFamily="34" charset="0"/>
                <a:ea typeface="ＭＳ Ｐゴシック" charset="0"/>
              </a:rPr>
              <a:t>:  NI / Ass or NI / E</a:t>
            </a:r>
          </a:p>
          <a:p>
            <a:pPr eaLnBrk="1" hangingPunct="1"/>
            <a:r>
              <a:rPr lang="en-US" sz="2000" b="1" dirty="0">
                <a:latin typeface="Calibri" panose="020F0502020204030204" pitchFamily="34" charset="0"/>
                <a:ea typeface="ＭＳ Ｐゴシック" charset="0"/>
              </a:rPr>
              <a:t>Dividend Yield</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MV Equity</a:t>
            </a:r>
          </a:p>
          <a:p>
            <a:pPr eaLnBrk="1" hangingPunct="1"/>
            <a:r>
              <a:rPr lang="en-US" sz="2000" b="1" dirty="0">
                <a:latin typeface="Calibri" panose="020F0502020204030204" pitchFamily="34" charset="0"/>
                <a:ea typeface="ＭＳ Ｐゴシック" charset="0"/>
              </a:rPr>
              <a:t>Payout Ratio</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E repurchase) / NI</a:t>
            </a:r>
          </a:p>
        </p:txBody>
      </p:sp>
      <p:sp>
        <p:nvSpPr>
          <p:cNvPr id="2867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Financial Ratios:  Profitability Ratios</a:t>
            </a: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8" y="838200"/>
            <a:ext cx="8302752" cy="541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59"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561B35-9CE7-A64D-9CFF-A12FDB7ACC4F}"/>
              </a:ext>
            </a:extLst>
          </p:cNvPr>
          <p:cNvSpPr>
            <a:spLocks noGrp="1"/>
          </p:cNvSpPr>
          <p:nvPr>
            <p:ph type="title"/>
          </p:nvPr>
        </p:nvSpPr>
        <p:spPr/>
        <p:txBody>
          <a:bodyPr/>
          <a:lstStyle/>
          <a:p>
            <a:r>
              <a:rPr lang="en-US" dirty="0"/>
              <a:t>Intel and Competitors: P/E Ratios</a:t>
            </a:r>
          </a:p>
        </p:txBody>
      </p:sp>
      <p:sp>
        <p:nvSpPr>
          <p:cNvPr id="4" name="Slide Number Placeholder 3">
            <a:extLst>
              <a:ext uri="{FF2B5EF4-FFF2-40B4-BE49-F238E27FC236}">
                <a16:creationId xmlns:a16="http://schemas.microsoft.com/office/drawing/2014/main" id="{68D2F26F-AA2E-FD47-95D1-9EBE2BA97943}"/>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46D01D48-861E-1647-B17A-89216C7FA4A2}"/>
              </a:ext>
            </a:extLst>
          </p:cNvPr>
          <p:cNvSpPr>
            <a:spLocks noGrp="1"/>
          </p:cNvSpPr>
          <p:nvPr>
            <p:ph type="ftr" sz="quarter" idx="11"/>
          </p:nvPr>
        </p:nvSpPr>
        <p:spPr/>
        <p:txBody>
          <a:bodyPr/>
          <a:lstStyle/>
          <a:p>
            <a:pPr>
              <a:defRPr/>
            </a:pPr>
            <a:r>
              <a:rPr lang="en-US"/>
              <a:t>Comparables</a:t>
            </a:r>
            <a:endParaRPr lang="en-US" dirty="0"/>
          </a:p>
        </p:txBody>
      </p:sp>
      <p:sp>
        <p:nvSpPr>
          <p:cNvPr id="12" name="TextBox 11">
            <a:extLst>
              <a:ext uri="{FF2B5EF4-FFF2-40B4-BE49-F238E27FC236}">
                <a16:creationId xmlns:a16="http://schemas.microsoft.com/office/drawing/2014/main" id="{3D0E8749-615E-4640-9562-960523B1BEC7}"/>
              </a:ext>
            </a:extLst>
          </p:cNvPr>
          <p:cNvSpPr txBox="1"/>
          <p:nvPr/>
        </p:nvSpPr>
        <p:spPr>
          <a:xfrm>
            <a:off x="5105400" y="6126350"/>
            <a:ext cx="1141659" cy="246221"/>
          </a:xfrm>
          <a:prstGeom prst="rect">
            <a:avLst/>
          </a:prstGeom>
          <a:noFill/>
        </p:spPr>
        <p:txBody>
          <a:bodyPr wrap="none" rtlCol="0">
            <a:spAutoFit/>
          </a:bodyPr>
          <a:lstStyle/>
          <a:p>
            <a:r>
              <a:rPr lang="en-US" sz="1000" dirty="0">
                <a:latin typeface="+mn-lt"/>
              </a:rPr>
              <a:t>Source: </a:t>
            </a:r>
            <a:r>
              <a:rPr lang="en-US" sz="1000" dirty="0" err="1">
                <a:latin typeface="+mn-lt"/>
              </a:rPr>
              <a:t>Gurufocus</a:t>
            </a:r>
            <a:endParaRPr lang="en-US" sz="1000" dirty="0">
              <a:latin typeface="+mn-lt"/>
            </a:endParaRPr>
          </a:p>
        </p:txBody>
      </p:sp>
      <p:pic>
        <p:nvPicPr>
          <p:cNvPr id="8" name="Content Placeholder 7">
            <a:extLst>
              <a:ext uri="{FF2B5EF4-FFF2-40B4-BE49-F238E27FC236}">
                <a16:creationId xmlns:a16="http://schemas.microsoft.com/office/drawing/2014/main" id="{E6707648-FFCA-374A-8EE4-98E5955AF9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685799"/>
            <a:ext cx="8458200" cy="5370633"/>
          </a:xfrm>
        </p:spPr>
      </p:pic>
    </p:spTree>
    <p:extLst>
      <p:ext uri="{BB962C8B-B14F-4D97-AF65-F5344CB8AC3E}">
        <p14:creationId xmlns:p14="http://schemas.microsoft.com/office/powerpoint/2010/main" val="166257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305800"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
        <p:nvSpPr>
          <p:cNvPr id="7" name="TextBox 6"/>
          <p:cNvSpPr txBox="1"/>
          <p:nvPr/>
        </p:nvSpPr>
        <p:spPr>
          <a:xfrm>
            <a:off x="2971800" y="6163329"/>
            <a:ext cx="3441711" cy="307777"/>
          </a:xfrm>
          <a:prstGeom prst="rect">
            <a:avLst/>
          </a:prstGeom>
          <a:noFill/>
        </p:spPr>
        <p:txBody>
          <a:bodyPr wrap="none" rtlCol="0">
            <a:spAutoFit/>
          </a:bodyPr>
          <a:lstStyle/>
          <a:p>
            <a:r>
              <a:rPr lang="en-US" sz="1400" dirty="0"/>
              <a:t>Source: </a:t>
            </a:r>
            <a:r>
              <a:rPr lang="en-US" sz="1400" dirty="0" err="1"/>
              <a:t>Nyborg</a:t>
            </a:r>
            <a:r>
              <a:rPr lang="en-US" sz="1400" dirty="0"/>
              <a:t>, </a:t>
            </a:r>
            <a:r>
              <a:rPr lang="en-US" sz="1400" i="1" dirty="0"/>
              <a:t>Valuation Survey </a:t>
            </a:r>
            <a:r>
              <a:rPr lang="en-US" sz="1400" dirty="0"/>
              <a:t>(2016)</a:t>
            </a:r>
          </a:p>
        </p:txBody>
      </p:sp>
    </p:spTree>
    <p:extLst>
      <p:ext uri="{BB962C8B-B14F-4D97-AF65-F5344CB8AC3E}">
        <p14:creationId xmlns:p14="http://schemas.microsoft.com/office/powerpoint/2010/main" val="208503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537448"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
        <p:nvSpPr>
          <p:cNvPr id="7" name="TextBox 6"/>
          <p:cNvSpPr txBox="1"/>
          <p:nvPr/>
        </p:nvSpPr>
        <p:spPr>
          <a:xfrm>
            <a:off x="2971800" y="6163329"/>
            <a:ext cx="2976199" cy="276999"/>
          </a:xfrm>
          <a:prstGeom prst="rect">
            <a:avLst/>
          </a:prstGeom>
          <a:noFill/>
        </p:spPr>
        <p:txBody>
          <a:bodyPr wrap="none" rtlCol="0">
            <a:spAutoFit/>
          </a:bodyPr>
          <a:lstStyle/>
          <a:p>
            <a:r>
              <a:rPr lang="en-US" sz="1200" dirty="0"/>
              <a:t>Source: </a:t>
            </a:r>
            <a:r>
              <a:rPr lang="en-US" sz="1200" dirty="0" err="1"/>
              <a:t>Nyborg</a:t>
            </a:r>
            <a:r>
              <a:rPr lang="en-US" sz="1200" dirty="0"/>
              <a:t>, </a:t>
            </a:r>
            <a:r>
              <a:rPr lang="en-US" sz="1200" i="1" dirty="0"/>
              <a:t>Valuation Survey </a:t>
            </a:r>
            <a:r>
              <a:rPr lang="en-US" sz="1200" dirty="0"/>
              <a:t>(2016)</a:t>
            </a:r>
          </a:p>
        </p:txBody>
      </p:sp>
    </p:spTree>
    <p:extLst>
      <p:ext uri="{BB962C8B-B14F-4D97-AF65-F5344CB8AC3E}">
        <p14:creationId xmlns:p14="http://schemas.microsoft.com/office/powerpoint/2010/main" val="7466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18881"/>
            <a:ext cx="8458200" cy="5440876"/>
          </a:xfrm>
        </p:spPr>
      </p:pic>
      <p:sp>
        <p:nvSpPr>
          <p:cNvPr id="3" name="Title 2"/>
          <p:cNvSpPr>
            <a:spLocks noGrp="1"/>
          </p:cNvSpPr>
          <p:nvPr>
            <p:ph type="title"/>
          </p:nvPr>
        </p:nvSpPr>
        <p:spPr/>
        <p:txBody>
          <a:bodyPr/>
          <a:lstStyle/>
          <a:p>
            <a:r>
              <a:rPr lang="en-US" dirty="0"/>
              <a:t>Primary Multiplier Used by the Survey Participants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sz="800" dirty="0" err="1"/>
              <a:t>Comparables</a:t>
            </a:r>
            <a:endParaRPr lang="en-US" dirty="0"/>
          </a:p>
        </p:txBody>
      </p:sp>
      <p:sp>
        <p:nvSpPr>
          <p:cNvPr id="7" name="TextBox 6"/>
          <p:cNvSpPr txBox="1"/>
          <p:nvPr/>
        </p:nvSpPr>
        <p:spPr>
          <a:xfrm>
            <a:off x="2743200" y="6159757"/>
            <a:ext cx="3321743" cy="261610"/>
          </a:xfrm>
          <a:prstGeom prst="rect">
            <a:avLst/>
          </a:prstGeom>
          <a:noFill/>
        </p:spPr>
        <p:txBody>
          <a:bodyPr wrap="none" rtlCol="0">
            <a:spAutoFit/>
          </a:bodyPr>
          <a:lstStyle/>
          <a:p>
            <a:r>
              <a:rPr lang="en-US" sz="1100"/>
              <a:t>Block, Methods of Valuation, J. </a:t>
            </a:r>
            <a:r>
              <a:rPr lang="en-US" sz="1100" dirty="0"/>
              <a:t>of Investing (2010)</a:t>
            </a:r>
          </a:p>
        </p:txBody>
      </p:sp>
    </p:spTree>
    <p:extLst>
      <p:ext uri="{BB962C8B-B14F-4D97-AF65-F5344CB8AC3E}">
        <p14:creationId xmlns:p14="http://schemas.microsoft.com/office/powerpoint/2010/main" val="84790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P/E Ratio</a:t>
            </a:r>
            <a:r>
              <a:rPr lang="en-US" dirty="0">
                <a:latin typeface="Calibri" panose="020F0502020204030204" pitchFamily="34" charset="0"/>
                <a:ea typeface="ＭＳ Ｐゴシック" charset="0"/>
              </a:rPr>
              <a:t>:</a:t>
            </a:r>
          </a:p>
          <a:p>
            <a:endParaRPr lang="en-US" dirty="0">
              <a:latin typeface="Calibri" panose="020F0502020204030204" pitchFamily="34" charset="0"/>
              <a:ea typeface="ＭＳ Ｐゴシック" charset="0"/>
            </a:endParaRPr>
          </a:p>
          <a:p>
            <a:r>
              <a:rPr lang="en-US" dirty="0">
                <a:latin typeface="Calibri" panose="020F0502020204030204" pitchFamily="34" charset="0"/>
                <a:ea typeface="ＭＳ Ｐゴシック" charset="0"/>
              </a:rPr>
              <a:t>Can be calculated on a firm-wide or per-share basis</a:t>
            </a:r>
          </a:p>
          <a:p>
            <a:r>
              <a:rPr lang="en-US" dirty="0">
                <a:latin typeface="Calibri" panose="020F0502020204030204" pitchFamily="34" charset="0"/>
                <a:ea typeface="ＭＳ Ｐゴシック" charset="0"/>
              </a:rPr>
              <a:t>Earnings</a:t>
            </a:r>
            <a:r>
              <a:rPr lang="en-US" i="1" dirty="0">
                <a:latin typeface="Calibri" panose="020F0502020204030204" pitchFamily="34" charset="0"/>
                <a:ea typeface="ＭＳ Ｐゴシック" charset="0"/>
              </a:rPr>
              <a:t>:  may </a:t>
            </a:r>
            <a:r>
              <a:rPr lang="en-US" dirty="0">
                <a:latin typeface="Calibri" panose="020F0502020204030204" pitchFamily="34" charset="0"/>
                <a:ea typeface="ＭＳ Ｐゴシック" charset="0"/>
              </a:rPr>
              <a:t>be better proxy for </a:t>
            </a:r>
            <a:r>
              <a:rPr lang="en-US" i="1" dirty="0">
                <a:latin typeface="Calibri" panose="020F0502020204030204" pitchFamily="34" charset="0"/>
                <a:ea typeface="ＭＳ Ｐゴシック" charset="0"/>
              </a:rPr>
              <a:t>future</a:t>
            </a:r>
            <a:r>
              <a:rPr lang="en-US" dirty="0">
                <a:latin typeface="Calibri" panose="020F0502020204030204" pitchFamily="34" charset="0"/>
                <a:ea typeface="ＭＳ Ｐゴシック" charset="0"/>
              </a:rPr>
              <a:t> CFs than </a:t>
            </a:r>
            <a:r>
              <a:rPr lang="en-US" i="1" dirty="0">
                <a:latin typeface="Calibri" panose="020F0502020204030204" pitchFamily="34" charset="0"/>
                <a:ea typeface="ＭＳ Ｐゴシック" charset="0"/>
              </a:rPr>
              <a:t>current</a:t>
            </a:r>
            <a:r>
              <a:rPr lang="en-US" dirty="0">
                <a:latin typeface="Calibri" panose="020F0502020204030204" pitchFamily="34" charset="0"/>
                <a:ea typeface="ＭＳ Ｐゴシック" charset="0"/>
              </a:rPr>
              <a:t> CFs</a:t>
            </a:r>
          </a:p>
          <a:p>
            <a:endParaRPr lang="en-US"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Earnings Yield</a:t>
            </a:r>
            <a:r>
              <a:rPr lang="en-US" dirty="0">
                <a:latin typeface="Calibri" panose="020F0502020204030204" pitchFamily="34" charset="0"/>
                <a:ea typeface="ＭＳ Ｐゴシック" charset="0"/>
              </a:rPr>
              <a:t>: </a:t>
            </a:r>
          </a:p>
          <a:p>
            <a:endParaRPr lang="en-US" dirty="0">
              <a:latin typeface="Calibri" panose="020F0502020204030204" pitchFamily="34" charset="0"/>
              <a:ea typeface="ＭＳ Ｐゴシック" charset="0"/>
            </a:endParaRPr>
          </a:p>
          <a:p>
            <a:endParaRPr lang="en-US"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Growing Perpetuity Formula</a:t>
            </a:r>
            <a:r>
              <a:rPr lang="en-US" dirty="0">
                <a:latin typeface="Calibri" panose="020F0502020204030204" pitchFamily="34" charset="0"/>
                <a:ea typeface="ＭＳ Ｐゴシック" charset="0"/>
              </a:rPr>
              <a:t>:     </a:t>
            </a:r>
          </a:p>
          <a:p>
            <a:endParaRPr lang="en-US" dirty="0"/>
          </a:p>
        </p:txBody>
      </p:sp>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P/E Ratio</a:t>
            </a:r>
            <a:endParaRPr lang="en-US" dirty="0"/>
          </a:p>
        </p:txBody>
      </p:sp>
      <p:graphicFrame>
        <p:nvGraphicFramePr>
          <p:cNvPr id="6" name="Object 12"/>
          <p:cNvGraphicFramePr>
            <a:graphicFrameLocks noChangeAspect="1"/>
          </p:cNvGraphicFramePr>
          <p:nvPr>
            <p:extLst>
              <p:ext uri="{D42A27DB-BD31-4B8C-83A1-F6EECF244321}">
                <p14:modId xmlns:p14="http://schemas.microsoft.com/office/powerpoint/2010/main" val="4105501203"/>
              </p:ext>
            </p:extLst>
          </p:nvPr>
        </p:nvGraphicFramePr>
        <p:xfrm>
          <a:off x="2438400" y="878681"/>
          <a:ext cx="1524000" cy="624568"/>
        </p:xfrm>
        <a:graphic>
          <a:graphicData uri="http://schemas.openxmlformats.org/presentationml/2006/ole">
            <mc:AlternateContent xmlns:mc="http://schemas.openxmlformats.org/markup-compatibility/2006">
              <mc:Choice xmlns:v="urn:schemas-microsoft-com:vml" Requires="v">
                <p:oleObj spid="_x0000_s4265" name="Equation" r:id="rId3" imgW="901700" imgH="406400" progId="Equation.3">
                  <p:embed/>
                </p:oleObj>
              </mc:Choice>
              <mc:Fallback>
                <p:oleObj name="Equation" r:id="rId3" imgW="901700" imgH="4064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878681"/>
                        <a:ext cx="1524000" cy="624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1258508131"/>
              </p:ext>
            </p:extLst>
          </p:nvPr>
        </p:nvGraphicFramePr>
        <p:xfrm>
          <a:off x="3352800" y="3097666"/>
          <a:ext cx="3048000" cy="730250"/>
        </p:xfrm>
        <a:graphic>
          <a:graphicData uri="http://schemas.openxmlformats.org/presentationml/2006/ole">
            <mc:AlternateContent xmlns:mc="http://schemas.openxmlformats.org/markup-compatibility/2006">
              <mc:Choice xmlns:v="urn:schemas-microsoft-com:vml" Requires="v">
                <p:oleObj spid="_x0000_s4266" name="Equation" r:id="rId5" imgW="1714500" imgH="469900" progId="Equation.3">
                  <p:embed/>
                </p:oleObj>
              </mc:Choice>
              <mc:Fallback>
                <p:oleObj name="Equation" r:id="rId5" imgW="1714500" imgH="4699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097666"/>
                        <a:ext cx="3048000"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4289058066"/>
              </p:ext>
            </p:extLst>
          </p:nvPr>
        </p:nvGraphicFramePr>
        <p:xfrm>
          <a:off x="5257800" y="5105400"/>
          <a:ext cx="2514600" cy="762000"/>
        </p:xfrm>
        <a:graphic>
          <a:graphicData uri="http://schemas.openxmlformats.org/presentationml/2006/ole">
            <mc:AlternateContent xmlns:mc="http://schemas.openxmlformats.org/markup-compatibility/2006">
              <mc:Choice xmlns:v="urn:schemas-microsoft-com:vml" Requires="v">
                <p:oleObj spid="_x0000_s4267" name="Equation" r:id="rId7" imgW="1104900" imgH="393700" progId="Equation.3">
                  <p:embed/>
                </p:oleObj>
              </mc:Choice>
              <mc:Fallback>
                <p:oleObj name="Equation" r:id="rId7" imgW="11049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5105400"/>
                        <a:ext cx="25146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t>Comparables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41195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Higher P/E may indicate higher future growth</a:t>
            </a: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- 2%)</a:t>
            </a:r>
          </a:p>
          <a:p>
            <a:pPr lvl="1" eaLnBrk="1" hangingPunct="1"/>
            <a:r>
              <a:rPr lang="en-US" dirty="0">
                <a:latin typeface="Calibri" panose="020F0502020204030204" pitchFamily="34" charset="0"/>
                <a:ea typeface="ＭＳ Ｐゴシック" charset="0"/>
              </a:rPr>
              <a:t>P = 625</a:t>
            </a:r>
          </a:p>
          <a:p>
            <a:pPr lvl="1" eaLnBrk="1" hangingPunct="1"/>
            <a:r>
              <a:rPr lang="en-US" dirty="0">
                <a:latin typeface="Calibri" panose="020F0502020204030204" pitchFamily="34" charset="0"/>
                <a:ea typeface="ＭＳ Ｐゴシック" charset="0"/>
              </a:rPr>
              <a:t>P/E = 625 / 50 = 12.5</a:t>
            </a:r>
          </a:p>
          <a:p>
            <a:pPr lvl="1" eaLnBrk="1" hangingPunct="1"/>
            <a:endParaRPr lang="en-US" dirty="0">
              <a:latin typeface="Calibri" panose="020F0502020204030204" pitchFamily="34" charset="0"/>
              <a:ea typeface="ＭＳ Ｐゴシック" charset="0"/>
            </a:endParaRP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- 5%)</a:t>
            </a:r>
          </a:p>
          <a:p>
            <a:pPr lvl="1" eaLnBrk="1" hangingPunct="1"/>
            <a:r>
              <a:rPr lang="en-US" dirty="0">
                <a:latin typeface="Calibri" panose="020F0502020204030204" pitchFamily="34" charset="0"/>
                <a:ea typeface="ＭＳ Ｐゴシック" charset="0"/>
              </a:rPr>
              <a:t>P = 1000</a:t>
            </a:r>
          </a:p>
          <a:p>
            <a:pPr lvl="1" eaLnBrk="1" hangingPunct="1"/>
            <a:r>
              <a:rPr lang="en-US" dirty="0">
                <a:latin typeface="Calibri" panose="020F0502020204030204" pitchFamily="34" charset="0"/>
                <a:ea typeface="ＭＳ Ｐゴシック" charset="0"/>
              </a:rPr>
              <a:t>P/E = 1000 / 50 = 20</a:t>
            </a:r>
          </a:p>
        </p:txBody>
      </p:sp>
      <p:sp>
        <p:nvSpPr>
          <p:cNvPr id="2048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The Role of Growth</a:t>
            </a:r>
          </a:p>
        </p:txBody>
      </p:sp>
      <p:sp>
        <p:nvSpPr>
          <p:cNvPr id="21510" name="Oval 4"/>
          <p:cNvSpPr>
            <a:spLocks noChangeArrowheads="1"/>
          </p:cNvSpPr>
          <p:nvPr/>
        </p:nvSpPr>
        <p:spPr bwMode="auto">
          <a:xfrm>
            <a:off x="2467640" y="3733800"/>
            <a:ext cx="533400" cy="609600"/>
          </a:xfrm>
          <a:prstGeom prst="ellipse">
            <a:avLst/>
          </a:prstGeom>
          <a:noFill/>
          <a:ln w="31750">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panose="020F0502020204030204" pitchFamily="34" charset="0"/>
            </a:endParaRPr>
          </a:p>
        </p:txBody>
      </p:sp>
      <p:sp>
        <p:nvSpPr>
          <p:cNvPr id="21511" name="Oval 5"/>
          <p:cNvSpPr>
            <a:spLocks noChangeArrowheads="1"/>
          </p:cNvSpPr>
          <p:nvPr/>
        </p:nvSpPr>
        <p:spPr bwMode="auto">
          <a:xfrm>
            <a:off x="2467640" y="1981200"/>
            <a:ext cx="533400" cy="609600"/>
          </a:xfrm>
          <a:prstGeom prst="ellipse">
            <a:avLst/>
          </a:prstGeom>
          <a:noFill/>
          <a:ln w="31750">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panose="020F0502020204030204" pitchFamily="34"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0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13198</TotalTime>
  <Words>1627</Words>
  <Application>Microsoft Macintosh PowerPoint</Application>
  <PresentationFormat>On-screen Show (4:3)</PresentationFormat>
  <Paragraphs>257</Paragraphs>
  <Slides>23</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NSimSun</vt:lpstr>
      <vt:lpstr>Arial</vt:lpstr>
      <vt:lpstr>Calibri</vt:lpstr>
      <vt:lpstr>Courier New</vt:lpstr>
      <vt:lpstr>Times New Roman</vt:lpstr>
      <vt:lpstr>Wingdings</vt:lpstr>
      <vt:lpstr>Wingdings 2</vt:lpstr>
      <vt:lpstr>CG Body - Standard</vt:lpstr>
      <vt:lpstr>Equation</vt:lpstr>
      <vt:lpstr>Two Approaches to Equity Valuations</vt:lpstr>
      <vt:lpstr>Valuation with Comparables</vt:lpstr>
      <vt:lpstr>Valuation with Comparables</vt:lpstr>
      <vt:lpstr>Intel and Competitors: P/E Ratios</vt:lpstr>
      <vt:lpstr>Valuation in Practice</vt:lpstr>
      <vt:lpstr>Valuation in Practice</vt:lpstr>
      <vt:lpstr>Primary Multiplier Used by the Survey Participants</vt:lpstr>
      <vt:lpstr>P/E Ratio</vt:lpstr>
      <vt:lpstr>P/E Ratio:  The Role of Growth</vt:lpstr>
      <vt:lpstr>P/E Ratio:  PVGO</vt:lpstr>
      <vt:lpstr>P/E (CAPE) Ratios and L-T Interest Rates</vt:lpstr>
      <vt:lpstr>Real SP Prices and Earnings</vt:lpstr>
      <vt:lpstr>5-yr Growth Rate of Earnings vs. Forward Earnings Yield (E/P) 2016</vt:lpstr>
      <vt:lpstr>P/E Ratios, E(r), and E(g)</vt:lpstr>
      <vt:lpstr>Limitations of P/E Ratios</vt:lpstr>
      <vt:lpstr>P/E Ratio Limitations:  Debt Adjustments</vt:lpstr>
      <vt:lpstr>Other Financial Ratios</vt:lpstr>
      <vt:lpstr>EBITDA</vt:lpstr>
      <vt:lpstr>EBITDA: SEC C&amp;DI (5/17/16)</vt:lpstr>
      <vt:lpstr>EV/EBITDA: Intel and Competitors</vt:lpstr>
      <vt:lpstr>Other Financial Ratios</vt:lpstr>
      <vt:lpstr>Financial Ratios and Liquidity Ratios</vt:lpstr>
      <vt:lpstr>Financial Ratios:  Profitability Ratios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225</cp:revision>
  <cp:lastPrinted>2016-10-18T13:29:15Z</cp:lastPrinted>
  <dcterms:created xsi:type="dcterms:W3CDTF">2011-03-23T00:19:14Z</dcterms:created>
  <dcterms:modified xsi:type="dcterms:W3CDTF">2020-11-01T15:54:21Z</dcterms:modified>
</cp:coreProperties>
</file>