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82"/>
  </p:normalViewPr>
  <p:slideViewPr>
    <p:cSldViewPr snapToGrid="0" snapToObjects="1">
      <p:cViewPr varScale="1">
        <p:scale>
          <a:sx n="96" d="100"/>
          <a:sy n="96" d="100"/>
        </p:scale>
        <p:origin x="176" y="2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Interest Rate and Credit Risks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7874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5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7C13-A594-724A-97C5-6FB5DCFA6BAA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4FA7-C82D-9443-8FFE-76BE6E5F8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3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447925" y="1404938"/>
          <a:ext cx="7378700" cy="40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7378200" imgH="4068360" progId="Excel.Sheet.8">
                  <p:embed/>
                </p:oleObj>
              </mc:Choice>
              <mc:Fallback>
                <p:oleObj name="Worksheet" r:id="rId3" imgW="7378200" imgH="406836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404938"/>
                        <a:ext cx="7378700" cy="4068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Valuing Debt and Equity</a:t>
            </a:r>
          </a:p>
        </p:txBody>
      </p:sp>
      <p:sp>
        <p:nvSpPr>
          <p:cNvPr id="73730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D10928-F350-D34A-909D-FC28E1EFB8CF}" type="slidenum">
              <a:rPr lang="en-US" sz="1000">
                <a:latin typeface="Calibri" charset="0"/>
              </a:rPr>
              <a:pPr eaLnBrk="1" hangingPunct="1"/>
              <a:t>1</a:t>
            </a:fld>
            <a:endParaRPr lang="en-US" sz="1000">
              <a:latin typeface="Calibri" charset="0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240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08175" y="1012825"/>
          <a:ext cx="8458200" cy="485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28952381" imgH="16609524" progId="Excel.Sheet.8">
                  <p:embed/>
                </p:oleObj>
              </mc:Choice>
              <mc:Fallback>
                <p:oleObj name="Worksheet" r:id="rId3" imgW="28952381" imgH="16609524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12825"/>
                        <a:ext cx="8458200" cy="485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Valuing Debt and Equity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F07BC3-56EF-0546-862C-D15A5073EBBE}" type="slidenum">
              <a:rPr lang="en-US" sz="800">
                <a:latin typeface="Calibri" charset="0"/>
              </a:rPr>
              <a:pPr eaLnBrk="1" hangingPunct="1"/>
              <a:t>2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0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447925" y="1385889"/>
          <a:ext cx="73787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7378200" imgH="4105080" progId="Excel.Sheet.8">
                  <p:embed/>
                </p:oleObj>
              </mc:Choice>
              <mc:Fallback>
                <p:oleObj name="Worksheet" r:id="rId3" imgW="7378200" imgH="410508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385889"/>
                        <a:ext cx="7378700" cy="4105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Valuing Debt and Equity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93C196-C1D2-A441-9FE4-399BBF90C4B9}" type="slidenum">
              <a:rPr lang="en-US" sz="1000">
                <a:latin typeface="Calibri" charset="0"/>
              </a:rPr>
              <a:pPr eaLnBrk="1" hangingPunct="1"/>
              <a:t>3</a:t>
            </a:fld>
            <a:endParaRPr lang="en-US" sz="10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Courier New</vt:lpstr>
      <vt:lpstr>ＭＳ Ｐゴシック</vt:lpstr>
      <vt:lpstr>Wingdings</vt:lpstr>
      <vt:lpstr>Wingdings 2</vt:lpstr>
      <vt:lpstr>Arial</vt:lpstr>
      <vt:lpstr>Office Theme</vt:lpstr>
      <vt:lpstr>Worksheet</vt:lpstr>
      <vt:lpstr>Valuing Debt and Equity</vt:lpstr>
      <vt:lpstr>Valuing Debt and Equity</vt:lpstr>
      <vt:lpstr>Valuing Debt and Equity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Valuing Debt and Equity</dc:title>
  <dc:creator>J Colon</dc:creator>
  <cp:lastModifiedBy>J Colon</cp:lastModifiedBy>
  <cp:revision>1</cp:revision>
  <dcterms:created xsi:type="dcterms:W3CDTF">2017-09-07T10:39:27Z</dcterms:created>
  <dcterms:modified xsi:type="dcterms:W3CDTF">2017-09-07T10:40:14Z</dcterms:modified>
</cp:coreProperties>
</file>