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1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CF_Ch2_TVM_21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</a:t>
            </a:r>
          </a:p>
          <a:p>
            <a:pPr lvl="1"/>
            <a:r>
              <a:rPr lang="en-US" dirty="0"/>
              <a:t>But not always…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4A41B-7570-AD40-910C-0643E0ED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1" y="2247926"/>
            <a:ext cx="10932857" cy="35420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5107901-7F8F-5A4A-AD34-6D68DC69C1C7}"/>
              </a:ext>
            </a:extLst>
          </p:cNvPr>
          <p:cNvSpPr/>
          <p:nvPr/>
        </p:nvSpPr>
        <p:spPr>
          <a:xfrm>
            <a:off x="4165599" y="2919321"/>
            <a:ext cx="2648155" cy="2758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1279800" imgH="420480" progId="Equation.3">
                  <p:embed/>
                </p:oleObj>
              </mc:Choice>
              <mc:Fallback>
                <p:oleObj name="Equation" r:id="rId4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" imgW="2880000" imgH="420480" progId="Equation.3">
                  <p:embed/>
                </p:oleObj>
              </mc:Choice>
              <mc:Fallback>
                <p:oleObj name="Equation" r:id="rId4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Equation" r:id="rId4" imgW="2870640" imgH="356400" progId="Equation.3">
                  <p:embed/>
                </p:oleObj>
              </mc:Choice>
              <mc:Fallback>
                <p:oleObj name="Equation" r:id="rId4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tion" r:id="rId6" imgW="1572480" imgH="219240" progId="Equation.3">
                  <p:embed/>
                </p:oleObj>
              </mc:Choice>
              <mc:Fallback>
                <p:oleObj name="Equation" r:id="rId6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Equation" r:id="rId8" imgW="2422800" imgH="429480" progId="Equation.3">
                  <p:embed/>
                </p:oleObj>
              </mc:Choice>
              <mc:Fallback>
                <p:oleObj name="Equation" r:id="rId8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4" imgW="1718640" imgH="228240" progId="Equation.3">
                  <p:embed/>
                </p:oleObj>
              </mc:Choice>
              <mc:Fallback>
                <p:oleObj name="Equation" r:id="rId4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6" imgW="1371240" imgH="356400" progId="Equation.3">
                  <p:embed/>
                </p:oleObj>
              </mc:Choice>
              <mc:Fallback>
                <p:oleObj name="Equation" r:id="rId6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4" imgW="1471680" imgH="420480" progId="Equation.3">
                  <p:embed/>
                </p:oleObj>
              </mc:Choice>
              <mc:Fallback>
                <p:oleObj name="Equation" r:id="rId4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4" imgW="3172320" imgH="1508400" progId="Equation.3">
                  <p:embed/>
                </p:oleObj>
              </mc:Choice>
              <mc:Fallback>
                <p:oleObj name="Equation" r:id="rId4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1553368"/>
            <a:ext cx="1745673" cy="2616849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12233</TotalTime>
  <Words>3503</Words>
  <Application>Microsoft Macintosh PowerPoint</Application>
  <PresentationFormat>Widescreen</PresentationFormat>
  <Paragraphs>479</Paragraphs>
  <Slides>44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84</cp:revision>
  <dcterms:created xsi:type="dcterms:W3CDTF">2016-08-01T04:04:31Z</dcterms:created>
  <dcterms:modified xsi:type="dcterms:W3CDTF">2021-07-25T22:16:31Z</dcterms:modified>
</cp:coreProperties>
</file>