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6"/>
  </p:notesMasterIdLst>
  <p:handoutMasterIdLst>
    <p:handoutMasterId r:id="rId47"/>
  </p:handoutMasterIdLst>
  <p:sldIdLst>
    <p:sldId id="306" r:id="rId2"/>
    <p:sldId id="384" r:id="rId3"/>
    <p:sldId id="339" r:id="rId4"/>
    <p:sldId id="300" r:id="rId5"/>
    <p:sldId id="318" r:id="rId6"/>
    <p:sldId id="340" r:id="rId7"/>
    <p:sldId id="320" r:id="rId8"/>
    <p:sldId id="321" r:id="rId9"/>
    <p:sldId id="323" r:id="rId10"/>
    <p:sldId id="330" r:id="rId11"/>
    <p:sldId id="262" r:id="rId12"/>
    <p:sldId id="263" r:id="rId13"/>
    <p:sldId id="400" r:id="rId14"/>
    <p:sldId id="264" r:id="rId15"/>
    <p:sldId id="265" r:id="rId16"/>
    <p:sldId id="266" r:id="rId17"/>
    <p:sldId id="386" r:id="rId18"/>
    <p:sldId id="268" r:id="rId19"/>
    <p:sldId id="269" r:id="rId20"/>
    <p:sldId id="380" r:id="rId21"/>
    <p:sldId id="382" r:id="rId22"/>
    <p:sldId id="383" r:id="rId23"/>
    <p:sldId id="361" r:id="rId24"/>
    <p:sldId id="391" r:id="rId25"/>
    <p:sldId id="397" r:id="rId26"/>
    <p:sldId id="363" r:id="rId27"/>
    <p:sldId id="364" r:id="rId28"/>
    <p:sldId id="365" r:id="rId29"/>
    <p:sldId id="366" r:id="rId30"/>
    <p:sldId id="394" r:id="rId31"/>
    <p:sldId id="367" r:id="rId32"/>
    <p:sldId id="368" r:id="rId33"/>
    <p:sldId id="369" r:id="rId34"/>
    <p:sldId id="370" r:id="rId35"/>
    <p:sldId id="371" r:id="rId36"/>
    <p:sldId id="396" r:id="rId37"/>
    <p:sldId id="392" r:id="rId38"/>
    <p:sldId id="393" r:id="rId39"/>
    <p:sldId id="372" r:id="rId40"/>
    <p:sldId id="373" r:id="rId41"/>
    <p:sldId id="374" r:id="rId42"/>
    <p:sldId id="375" r:id="rId43"/>
    <p:sldId id="399" r:id="rId44"/>
    <p:sldId id="395" r:id="rId45"/>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E835AE-1919-9A47-9EF7-A8C66C7AA2B9}" v="147" dt="2025-09-01T19:10:57.932"/>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88"/>
    <p:restoredTop sz="96368"/>
  </p:normalViewPr>
  <p:slideViewPr>
    <p:cSldViewPr>
      <p:cViewPr>
        <p:scale>
          <a:sx n="102" d="100"/>
          <a:sy n="102" d="100"/>
        </p:scale>
        <p:origin x="352" y="2216"/>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9A77DBC-4198-2B45-96D8-0C7F5D6BE118}"/>
    <pc:docChg chg="modSld">
      <pc:chgData name="Colon, Jeffrey M." userId="615143b1-cdee-493d-9a9d-1565ce8666d9" providerId="ADAL" clId="{19A77DBC-4198-2B45-96D8-0C7F5D6BE118}" dt="2024-09-17T23:23:53.682" v="6" actId="20577"/>
      <pc:docMkLst>
        <pc:docMk/>
      </pc:docMkLst>
      <pc:sldChg chg="modSp modAnim">
        <pc:chgData name="Colon, Jeffrey M." userId="615143b1-cdee-493d-9a9d-1565ce8666d9" providerId="ADAL" clId="{19A77DBC-4198-2B45-96D8-0C7F5D6BE118}" dt="2024-09-04T20:54:36.523" v="3" actId="20577"/>
        <pc:sldMkLst>
          <pc:docMk/>
          <pc:sldMk cId="0" sldId="300"/>
        </pc:sldMkLst>
      </pc:sldChg>
      <pc:sldChg chg="modSp mod">
        <pc:chgData name="Colon, Jeffrey M." userId="615143b1-cdee-493d-9a9d-1565ce8666d9" providerId="ADAL" clId="{19A77DBC-4198-2B45-96D8-0C7F5D6BE118}" dt="2024-09-17T23:23:53.682" v="6" actId="20577"/>
        <pc:sldMkLst>
          <pc:docMk/>
          <pc:sldMk cId="4226269061" sldId="392"/>
        </pc:sldMkLst>
      </pc:sldChg>
    </pc:docChg>
  </pc:docChgLst>
  <pc:docChgLst>
    <pc:chgData name="Colon, Jeffrey M." userId="615143b1-cdee-493d-9a9d-1565ce8666d9" providerId="ADAL" clId="{DC1DB158-BAB1-5930-B714-AEF472873853}"/>
    <pc:docChg chg="custSel addSld delSld modSld modMainMaster">
      <pc:chgData name="Colon, Jeffrey M." userId="615143b1-cdee-493d-9a9d-1565ce8666d9" providerId="ADAL" clId="{DC1DB158-BAB1-5930-B714-AEF472873853}" dt="2025-09-01T19:11:03.565" v="393" actId="1076"/>
      <pc:docMkLst>
        <pc:docMk/>
      </pc:docMkLst>
      <pc:sldChg chg="modSp">
        <pc:chgData name="Colon, Jeffrey M." userId="615143b1-cdee-493d-9a9d-1565ce8666d9" providerId="ADAL" clId="{DC1DB158-BAB1-5930-B714-AEF472873853}" dt="2025-09-01T15:47:09.377" v="210" actId="20577"/>
        <pc:sldMkLst>
          <pc:docMk/>
          <pc:sldMk cId="0" sldId="262"/>
        </pc:sldMkLst>
        <pc:spChg chg="mod">
          <ac:chgData name="Colon, Jeffrey M." userId="615143b1-cdee-493d-9a9d-1565ce8666d9" providerId="ADAL" clId="{DC1DB158-BAB1-5930-B714-AEF472873853}" dt="2025-09-01T15:47:09.377" v="210" actId="20577"/>
          <ac:spMkLst>
            <pc:docMk/>
            <pc:sldMk cId="0" sldId="262"/>
            <ac:spMk id="18435" creationId="{00000000-0000-0000-0000-000000000000}"/>
          </ac:spMkLst>
        </pc:spChg>
      </pc:sldChg>
      <pc:sldChg chg="modSp mod modAnim">
        <pc:chgData name="Colon, Jeffrey M." userId="615143b1-cdee-493d-9a9d-1565ce8666d9" providerId="ADAL" clId="{DC1DB158-BAB1-5930-B714-AEF472873853}" dt="2025-09-01T16:34:21.373" v="235"/>
        <pc:sldMkLst>
          <pc:docMk/>
          <pc:sldMk cId="0" sldId="263"/>
        </pc:sldMkLst>
        <pc:spChg chg="mod">
          <ac:chgData name="Colon, Jeffrey M." userId="615143b1-cdee-493d-9a9d-1565ce8666d9" providerId="ADAL" clId="{DC1DB158-BAB1-5930-B714-AEF472873853}" dt="2025-09-01T16:33:57.175" v="233" actId="20577"/>
          <ac:spMkLst>
            <pc:docMk/>
            <pc:sldMk cId="0" sldId="263"/>
            <ac:spMk id="20483" creationId="{00000000-0000-0000-0000-000000000000}"/>
          </ac:spMkLst>
        </pc:spChg>
      </pc:sldChg>
      <pc:sldChg chg="modSp mod">
        <pc:chgData name="Colon, Jeffrey M." userId="615143b1-cdee-493d-9a9d-1565ce8666d9" providerId="ADAL" clId="{DC1DB158-BAB1-5930-B714-AEF472873853}" dt="2025-09-01T16:35:21.250" v="237" actId="1076"/>
        <pc:sldMkLst>
          <pc:docMk/>
          <pc:sldMk cId="0" sldId="264"/>
        </pc:sldMkLst>
        <pc:spChg chg="mod">
          <ac:chgData name="Colon, Jeffrey M." userId="615143b1-cdee-493d-9a9d-1565ce8666d9" providerId="ADAL" clId="{DC1DB158-BAB1-5930-B714-AEF472873853}" dt="2025-09-01T16:35:18.481" v="236" actId="403"/>
          <ac:spMkLst>
            <pc:docMk/>
            <pc:sldMk cId="0" sldId="264"/>
            <ac:spMk id="22531" creationId="{00000000-0000-0000-0000-000000000000}"/>
          </ac:spMkLst>
        </pc:spChg>
        <pc:graphicFrameChg chg="mod">
          <ac:chgData name="Colon, Jeffrey M." userId="615143b1-cdee-493d-9a9d-1565ce8666d9" providerId="ADAL" clId="{DC1DB158-BAB1-5930-B714-AEF472873853}" dt="2025-09-01T16:35:21.250" v="237" actId="1076"/>
          <ac:graphicFrameMkLst>
            <pc:docMk/>
            <pc:sldMk cId="0" sldId="264"/>
            <ac:graphicFrameMk id="9218" creationId="{00000000-0000-0000-0000-000000000000}"/>
          </ac:graphicFrameMkLst>
        </pc:graphicFrameChg>
      </pc:sldChg>
      <pc:sldChg chg="modSp">
        <pc:chgData name="Colon, Jeffrey M." userId="615143b1-cdee-493d-9a9d-1565ce8666d9" providerId="ADAL" clId="{DC1DB158-BAB1-5930-B714-AEF472873853}" dt="2025-09-01T16:46:15.937" v="238" actId="20577"/>
        <pc:sldMkLst>
          <pc:docMk/>
          <pc:sldMk cId="0" sldId="269"/>
        </pc:sldMkLst>
        <pc:spChg chg="mod">
          <ac:chgData name="Colon, Jeffrey M." userId="615143b1-cdee-493d-9a9d-1565ce8666d9" providerId="ADAL" clId="{DC1DB158-BAB1-5930-B714-AEF472873853}" dt="2025-09-01T16:46:15.937" v="238" actId="20577"/>
          <ac:spMkLst>
            <pc:docMk/>
            <pc:sldMk cId="0" sldId="269"/>
            <ac:spMk id="32771" creationId="{00000000-0000-0000-0000-000000000000}"/>
          </ac:spMkLst>
        </pc:spChg>
      </pc:sldChg>
      <pc:sldChg chg="addSp modSp mod modAnim">
        <pc:chgData name="Colon, Jeffrey M." userId="615143b1-cdee-493d-9a9d-1565ce8666d9" providerId="ADAL" clId="{DC1DB158-BAB1-5930-B714-AEF472873853}" dt="2025-09-01T13:57:19.974" v="194"/>
        <pc:sldMkLst>
          <pc:docMk/>
          <pc:sldMk cId="0" sldId="300"/>
        </pc:sldMkLst>
        <pc:spChg chg="add mod">
          <ac:chgData name="Colon, Jeffrey M." userId="615143b1-cdee-493d-9a9d-1565ce8666d9" providerId="ADAL" clId="{DC1DB158-BAB1-5930-B714-AEF472873853}" dt="2025-09-01T13:50:00.666" v="192" actId="1076"/>
          <ac:spMkLst>
            <pc:docMk/>
            <pc:sldMk cId="0" sldId="300"/>
            <ac:spMk id="3" creationId="{A3BC530B-F09B-544F-AA8C-106E63CD3F26}"/>
          </ac:spMkLst>
        </pc:spChg>
        <pc:spChg chg="mod">
          <ac:chgData name="Colon, Jeffrey M." userId="615143b1-cdee-493d-9a9d-1565ce8666d9" providerId="ADAL" clId="{DC1DB158-BAB1-5930-B714-AEF472873853}" dt="2025-09-01T13:12:16.726" v="71" actId="20577"/>
          <ac:spMkLst>
            <pc:docMk/>
            <pc:sldMk cId="0" sldId="300"/>
            <ac:spMk id="27651" creationId="{00000000-0000-0000-0000-000000000000}"/>
          </ac:spMkLst>
        </pc:spChg>
        <pc:spChg chg="mod">
          <ac:chgData name="Colon, Jeffrey M." userId="615143b1-cdee-493d-9a9d-1565ce8666d9" providerId="ADAL" clId="{DC1DB158-BAB1-5930-B714-AEF472873853}" dt="2025-09-01T13:49:50.381" v="191" actId="20577"/>
          <ac:spMkLst>
            <pc:docMk/>
            <pc:sldMk cId="0" sldId="300"/>
            <ac:spMk id="111619" creationId="{00000000-0000-0000-0000-000000000000}"/>
          </ac:spMkLst>
        </pc:spChg>
      </pc:sldChg>
      <pc:sldChg chg="modSp mod">
        <pc:chgData name="Colon, Jeffrey M." userId="615143b1-cdee-493d-9a9d-1565ce8666d9" providerId="ADAL" clId="{DC1DB158-BAB1-5930-B714-AEF472873853}" dt="2025-09-01T13:00:05.644" v="5" actId="20577"/>
        <pc:sldMkLst>
          <pc:docMk/>
          <pc:sldMk cId="3622871933" sldId="306"/>
        </pc:sldMkLst>
        <pc:spChg chg="mod">
          <ac:chgData name="Colon, Jeffrey M." userId="615143b1-cdee-493d-9a9d-1565ce8666d9" providerId="ADAL" clId="{DC1DB158-BAB1-5930-B714-AEF472873853}" dt="2025-09-01T13:00:05.644" v="5" actId="20577"/>
          <ac:spMkLst>
            <pc:docMk/>
            <pc:sldMk cId="3622871933" sldId="306"/>
            <ac:spMk id="6" creationId="{E9ED9786-58D6-4467-A340-9C08B3251F1F}"/>
          </ac:spMkLst>
        </pc:spChg>
      </pc:sldChg>
      <pc:sldChg chg="modSp">
        <pc:chgData name="Colon, Jeffrey M." userId="615143b1-cdee-493d-9a9d-1565ce8666d9" providerId="ADAL" clId="{DC1DB158-BAB1-5930-B714-AEF472873853}" dt="2025-09-01T13:26:08.669" v="117" actId="20577"/>
        <pc:sldMkLst>
          <pc:docMk/>
          <pc:sldMk cId="0" sldId="318"/>
        </pc:sldMkLst>
        <pc:spChg chg="mod">
          <ac:chgData name="Colon, Jeffrey M." userId="615143b1-cdee-493d-9a9d-1565ce8666d9" providerId="ADAL" clId="{DC1DB158-BAB1-5930-B714-AEF472873853}" dt="2025-09-01T13:26:08.669" v="117" actId="20577"/>
          <ac:spMkLst>
            <pc:docMk/>
            <pc:sldMk cId="0" sldId="318"/>
            <ac:spMk id="147459" creationId="{00000000-0000-0000-0000-000000000000}"/>
          </ac:spMkLst>
        </pc:spChg>
      </pc:sldChg>
      <pc:sldChg chg="modSp modAnim">
        <pc:chgData name="Colon, Jeffrey M." userId="615143b1-cdee-493d-9a9d-1565ce8666d9" providerId="ADAL" clId="{DC1DB158-BAB1-5930-B714-AEF472873853}" dt="2025-09-01T14:00:30.460" v="197" actId="20577"/>
        <pc:sldMkLst>
          <pc:docMk/>
          <pc:sldMk cId="0" sldId="320"/>
        </pc:sldMkLst>
        <pc:spChg chg="mod">
          <ac:chgData name="Colon, Jeffrey M." userId="615143b1-cdee-493d-9a9d-1565ce8666d9" providerId="ADAL" clId="{DC1DB158-BAB1-5930-B714-AEF472873853}" dt="2025-09-01T14:00:30.460" v="197" actId="20577"/>
          <ac:spMkLst>
            <pc:docMk/>
            <pc:sldMk cId="0" sldId="320"/>
            <ac:spMk id="151555" creationId="{00000000-0000-0000-0000-000000000000}"/>
          </ac:spMkLst>
        </pc:spChg>
      </pc:sldChg>
      <pc:sldChg chg="modSp mod">
        <pc:chgData name="Colon, Jeffrey M." userId="615143b1-cdee-493d-9a9d-1565ce8666d9" providerId="ADAL" clId="{DC1DB158-BAB1-5930-B714-AEF472873853}" dt="2025-09-01T16:14:59.347" v="228" actId="20577"/>
        <pc:sldMkLst>
          <pc:docMk/>
          <pc:sldMk cId="0" sldId="330"/>
        </pc:sldMkLst>
        <pc:spChg chg="mod">
          <ac:chgData name="Colon, Jeffrey M." userId="615143b1-cdee-493d-9a9d-1565ce8666d9" providerId="ADAL" clId="{DC1DB158-BAB1-5930-B714-AEF472873853}" dt="2025-09-01T16:14:59.347" v="228" actId="20577"/>
          <ac:spMkLst>
            <pc:docMk/>
            <pc:sldMk cId="0" sldId="330"/>
            <ac:spMk id="33795" creationId="{00000000-0000-0000-0000-000000000000}"/>
          </ac:spMkLst>
        </pc:spChg>
      </pc:sldChg>
      <pc:sldChg chg="addSp delSp modSp mod">
        <pc:chgData name="Colon, Jeffrey M." userId="615143b1-cdee-493d-9a9d-1565ce8666d9" providerId="ADAL" clId="{DC1DB158-BAB1-5930-B714-AEF472873853}" dt="2025-09-01T14:47:33.273" v="200" actId="14100"/>
        <pc:sldMkLst>
          <pc:docMk/>
          <pc:sldMk cId="0" sldId="340"/>
        </pc:sldMkLst>
        <pc:picChg chg="del">
          <ac:chgData name="Colon, Jeffrey M." userId="615143b1-cdee-493d-9a9d-1565ce8666d9" providerId="ADAL" clId="{DC1DB158-BAB1-5930-B714-AEF472873853}" dt="2025-09-01T14:47:24.369" v="198" actId="478"/>
          <ac:picMkLst>
            <pc:docMk/>
            <pc:sldMk cId="0" sldId="340"/>
            <ac:picMk id="2" creationId="{D12BDF61-7CC6-027D-BE7D-C7F3D49586AA}"/>
          </ac:picMkLst>
        </pc:picChg>
        <pc:picChg chg="add mod">
          <ac:chgData name="Colon, Jeffrey M." userId="615143b1-cdee-493d-9a9d-1565ce8666d9" providerId="ADAL" clId="{DC1DB158-BAB1-5930-B714-AEF472873853}" dt="2025-09-01T14:47:33.273" v="200" actId="14100"/>
          <ac:picMkLst>
            <pc:docMk/>
            <pc:sldMk cId="0" sldId="340"/>
            <ac:picMk id="4" creationId="{BC8C845A-35F6-7720-AC4C-D9C2E9C5EA2A}"/>
          </ac:picMkLst>
        </pc:picChg>
      </pc:sldChg>
      <pc:sldChg chg="del">
        <pc:chgData name="Colon, Jeffrey M." userId="615143b1-cdee-493d-9a9d-1565ce8666d9" providerId="ADAL" clId="{DC1DB158-BAB1-5930-B714-AEF472873853}" dt="2025-09-01T13:58:37.898" v="195" actId="2696"/>
        <pc:sldMkLst>
          <pc:docMk/>
          <pc:sldMk cId="0" sldId="341"/>
        </pc:sldMkLst>
      </pc:sldChg>
      <pc:sldChg chg="modSp">
        <pc:chgData name="Colon, Jeffrey M." userId="615143b1-cdee-493d-9a9d-1565ce8666d9" providerId="ADAL" clId="{DC1DB158-BAB1-5930-B714-AEF472873853}" dt="2025-09-01T18:27:51.893" v="325" actId="113"/>
        <pc:sldMkLst>
          <pc:docMk/>
          <pc:sldMk cId="16156469" sldId="369"/>
        </pc:sldMkLst>
        <pc:spChg chg="mod">
          <ac:chgData name="Colon, Jeffrey M." userId="615143b1-cdee-493d-9a9d-1565ce8666d9" providerId="ADAL" clId="{DC1DB158-BAB1-5930-B714-AEF472873853}" dt="2025-09-01T18:27:51.893" v="325" actId="113"/>
          <ac:spMkLst>
            <pc:docMk/>
            <pc:sldMk cId="16156469" sldId="369"/>
            <ac:spMk id="227331" creationId="{00000000-0000-0000-0000-000000000000}"/>
          </ac:spMkLst>
        </pc:spChg>
      </pc:sldChg>
      <pc:sldChg chg="modSp mod">
        <pc:chgData name="Colon, Jeffrey M." userId="615143b1-cdee-493d-9a9d-1565ce8666d9" providerId="ADAL" clId="{DC1DB158-BAB1-5930-B714-AEF472873853}" dt="2025-09-01T18:28:56.586" v="330" actId="20577"/>
        <pc:sldMkLst>
          <pc:docMk/>
          <pc:sldMk cId="112568308" sldId="371"/>
        </pc:sldMkLst>
        <pc:spChg chg="mod">
          <ac:chgData name="Colon, Jeffrey M." userId="615143b1-cdee-493d-9a9d-1565ce8666d9" providerId="ADAL" clId="{DC1DB158-BAB1-5930-B714-AEF472873853}" dt="2025-09-01T18:28:56.586" v="330" actId="20577"/>
          <ac:spMkLst>
            <pc:docMk/>
            <pc:sldMk cId="112568308" sldId="371"/>
            <ac:spMk id="46084" creationId="{00000000-0000-0000-0000-000000000000}"/>
          </ac:spMkLst>
        </pc:spChg>
      </pc:sldChg>
      <pc:sldChg chg="modSp modAnim">
        <pc:chgData name="Colon, Jeffrey M." userId="615143b1-cdee-493d-9a9d-1565ce8666d9" providerId="ADAL" clId="{DC1DB158-BAB1-5930-B714-AEF472873853}" dt="2025-09-01T18:30:16.135" v="331" actId="20577"/>
        <pc:sldMkLst>
          <pc:docMk/>
          <pc:sldMk cId="2107148601" sldId="374"/>
        </pc:sldMkLst>
        <pc:spChg chg="mod">
          <ac:chgData name="Colon, Jeffrey M." userId="615143b1-cdee-493d-9a9d-1565ce8666d9" providerId="ADAL" clId="{DC1DB158-BAB1-5930-B714-AEF472873853}" dt="2025-09-01T18:30:16.135" v="331" actId="20577"/>
          <ac:spMkLst>
            <pc:docMk/>
            <pc:sldMk cId="2107148601" sldId="374"/>
            <ac:spMk id="243715" creationId="{00000000-0000-0000-0000-000000000000}"/>
          </ac:spMkLst>
        </pc:spChg>
      </pc:sldChg>
      <pc:sldChg chg="modSp">
        <pc:chgData name="Colon, Jeffrey M." userId="615143b1-cdee-493d-9a9d-1565ce8666d9" providerId="ADAL" clId="{DC1DB158-BAB1-5930-B714-AEF472873853}" dt="2025-09-01T16:47:52.533" v="239" actId="14100"/>
        <pc:sldMkLst>
          <pc:docMk/>
          <pc:sldMk cId="1184442119" sldId="382"/>
        </pc:sldMkLst>
        <pc:graphicFrameChg chg="mod">
          <ac:chgData name="Colon, Jeffrey M." userId="615143b1-cdee-493d-9a9d-1565ce8666d9" providerId="ADAL" clId="{DC1DB158-BAB1-5930-B714-AEF472873853}" dt="2025-09-01T16:47:52.533" v="239" actId="14100"/>
          <ac:graphicFrameMkLst>
            <pc:docMk/>
            <pc:sldMk cId="1184442119" sldId="382"/>
            <ac:graphicFrameMk id="6" creationId="{00000000-0000-0000-0000-000000000000}"/>
          </ac:graphicFrameMkLst>
        </pc:graphicFrameChg>
      </pc:sldChg>
      <pc:sldChg chg="modSp mod">
        <pc:chgData name="Colon, Jeffrey M." userId="615143b1-cdee-493d-9a9d-1565ce8666d9" providerId="ADAL" clId="{DC1DB158-BAB1-5930-B714-AEF472873853}" dt="2025-09-01T16:48:34.443" v="244" actId="1076"/>
        <pc:sldMkLst>
          <pc:docMk/>
          <pc:sldMk cId="1068834730" sldId="383"/>
        </pc:sldMkLst>
        <pc:graphicFrameChg chg="mod">
          <ac:chgData name="Colon, Jeffrey M." userId="615143b1-cdee-493d-9a9d-1565ce8666d9" providerId="ADAL" clId="{DC1DB158-BAB1-5930-B714-AEF472873853}" dt="2025-09-01T16:48:34.443" v="244" actId="1076"/>
          <ac:graphicFrameMkLst>
            <pc:docMk/>
            <pc:sldMk cId="1068834730" sldId="383"/>
            <ac:graphicFrameMk id="6" creationId="{00000000-0000-0000-0000-000000000000}"/>
          </ac:graphicFrameMkLst>
        </pc:graphicFrameChg>
      </pc:sldChg>
      <pc:sldChg chg="modSp">
        <pc:chgData name="Colon, Jeffrey M." userId="615143b1-cdee-493d-9a9d-1565ce8666d9" providerId="ADAL" clId="{DC1DB158-BAB1-5930-B714-AEF472873853}" dt="2025-09-01T13:13:52.681" v="80" actId="114"/>
        <pc:sldMkLst>
          <pc:docMk/>
          <pc:sldMk cId="1420547943" sldId="384"/>
        </pc:sldMkLst>
        <pc:spChg chg="mod">
          <ac:chgData name="Colon, Jeffrey M." userId="615143b1-cdee-493d-9a9d-1565ce8666d9" providerId="ADAL" clId="{DC1DB158-BAB1-5930-B714-AEF472873853}" dt="2025-09-01T13:13:52.681" v="80" actId="114"/>
          <ac:spMkLst>
            <pc:docMk/>
            <pc:sldMk cId="1420547943" sldId="384"/>
            <ac:spMk id="2" creationId="{00000000-0000-0000-0000-000000000000}"/>
          </ac:spMkLst>
        </pc:spChg>
      </pc:sldChg>
      <pc:sldChg chg="del">
        <pc:chgData name="Colon, Jeffrey M." userId="615143b1-cdee-493d-9a9d-1565ce8666d9" providerId="ADAL" clId="{DC1DB158-BAB1-5930-B714-AEF472873853}" dt="2025-09-01T13:48:45.714" v="137" actId="2696"/>
        <pc:sldMkLst>
          <pc:docMk/>
          <pc:sldMk cId="874383470" sldId="385"/>
        </pc:sldMkLst>
      </pc:sldChg>
      <pc:sldChg chg="modSp del mod">
        <pc:chgData name="Colon, Jeffrey M." userId="615143b1-cdee-493d-9a9d-1565ce8666d9" providerId="ADAL" clId="{DC1DB158-BAB1-5930-B714-AEF472873853}" dt="2025-09-01T18:27:34.517" v="324" actId="2696"/>
        <pc:sldMkLst>
          <pc:docMk/>
          <pc:sldMk cId="674699299" sldId="387"/>
        </pc:sldMkLst>
        <pc:spChg chg="mod">
          <ac:chgData name="Colon, Jeffrey M." userId="615143b1-cdee-493d-9a9d-1565ce8666d9" providerId="ADAL" clId="{DC1DB158-BAB1-5930-B714-AEF472873853}" dt="2025-09-01T18:25:34.738" v="323" actId="21"/>
          <ac:spMkLst>
            <pc:docMk/>
            <pc:sldMk cId="674699299" sldId="387"/>
            <ac:spMk id="2" creationId="{00000000-0000-0000-0000-000000000000}"/>
          </ac:spMkLst>
        </pc:spChg>
      </pc:sldChg>
      <pc:sldChg chg="addSp delSp modSp mod">
        <pc:chgData name="Colon, Jeffrey M." userId="615143b1-cdee-493d-9a9d-1565ce8666d9" providerId="ADAL" clId="{DC1DB158-BAB1-5930-B714-AEF472873853}" dt="2025-09-01T19:11:03.565" v="393" actId="1076"/>
        <pc:sldMkLst>
          <pc:docMk/>
          <pc:sldMk cId="2389485820" sldId="391"/>
        </pc:sldMkLst>
        <pc:spChg chg="mod">
          <ac:chgData name="Colon, Jeffrey M." userId="615143b1-cdee-493d-9a9d-1565ce8666d9" providerId="ADAL" clId="{DC1DB158-BAB1-5930-B714-AEF472873853}" dt="2025-09-01T17:01:53.253" v="316" actId="20577"/>
          <ac:spMkLst>
            <pc:docMk/>
            <pc:sldMk cId="2389485820" sldId="391"/>
            <ac:spMk id="3" creationId="{D48A3803-9C59-AD4B-AE15-FDA7DD2A8E21}"/>
          </ac:spMkLst>
        </pc:spChg>
        <pc:spChg chg="mod">
          <ac:chgData name="Colon, Jeffrey M." userId="615143b1-cdee-493d-9a9d-1565ce8666d9" providerId="ADAL" clId="{DC1DB158-BAB1-5930-B714-AEF472873853}" dt="2025-09-01T16:59:44.259" v="281" actId="1076"/>
          <ac:spMkLst>
            <pc:docMk/>
            <pc:sldMk cId="2389485820" sldId="391"/>
            <ac:spMk id="6" creationId="{213AB9BE-2777-1373-B284-FAA7BE1B8776}"/>
          </ac:spMkLst>
        </pc:spChg>
        <pc:picChg chg="add del mod">
          <ac:chgData name="Colon, Jeffrey M." userId="615143b1-cdee-493d-9a9d-1565ce8666d9" providerId="ADAL" clId="{DC1DB158-BAB1-5930-B714-AEF472873853}" dt="2025-09-01T16:57:27.625" v="270" actId="478"/>
          <ac:picMkLst>
            <pc:docMk/>
            <pc:sldMk cId="2389485820" sldId="391"/>
            <ac:picMk id="7" creationId="{0B87A34E-2DA9-7768-8428-2DC8F6B03342}"/>
          </ac:picMkLst>
        </pc:picChg>
        <pc:picChg chg="del">
          <ac:chgData name="Colon, Jeffrey M." userId="615143b1-cdee-493d-9a9d-1565ce8666d9" providerId="ADAL" clId="{DC1DB158-BAB1-5930-B714-AEF472873853}" dt="2025-09-01T16:55:47.317" v="261" actId="478"/>
          <ac:picMkLst>
            <pc:docMk/>
            <pc:sldMk cId="2389485820" sldId="391"/>
            <ac:picMk id="8" creationId="{B3CF7FB0-9F55-A0C2-A95E-ADFA9D66F7F6}"/>
          </ac:picMkLst>
        </pc:picChg>
        <pc:picChg chg="del">
          <ac:chgData name="Colon, Jeffrey M." userId="615143b1-cdee-493d-9a9d-1565ce8666d9" providerId="ADAL" clId="{DC1DB158-BAB1-5930-B714-AEF472873853}" dt="2025-09-01T16:58:42.641" v="277" actId="478"/>
          <ac:picMkLst>
            <pc:docMk/>
            <pc:sldMk cId="2389485820" sldId="391"/>
            <ac:picMk id="9" creationId="{66A6B13C-3D91-05CF-210C-12A986FFC2EF}"/>
          </ac:picMkLst>
        </pc:picChg>
        <pc:picChg chg="add mod">
          <ac:chgData name="Colon, Jeffrey M." userId="615143b1-cdee-493d-9a9d-1565ce8666d9" providerId="ADAL" clId="{DC1DB158-BAB1-5930-B714-AEF472873853}" dt="2025-09-01T17:00:33.940" v="290" actId="14100"/>
          <ac:picMkLst>
            <pc:docMk/>
            <pc:sldMk cId="2389485820" sldId="391"/>
            <ac:picMk id="11" creationId="{3523F8EF-2878-1C1B-ADD0-FDD2B9961D43}"/>
          </ac:picMkLst>
        </pc:picChg>
        <pc:picChg chg="add mod">
          <ac:chgData name="Colon, Jeffrey M." userId="615143b1-cdee-493d-9a9d-1565ce8666d9" providerId="ADAL" clId="{DC1DB158-BAB1-5930-B714-AEF472873853}" dt="2025-09-01T19:09:32.069" v="390" actId="14100"/>
          <ac:picMkLst>
            <pc:docMk/>
            <pc:sldMk cId="2389485820" sldId="391"/>
            <ac:picMk id="13" creationId="{3947507A-96D6-827C-FCFB-29BDA0568F4E}"/>
          </ac:picMkLst>
        </pc:picChg>
        <pc:picChg chg="add mod">
          <ac:chgData name="Colon, Jeffrey M." userId="615143b1-cdee-493d-9a9d-1565ce8666d9" providerId="ADAL" clId="{DC1DB158-BAB1-5930-B714-AEF472873853}" dt="2025-09-01T19:11:03.565" v="393" actId="1076"/>
          <ac:picMkLst>
            <pc:docMk/>
            <pc:sldMk cId="2389485820" sldId="391"/>
            <ac:picMk id="15" creationId="{02B372F9-0B1C-F66B-24F2-1D3BFC16BA94}"/>
          </ac:picMkLst>
        </pc:picChg>
        <pc:picChg chg="del mod">
          <ac:chgData name="Colon, Jeffrey M." userId="615143b1-cdee-493d-9a9d-1565ce8666d9" providerId="ADAL" clId="{DC1DB158-BAB1-5930-B714-AEF472873853}" dt="2025-09-01T19:10:45.712" v="391" actId="478"/>
          <ac:picMkLst>
            <pc:docMk/>
            <pc:sldMk cId="2389485820" sldId="391"/>
            <ac:picMk id="18" creationId="{3D1A516F-3567-70A3-E6E8-F33ED2B626D6}"/>
          </ac:picMkLst>
        </pc:picChg>
      </pc:sldChg>
      <pc:sldChg chg="addSp delSp modSp mod">
        <pc:chgData name="Colon, Jeffrey M." userId="615143b1-cdee-493d-9a9d-1565ce8666d9" providerId="ADAL" clId="{DC1DB158-BAB1-5930-B714-AEF472873853}" dt="2025-09-01T18:24:05.825" v="322" actId="14100"/>
        <pc:sldMkLst>
          <pc:docMk/>
          <pc:sldMk cId="372449338" sldId="397"/>
        </pc:sldMkLst>
        <pc:picChg chg="add mod">
          <ac:chgData name="Colon, Jeffrey M." userId="615143b1-cdee-493d-9a9d-1565ce8666d9" providerId="ADAL" clId="{DC1DB158-BAB1-5930-B714-AEF472873853}" dt="2025-09-01T18:24:05.825" v="322" actId="14100"/>
          <ac:picMkLst>
            <pc:docMk/>
            <pc:sldMk cId="372449338" sldId="397"/>
            <ac:picMk id="2" creationId="{7F5658AD-DA23-90CF-403D-9D16207CC442}"/>
          </ac:picMkLst>
        </pc:picChg>
        <pc:picChg chg="del">
          <ac:chgData name="Colon, Jeffrey M." userId="615143b1-cdee-493d-9a9d-1565ce8666d9" providerId="ADAL" clId="{DC1DB158-BAB1-5930-B714-AEF472873853}" dt="2025-09-01T18:23:34.229" v="317" actId="478"/>
          <ac:picMkLst>
            <pc:docMk/>
            <pc:sldMk cId="372449338" sldId="397"/>
            <ac:picMk id="8" creationId="{6F121392-5E18-8AC7-08AA-352E742B318D}"/>
          </ac:picMkLst>
        </pc:picChg>
      </pc:sldChg>
      <pc:sldChg chg="modSp mod">
        <pc:chgData name="Colon, Jeffrey M." userId="615143b1-cdee-493d-9a9d-1565ce8666d9" providerId="ADAL" clId="{DC1DB158-BAB1-5930-B714-AEF472873853}" dt="2025-09-01T18:54:39.883" v="348" actId="14100"/>
        <pc:sldMkLst>
          <pc:docMk/>
          <pc:sldMk cId="2894202980" sldId="399"/>
        </pc:sldMkLst>
        <pc:spChg chg="mod">
          <ac:chgData name="Colon, Jeffrey M." userId="615143b1-cdee-493d-9a9d-1565ce8666d9" providerId="ADAL" clId="{DC1DB158-BAB1-5930-B714-AEF472873853}" dt="2025-09-01T18:54:26.159" v="347" actId="20577"/>
          <ac:spMkLst>
            <pc:docMk/>
            <pc:sldMk cId="2894202980" sldId="399"/>
            <ac:spMk id="3" creationId="{6387C5FC-37BE-27CF-E42C-D9A249A2ECD5}"/>
          </ac:spMkLst>
        </pc:spChg>
        <pc:graphicFrameChg chg="mod modGraphic">
          <ac:chgData name="Colon, Jeffrey M." userId="615143b1-cdee-493d-9a9d-1565ce8666d9" providerId="ADAL" clId="{DC1DB158-BAB1-5930-B714-AEF472873853}" dt="2025-09-01T18:54:39.883" v="348" actId="14100"/>
          <ac:graphicFrameMkLst>
            <pc:docMk/>
            <pc:sldMk cId="2894202980" sldId="399"/>
            <ac:graphicFrameMk id="8" creationId="{342FC465-8FFD-AC8E-3213-6AA95A67704E}"/>
          </ac:graphicFrameMkLst>
        </pc:graphicFrameChg>
      </pc:sldChg>
      <pc:sldChg chg="modSp new mod">
        <pc:chgData name="Colon, Jeffrey M." userId="615143b1-cdee-493d-9a9d-1565ce8666d9" providerId="ADAL" clId="{DC1DB158-BAB1-5930-B714-AEF472873853}" dt="2025-09-01T19:08:48.690" v="389" actId="15"/>
        <pc:sldMkLst>
          <pc:docMk/>
          <pc:sldMk cId="33158832" sldId="400"/>
        </pc:sldMkLst>
        <pc:spChg chg="mod">
          <ac:chgData name="Colon, Jeffrey M." userId="615143b1-cdee-493d-9a9d-1565ce8666d9" providerId="ADAL" clId="{DC1DB158-BAB1-5930-B714-AEF472873853}" dt="2025-09-01T19:08:48.690" v="389" actId="15"/>
          <ac:spMkLst>
            <pc:docMk/>
            <pc:sldMk cId="33158832" sldId="400"/>
            <ac:spMk id="2" creationId="{D481D9C7-0E2F-8795-0327-9B7691D0534F}"/>
          </ac:spMkLst>
        </pc:spChg>
        <pc:spChg chg="mod">
          <ac:chgData name="Colon, Jeffrey M." userId="615143b1-cdee-493d-9a9d-1565ce8666d9" providerId="ADAL" clId="{DC1DB158-BAB1-5930-B714-AEF472873853}" dt="2025-09-01T19:08:20.225" v="378" actId="20577"/>
          <ac:spMkLst>
            <pc:docMk/>
            <pc:sldMk cId="33158832" sldId="400"/>
            <ac:spMk id="3" creationId="{98722597-A69B-8ED9-7233-42091424377F}"/>
          </ac:spMkLst>
        </pc:spChg>
      </pc:sldChg>
      <pc:sldMasterChg chg="modSp mod">
        <pc:chgData name="Colon, Jeffrey M." userId="615143b1-cdee-493d-9a9d-1565ce8666d9" providerId="ADAL" clId="{DC1DB158-BAB1-5930-B714-AEF472873853}" dt="2025-09-01T12:59:49.738" v="3" actId="20577"/>
        <pc:sldMasterMkLst>
          <pc:docMk/>
          <pc:sldMasterMk cId="1419976983" sldId="2147483729"/>
        </pc:sldMasterMkLst>
        <pc:spChg chg="mod">
          <ac:chgData name="Colon, Jeffrey M." userId="615143b1-cdee-493d-9a9d-1565ce8666d9" providerId="ADAL" clId="{DC1DB158-BAB1-5930-B714-AEF472873853}" dt="2025-09-01T12:59:49.738" v="3" actId="20577"/>
          <ac:spMkLst>
            <pc:docMk/>
            <pc:sldMasterMk cId="1419976983" sldId="2147483729"/>
            <ac:spMk id="9" creationId="{00000000-0000-0000-0000-000000000000}"/>
          </ac:spMkLst>
        </pc:spChg>
      </pc:sldMasterChg>
    </pc:docChg>
  </pc:docChgLst>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9T19:32:15.842" v="541" actId="20577"/>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ldChg>
      <pc:sldChg chg="modSp">
        <pc:chgData name="Jeffrey M. Colon" userId="615143b1-cdee-493d-9a9d-1565ce8666d9" providerId="ADAL" clId="{19A77DBC-4198-2B45-96D8-0C7F5D6BE118}" dt="2024-09-04T00:08:14.388" v="141" actId="20577"/>
        <pc:sldMkLst>
          <pc:docMk/>
          <pc:sldMk cId="0" sldId="265"/>
        </pc:sldMkLst>
      </pc:sldChg>
      <pc:sldChg chg="modSp">
        <pc:chgData name="Jeffrey M. Colon" userId="615143b1-cdee-493d-9a9d-1565ce8666d9" providerId="ADAL" clId="{19A77DBC-4198-2B45-96D8-0C7F5D6BE118}" dt="2024-09-04T00:11:17.605" v="148" actId="20577"/>
        <pc:sldMkLst>
          <pc:docMk/>
          <pc:sldMk cId="0" sldId="269"/>
        </pc:sldMkLst>
      </pc:sldChg>
      <pc:sldChg chg="modSp modAnim">
        <pc:chgData name="Jeffrey M. Colon" userId="615143b1-cdee-493d-9a9d-1565ce8666d9" providerId="ADAL" clId="{19A77DBC-4198-2B45-96D8-0C7F5D6BE118}" dt="2024-09-03T23:58:09.849" v="135" actId="20577"/>
        <pc:sldMkLst>
          <pc:docMk/>
          <pc:sldMk cId="0" sldId="300"/>
        </pc:sldMkLst>
      </pc:sldChg>
      <pc:sldChg chg="modSp add mod">
        <pc:chgData name="Jeffrey M. Colon" userId="615143b1-cdee-493d-9a9d-1565ce8666d9" providerId="ADAL" clId="{19A77DBC-4198-2B45-96D8-0C7F5D6BE118}" dt="2024-09-05T11:49:12.667" v="497"/>
        <pc:sldMkLst>
          <pc:docMk/>
          <pc:sldMk cId="3622871933" sldId="306"/>
        </pc:sldMkLst>
      </pc:sldChg>
      <pc:sldChg chg="modSp">
        <pc:chgData name="Jeffrey M. Colon" userId="615143b1-cdee-493d-9a9d-1565ce8666d9" providerId="ADAL" clId="{19A77DBC-4198-2B45-96D8-0C7F5D6BE118}" dt="2024-09-03T23:33:09.407" v="107" actId="20577"/>
        <pc:sldMkLst>
          <pc:docMk/>
          <pc:sldMk cId="0" sldId="318"/>
        </pc:sldMkLst>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ldChg>
      <pc:sldChg chg="modSp">
        <pc:chgData name="Jeffrey M. Colon" userId="615143b1-cdee-493d-9a9d-1565ce8666d9" providerId="ADAL" clId="{19A77DBC-4198-2B45-96D8-0C7F5D6BE118}" dt="2024-09-04T00:04:36.679" v="137" actId="20577"/>
        <pc:sldMkLst>
          <pc:docMk/>
          <pc:sldMk cId="0" sldId="323"/>
        </pc:sldMkLst>
      </pc:sldChg>
      <pc:sldChg chg="modSp">
        <pc:chgData name="Jeffrey M. Colon" userId="615143b1-cdee-493d-9a9d-1565ce8666d9" providerId="ADAL" clId="{19A77DBC-4198-2B45-96D8-0C7F5D6BE118}" dt="2024-09-09T19:30:37.466" v="536" actId="20577"/>
        <pc:sldMkLst>
          <pc:docMk/>
          <pc:sldMk cId="0" sldId="339"/>
        </pc:sldMkLst>
      </pc:sldChg>
      <pc:sldChg chg="addSp delSp modSp mod">
        <pc:chgData name="Jeffrey M. Colon" userId="615143b1-cdee-493d-9a9d-1565ce8666d9" providerId="ADAL" clId="{19A77DBC-4198-2B45-96D8-0C7F5D6BE118}" dt="2024-09-03T23:50:49.673" v="114" actId="14100"/>
        <pc:sldMkLst>
          <pc:docMk/>
          <pc:sldMk cId="0" sldId="340"/>
        </pc:sldMkLst>
      </pc:sldChg>
      <pc:sldChg chg="modSp">
        <pc:chgData name="Jeffrey M. Colon" userId="615143b1-cdee-493d-9a9d-1565ce8666d9" providerId="ADAL" clId="{19A77DBC-4198-2B45-96D8-0C7F5D6BE118}" dt="2024-09-09T19:32:15.842" v="541" actId="20577"/>
        <pc:sldMkLst>
          <pc:docMk/>
          <pc:sldMk cId="0" sldId="341"/>
        </pc:sldMkLst>
      </pc:sldChg>
      <pc:sldChg chg="modSp mod">
        <pc:chgData name="Jeffrey M. Colon" userId="615143b1-cdee-493d-9a9d-1565ce8666d9" providerId="ADAL" clId="{19A77DBC-4198-2B45-96D8-0C7F5D6BE118}" dt="2024-09-04T18:41:20.981" v="311" actId="20577"/>
        <pc:sldMkLst>
          <pc:docMk/>
          <pc:sldMk cId="4141378234" sldId="363"/>
        </pc:sldMkLst>
      </pc:sldChg>
      <pc:sldChg chg="modSp mod">
        <pc:chgData name="Jeffrey M. Colon" userId="615143b1-cdee-493d-9a9d-1565ce8666d9" providerId="ADAL" clId="{19A77DBC-4198-2B45-96D8-0C7F5D6BE118}" dt="2024-09-04T18:51:12.524" v="326" actId="115"/>
        <pc:sldMkLst>
          <pc:docMk/>
          <pc:sldMk cId="3451830185" sldId="364"/>
        </pc:sldMkLst>
      </pc:sldChg>
      <pc:sldChg chg="modSp mod">
        <pc:chgData name="Jeffrey M. Colon" userId="615143b1-cdee-493d-9a9d-1565ce8666d9" providerId="ADAL" clId="{19A77DBC-4198-2B45-96D8-0C7F5D6BE118}" dt="2024-09-04T18:57:07.345" v="363" actId="113"/>
        <pc:sldMkLst>
          <pc:docMk/>
          <pc:sldMk cId="878205660" sldId="365"/>
        </pc:sldMkLst>
      </pc:sldChg>
      <pc:sldChg chg="modSp">
        <pc:chgData name="Jeffrey M. Colon" userId="615143b1-cdee-493d-9a9d-1565ce8666d9" providerId="ADAL" clId="{19A77DBC-4198-2B45-96D8-0C7F5D6BE118}" dt="2024-09-04T12:55:36.015" v="165"/>
        <pc:sldMkLst>
          <pc:docMk/>
          <pc:sldMk cId="3193413349" sldId="380"/>
        </pc:sldMkLst>
      </pc:sldChg>
      <pc:sldChg chg="modSp mod">
        <pc:chgData name="Jeffrey M. Colon" userId="615143b1-cdee-493d-9a9d-1565ce8666d9" providerId="ADAL" clId="{19A77DBC-4198-2B45-96D8-0C7F5D6BE118}" dt="2024-09-04T00:10:24.669" v="143" actId="20577"/>
        <pc:sldMkLst>
          <pc:docMk/>
          <pc:sldMk cId="1911653091" sldId="386"/>
        </pc:sldMkLst>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ldChg>
      <pc:sldChg chg="modSp">
        <pc:chgData name="Jeffrey M. Colon" userId="615143b1-cdee-493d-9a9d-1565ce8666d9" providerId="ADAL" clId="{19A77DBC-4198-2B45-96D8-0C7F5D6BE118}" dt="2024-09-04T19:05:07.281" v="365"/>
        <pc:sldMkLst>
          <pc:docMk/>
          <pc:sldMk cId="2275391296" sldId="396"/>
        </pc:sldMkLst>
      </pc:sldChg>
      <pc:sldChg chg="addSp delSp modSp mod">
        <pc:chgData name="Jeffrey M. Colon" userId="615143b1-cdee-493d-9a9d-1565ce8666d9" providerId="ADAL" clId="{19A77DBC-4198-2B45-96D8-0C7F5D6BE118}" dt="2024-09-04T18:19:01.532" v="257" actId="14100"/>
        <pc:sldMkLst>
          <pc:docMk/>
          <pc:sldMk cId="372449338" sldId="397"/>
        </pc:sldMkLst>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ldChg>
      <pc:sldChg chg="modSp del mod">
        <pc:chgData name="Jeffrey M. Colon" userId="615143b1-cdee-493d-9a9d-1565ce8666d9" providerId="ADAL" clId="{19A77DBC-4198-2B45-96D8-0C7F5D6BE118}" dt="2024-09-04T13:20:59.162" v="172" actId="2696"/>
        <pc:sldMkLst>
          <pc:docMk/>
          <pc:sldMk cId="3953732301" sldId="399"/>
        </pc:sldMkLst>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3.6799999999999999E-2</c:v>
                </c:pt>
                <c:pt idx="1">
                  <c:v>3.9199999999999999E-2</c:v>
                </c:pt>
                <c:pt idx="2">
                  <c:v>4.2299999999999997E-2</c:v>
                </c:pt>
                <c:pt idx="3">
                  <c:v>4.8599999999999997E-2</c:v>
                </c:pt>
                <c:pt idx="4">
                  <c:v>4.9200000000000001E-2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1.21E-2</c:v>
                </c:pt>
                <c:pt idx="1">
                  <c:v>1.5100000000000001E-2</c:v>
                </c:pt>
                <c:pt idx="2">
                  <c:v>1.8200000000000001E-2</c:v>
                </c:pt>
                <c:pt idx="3">
                  <c:v>2.35E-2</c:v>
                </c:pt>
                <c:pt idx="4">
                  <c:v>2.6200000000000001E-2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2.47E-2</c:v>
                </c:pt>
                <c:pt idx="1">
                  <c:v>2.4099999999999996E-2</c:v>
                </c:pt>
                <c:pt idx="2">
                  <c:v>2.4099999999999996E-2</c:v>
                </c:pt>
                <c:pt idx="3">
                  <c:v>2.5099999999999997E-2</c:v>
                </c:pt>
                <c:pt idx="4">
                  <c:v>2.3E-2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12</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14</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15</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16</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18</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19</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23</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26</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27</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28</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29</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31</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33</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34</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35</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39</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40</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41</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42</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5</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6</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7</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8</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9</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10</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11</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CF_Ch5_YTM_25</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3.bin"/><Relationship Id="rId7" Type="http://schemas.openxmlformats.org/officeDocument/2006/relationships/oleObject" Target="../embeddings/oleObject5.bin"/><Relationship Id="rId12"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8.emf"/><Relationship Id="rId4" Type="http://schemas.openxmlformats.org/officeDocument/2006/relationships/image" Target="../media/image5.e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2" Type="http://schemas.openxmlformats.org/officeDocument/2006/relationships/hyperlink" Target="http://www.newyorkfed.org/aboutthefed/fedpoint/fed07.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5.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4.bin"/><Relationship Id="rId18" Type="http://schemas.openxmlformats.org/officeDocument/2006/relationships/image" Target="../media/image18.emf"/><Relationship Id="rId3" Type="http://schemas.openxmlformats.org/officeDocument/2006/relationships/oleObject" Target="../embeddings/oleObject9.bin"/><Relationship Id="rId21" Type="http://schemas.openxmlformats.org/officeDocument/2006/relationships/oleObject" Target="../embeddings/oleObject18.bin"/><Relationship Id="rId7" Type="http://schemas.openxmlformats.org/officeDocument/2006/relationships/oleObject" Target="../embeddings/oleObject11.bin"/><Relationship Id="rId12" Type="http://schemas.openxmlformats.org/officeDocument/2006/relationships/image" Target="../media/image15.emf"/><Relationship Id="rId17" Type="http://schemas.openxmlformats.org/officeDocument/2006/relationships/oleObject" Target="../embeddings/oleObject16.bin"/><Relationship Id="rId2" Type="http://schemas.openxmlformats.org/officeDocument/2006/relationships/notesSlide" Target="../notesSlides/notesSlide12.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3.bin"/><Relationship Id="rId24" Type="http://schemas.openxmlformats.org/officeDocument/2006/relationships/image" Target="../media/image21.emf"/><Relationship Id="rId5" Type="http://schemas.openxmlformats.org/officeDocument/2006/relationships/oleObject" Target="../embeddings/oleObject10.bin"/><Relationship Id="rId15" Type="http://schemas.openxmlformats.org/officeDocument/2006/relationships/oleObject" Target="../embeddings/oleObject15.bin"/><Relationship Id="rId23" Type="http://schemas.openxmlformats.org/officeDocument/2006/relationships/oleObject" Target="../embeddings/oleObject19.bin"/><Relationship Id="rId10" Type="http://schemas.openxmlformats.org/officeDocument/2006/relationships/image" Target="../media/image14.emf"/><Relationship Id="rId19" Type="http://schemas.openxmlformats.org/officeDocument/2006/relationships/oleObject" Target="../embeddings/oleObject17.bin"/><Relationship Id="rId4" Type="http://schemas.openxmlformats.org/officeDocument/2006/relationships/image" Target="../media/image11.emf"/><Relationship Id="rId9" Type="http://schemas.openxmlformats.org/officeDocument/2006/relationships/oleObject" Target="../embeddings/oleObject12.bin"/><Relationship Id="rId14" Type="http://schemas.openxmlformats.org/officeDocument/2006/relationships/image" Target="../media/image16.emf"/><Relationship Id="rId22" Type="http://schemas.openxmlformats.org/officeDocument/2006/relationships/image" Target="../media/image20.emf"/></Relationships>
</file>

<file path=ppt/slides/_rels/slide16.xml.rels><?xml version="1.0" encoding="UTF-8" standalone="yes"?>
<Relationships xmlns="http://schemas.openxmlformats.org/package/2006/relationships"><Relationship Id="rId13" Type="http://schemas.openxmlformats.org/officeDocument/2006/relationships/oleObject" Target="../embeddings/oleObject25.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8.bin"/><Relationship Id="rId21" Type="http://schemas.openxmlformats.org/officeDocument/2006/relationships/oleObject" Target="../embeddings/oleObject29.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2.bin"/><Relationship Id="rId2" Type="http://schemas.openxmlformats.org/officeDocument/2006/relationships/notesSlide" Target="../notesSlides/notesSlide13.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3.bin"/><Relationship Id="rId41" Type="http://schemas.openxmlformats.org/officeDocument/2006/relationships/oleObject" Target="../embeddings/oleObject39.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4.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7.bin"/><Relationship Id="rId40" Type="http://schemas.openxmlformats.org/officeDocument/2006/relationships/image" Target="../media/image40.e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8.bin"/><Relationship Id="rId31" Type="http://schemas.openxmlformats.org/officeDocument/2006/relationships/oleObject" Target="../embeddings/oleObject34.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3.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2.bin"/><Relationship Id="rId30" Type="http://schemas.openxmlformats.org/officeDocument/2006/relationships/image" Target="../media/image35.emf"/><Relationship Id="rId35" Type="http://schemas.openxmlformats.org/officeDocument/2006/relationships/oleObject" Target="../embeddings/oleObject36.bin"/><Relationship Id="rId43" Type="http://schemas.openxmlformats.org/officeDocument/2006/relationships/oleObject" Target="../embeddings/oleObject40.bin"/><Relationship Id="rId8" Type="http://schemas.openxmlformats.org/officeDocument/2006/relationships/image" Target="../media/image24.emf"/><Relationship Id="rId3" Type="http://schemas.openxmlformats.org/officeDocument/2006/relationships/oleObject" Target="../embeddings/oleObject20.bin"/><Relationship Id="rId12" Type="http://schemas.openxmlformats.org/officeDocument/2006/relationships/image" Target="../media/image26.emf"/><Relationship Id="rId17" Type="http://schemas.openxmlformats.org/officeDocument/2006/relationships/oleObject" Target="../embeddings/oleObject27.bin"/><Relationship Id="rId25" Type="http://schemas.openxmlformats.org/officeDocument/2006/relationships/oleObject" Target="../embeddings/oleObject31.bin"/><Relationship Id="rId33" Type="http://schemas.openxmlformats.org/officeDocument/2006/relationships/oleObject" Target="../embeddings/oleObject35.bin"/><Relationship Id="rId38" Type="http://schemas.openxmlformats.org/officeDocument/2006/relationships/image" Target="../media/image39.emf"/></Relationships>
</file>

<file path=ppt/slides/_rels/slide1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6.bin"/><Relationship Id="rId18" Type="http://schemas.openxmlformats.org/officeDocument/2006/relationships/image" Target="../media/image51.emf"/><Relationship Id="rId3" Type="http://schemas.openxmlformats.org/officeDocument/2006/relationships/oleObject" Target="../embeddings/oleObject41.bin"/><Relationship Id="rId21" Type="http://schemas.openxmlformats.org/officeDocument/2006/relationships/oleObject" Target="../embeddings/oleObject50.bin"/><Relationship Id="rId7" Type="http://schemas.openxmlformats.org/officeDocument/2006/relationships/oleObject" Target="../embeddings/oleObject43.bin"/><Relationship Id="rId12" Type="http://schemas.openxmlformats.org/officeDocument/2006/relationships/image" Target="../media/image48.emf"/><Relationship Id="rId17" Type="http://schemas.openxmlformats.org/officeDocument/2006/relationships/oleObject" Target="../embeddings/oleObject48.bin"/><Relationship Id="rId2" Type="http://schemas.openxmlformats.org/officeDocument/2006/relationships/notesSlide" Target="../notesSlides/notesSlide14.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5.bin"/><Relationship Id="rId24" Type="http://schemas.openxmlformats.org/officeDocument/2006/relationships/image" Target="../media/image54.wmf"/><Relationship Id="rId5" Type="http://schemas.openxmlformats.org/officeDocument/2006/relationships/oleObject" Target="../embeddings/oleObject42.bin"/><Relationship Id="rId15" Type="http://schemas.openxmlformats.org/officeDocument/2006/relationships/oleObject" Target="../embeddings/oleObject47.bin"/><Relationship Id="rId23" Type="http://schemas.openxmlformats.org/officeDocument/2006/relationships/oleObject" Target="../embeddings/oleObject51.bin"/><Relationship Id="rId10" Type="http://schemas.openxmlformats.org/officeDocument/2006/relationships/image" Target="../media/image47.emf"/><Relationship Id="rId19" Type="http://schemas.openxmlformats.org/officeDocument/2006/relationships/oleObject" Target="../embeddings/oleObject49.bin"/><Relationship Id="rId4" Type="http://schemas.openxmlformats.org/officeDocument/2006/relationships/image" Target="../media/image44.emf"/><Relationship Id="rId9" Type="http://schemas.openxmlformats.org/officeDocument/2006/relationships/oleObject" Target="../embeddings/oleObject44.bin"/><Relationship Id="rId14" Type="http://schemas.openxmlformats.org/officeDocument/2006/relationships/image" Target="../media/image49.emf"/><Relationship Id="rId22" Type="http://schemas.openxmlformats.org/officeDocument/2006/relationships/image" Target="../media/image53.emf"/></Relationships>
</file>

<file path=ppt/slides/_rels/slide19.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7.bin"/><Relationship Id="rId3" Type="http://schemas.openxmlformats.org/officeDocument/2006/relationships/oleObject" Target="../embeddings/oleObject52.bin"/><Relationship Id="rId7" Type="http://schemas.openxmlformats.org/officeDocument/2006/relationships/oleObject" Target="../embeddings/oleObject54.bin"/><Relationship Id="rId12" Type="http://schemas.openxmlformats.org/officeDocument/2006/relationships/image" Target="../media/image59.emf"/><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6.bin"/><Relationship Id="rId5" Type="http://schemas.openxmlformats.org/officeDocument/2006/relationships/oleObject" Target="../embeddings/oleObject53.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5.bin"/><Relationship Id="rId14" Type="http://schemas.openxmlformats.org/officeDocument/2006/relationships/image" Target="../media/image60.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8.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oleObject" Target="../embeddings/oleObject60.bin"/><Relationship Id="rId7" Type="http://schemas.openxmlformats.org/officeDocument/2006/relationships/oleObject" Target="../embeddings/oleObject62.bin"/><Relationship Id="rId12" Type="http://schemas.openxmlformats.org/officeDocument/2006/relationships/image" Target="../media/image68.w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4.bin"/><Relationship Id="rId5" Type="http://schemas.openxmlformats.org/officeDocument/2006/relationships/oleObject" Target="../embeddings/oleObject61.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3.bin"/></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fred.stlouisfed.org/graph/?g=1LYQT"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4.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68.bin"/><Relationship Id="rId7" Type="http://schemas.openxmlformats.org/officeDocument/2006/relationships/package" Target="../embeddings/Microsoft_Excel_Worksheet3.xlsx"/><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package" Target="../embeddings/Microsoft_Excel_Worksheet2.xlsx"/><Relationship Id="rId4" Type="http://schemas.openxmlformats.org/officeDocument/2006/relationships/image" Target="../media/image78.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2.bin"/><Relationship Id="rId4" Type="http://schemas.openxmlformats.org/officeDocument/2006/relationships/hyperlink" Target="https://data.bls.gov/cgi-bin/cpicalc.p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fred.stlouisfed.org/graph/?g=1LYHH"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Varying Rates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3416320"/>
          </a:xfrm>
          <a:prstGeom prst="rect">
            <a:avLst/>
          </a:prstGeom>
        </p:spPr>
        <p:txBody>
          <a:bodyPr wrap="square">
            <a:spAutoFit/>
          </a:bodyPr>
          <a:lstStyle/>
          <a:p>
            <a:pPr algn="ctr"/>
            <a:r>
              <a:rPr lang="en-US" sz="3600" b="1" dirty="0"/>
              <a:t>Corporate Finance</a:t>
            </a:r>
          </a:p>
          <a:p>
            <a:pPr algn="ctr"/>
            <a:r>
              <a:rPr lang="en-US" sz="2700" b="1" dirty="0"/>
              <a:t>Time Varying Rates of Return and the Yield Curve</a:t>
            </a:r>
          </a:p>
          <a:p>
            <a:pPr algn="ctr"/>
            <a:endParaRPr lang="en-US" sz="2700" b="1" dirty="0"/>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2025</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Legal Application: Rental Inflation Escalation Clause Example</a:t>
            </a:r>
            <a:endParaRPr lang="en-US" dirty="0">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e.g., SOFR +2%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sz="2800" dirty="0">
                <a:ea typeface="ＭＳ Ｐゴシック" charset="0"/>
                <a:cs typeface="ＭＳ Ｐゴシック" charset="0"/>
              </a:rPr>
              <a:t>U.S. government bond listed as 6-3/8 of December 2018.</a:t>
            </a:r>
          </a:p>
          <a:p>
            <a:pPr marL="742950" lvl="1" indent="-285750"/>
            <a:r>
              <a:rPr lang="en-US" sz="2400" dirty="0">
                <a:ea typeface="ＭＳ Ｐゴシック" charset="0"/>
              </a:rPr>
              <a:t>The</a:t>
            </a:r>
            <a:r>
              <a:rPr lang="en-US" sz="2400" b="1" dirty="0">
                <a:ea typeface="ＭＳ Ｐゴシック" charset="0"/>
              </a:rPr>
              <a:t> </a:t>
            </a:r>
            <a:r>
              <a:rPr lang="en-US" sz="2400" b="1" i="1" u="sng" dirty="0">
                <a:ea typeface="ＭＳ Ｐゴシック" charset="0"/>
              </a:rPr>
              <a:t>Par</a:t>
            </a:r>
            <a:r>
              <a:rPr lang="en-US" sz="2400" i="1" dirty="0">
                <a:ea typeface="ＭＳ Ｐゴシック" charset="0"/>
              </a:rPr>
              <a:t> or </a:t>
            </a:r>
            <a:r>
              <a:rPr lang="en-US" sz="2400" b="1" i="1" u="sng" dirty="0">
                <a:ea typeface="ＭＳ Ｐゴシック" charset="0"/>
              </a:rPr>
              <a:t>Face</a:t>
            </a:r>
            <a:r>
              <a:rPr lang="en-US" sz="2400" i="1" dirty="0">
                <a:ea typeface="ＭＳ Ｐゴシック" charset="0"/>
              </a:rPr>
              <a:t> Value</a:t>
            </a:r>
            <a:r>
              <a:rPr lang="en-US" sz="2400" dirty="0">
                <a:ea typeface="ＭＳ Ｐゴシック" charset="0"/>
              </a:rPr>
              <a:t> of the bond is $1,000.</a:t>
            </a:r>
          </a:p>
          <a:p>
            <a:pPr marL="742950" lvl="1" indent="-285750"/>
            <a:r>
              <a:rPr lang="en-US" sz="2400" b="1" i="1" u="sng" dirty="0">
                <a:ea typeface="ＭＳ Ｐゴシック" charset="0"/>
              </a:rPr>
              <a:t>Coupon payments</a:t>
            </a:r>
            <a:r>
              <a:rPr lang="en-US" sz="2400" dirty="0">
                <a:ea typeface="ＭＳ Ｐゴシック" charset="0"/>
              </a:rPr>
              <a:t> are made semi-annually (June 30 and December 31 for this particular bond).</a:t>
            </a:r>
          </a:p>
          <a:p>
            <a:pPr marL="742950" lvl="1" indent="-285750"/>
            <a:r>
              <a:rPr lang="en-US" sz="2400" dirty="0">
                <a:ea typeface="ＭＳ Ｐゴシック" charset="0"/>
              </a:rPr>
              <a:t>Since the </a:t>
            </a:r>
            <a:r>
              <a:rPr lang="en-US" sz="2400" b="1" i="1" dirty="0">
                <a:ea typeface="ＭＳ Ｐゴシック" charset="0"/>
              </a:rPr>
              <a:t>coupon rate</a:t>
            </a:r>
            <a:r>
              <a:rPr lang="en-US" sz="2400" dirty="0">
                <a:ea typeface="ＭＳ Ｐゴシック" charset="0"/>
              </a:rPr>
              <a:t> is 6 3/8, the s.a. payment is $31.875.</a:t>
            </a:r>
          </a:p>
          <a:p>
            <a:pPr marL="742950" lvl="1" indent="-285750"/>
            <a:r>
              <a:rPr lang="en-US" sz="2400"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8203" name="Object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8200" name="Object 103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8198" name="Object 10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8196" name="Object 10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8194" name="Object 10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1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8219" grpId="0" animBg="1"/>
      <p:bldP spid="30" grpId="0"/>
      <p:bldP spid="31" grpId="0"/>
      <p:bldP spid="32" grpId="0"/>
      <p:bldP spid="33" grpId="0"/>
      <p:bldP spid="3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81D9C7-0E2F-8795-0327-9B7691D0534F}"/>
              </a:ext>
            </a:extLst>
          </p:cNvPr>
          <p:cNvSpPr>
            <a:spLocks noGrp="1"/>
          </p:cNvSpPr>
          <p:nvPr>
            <p:ph idx="1"/>
          </p:nvPr>
        </p:nvSpPr>
        <p:spPr/>
        <p:txBody>
          <a:bodyPr/>
          <a:lstStyle/>
          <a:p>
            <a:pPr marL="571500" indent="-285750"/>
            <a:r>
              <a:rPr lang="en-US" sz="3200" dirty="0">
                <a:ea typeface="ＭＳ Ｐゴシック" charset="0"/>
              </a:rPr>
              <a:t>Treasury Price Quotes:  </a:t>
            </a:r>
          </a:p>
          <a:p>
            <a:pPr marL="742950" lvl="1" indent="-285750"/>
            <a:r>
              <a:rPr lang="en-US" sz="2800" b="1" dirty="0">
                <a:ea typeface="ＭＳ Ｐゴシック" charset="0"/>
              </a:rPr>
              <a:t>100:01 [% of face + n/32]</a:t>
            </a:r>
          </a:p>
          <a:p>
            <a:pPr marL="742950" lvl="1" indent="-285750"/>
            <a:r>
              <a:rPr lang="en-US" b="1" dirty="0">
                <a:ea typeface="ＭＳ Ｐゴシック" charset="0"/>
                <a:hlinkClick r:id="rId2"/>
              </a:rPr>
              <a:t>Gov't Securities Quotes</a:t>
            </a:r>
            <a:r>
              <a:rPr lang="en-US" b="1" dirty="0">
                <a:ea typeface="ＭＳ Ｐゴシック" charset="0"/>
              </a:rPr>
              <a:t> (link)</a:t>
            </a:r>
          </a:p>
          <a:p>
            <a:endParaRPr lang="en-US" dirty="0"/>
          </a:p>
        </p:txBody>
      </p:sp>
      <p:sp>
        <p:nvSpPr>
          <p:cNvPr id="3" name="Title 2">
            <a:extLst>
              <a:ext uri="{FF2B5EF4-FFF2-40B4-BE49-F238E27FC236}">
                <a16:creationId xmlns:a16="http://schemas.microsoft.com/office/drawing/2014/main" id="{98722597-A69B-8ED9-7233-42091424377F}"/>
              </a:ext>
            </a:extLst>
          </p:cNvPr>
          <p:cNvSpPr>
            <a:spLocks noGrp="1"/>
          </p:cNvSpPr>
          <p:nvPr>
            <p:ph type="title"/>
          </p:nvPr>
        </p:nvSpPr>
        <p:spPr/>
        <p:txBody>
          <a:bodyPr/>
          <a:lstStyle/>
          <a:p>
            <a:r>
              <a:rPr lang="en-US" dirty="0"/>
              <a:t>Treasury Price Quotes:</a:t>
            </a:r>
          </a:p>
        </p:txBody>
      </p:sp>
      <p:sp>
        <p:nvSpPr>
          <p:cNvPr id="4" name="Slide Number Placeholder 3">
            <a:extLst>
              <a:ext uri="{FF2B5EF4-FFF2-40B4-BE49-F238E27FC236}">
                <a16:creationId xmlns:a16="http://schemas.microsoft.com/office/drawing/2014/main" id="{9C10B897-3B29-0E0B-B3D3-CCEC8BFC4361}"/>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2B7527D3-9C97-D435-510F-7274FC516C66}"/>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315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sz="2800" dirty="0">
                <a:ea typeface="ＭＳ Ｐゴシック" charset="0"/>
                <a:cs typeface="ＭＳ Ｐゴシック" charset="0"/>
              </a:rPr>
              <a:t>Value = PV of </a:t>
            </a:r>
            <a:r>
              <a:rPr lang="en-US" sz="2800" i="1" dirty="0">
                <a:ea typeface="ＭＳ Ｐゴシック" charset="0"/>
                <a:cs typeface="ＭＳ Ｐゴシック" charset="0"/>
              </a:rPr>
              <a:t>E</a:t>
            </a:r>
            <a:r>
              <a:rPr lang="en-US" sz="2800" dirty="0">
                <a:ea typeface="ＭＳ Ｐゴシック" charset="0"/>
                <a:cs typeface="ＭＳ Ｐゴシック" charset="0"/>
              </a:rPr>
              <a:t>(CFs) = Price </a:t>
            </a:r>
          </a:p>
          <a:p>
            <a:pPr eaLnBrk="1" hangingPunct="1"/>
            <a:r>
              <a:rPr lang="en-US" sz="2800" dirty="0">
                <a:ea typeface="ＭＳ Ｐゴシック" charset="0"/>
                <a:cs typeface="ＭＳ Ｐゴシック" charset="0"/>
              </a:rPr>
              <a:t>Bond valuation:  </a:t>
            </a:r>
          </a:p>
          <a:p>
            <a:pPr lvl="1" eaLnBrk="1" hangingPunct="1"/>
            <a:r>
              <a:rPr lang="en-US" sz="2400" dirty="0">
                <a:ea typeface="ＭＳ Ｐゴシック" charset="0"/>
              </a:rPr>
              <a:t>Estimate the size and timing of future cash flows</a:t>
            </a:r>
          </a:p>
          <a:p>
            <a:pPr lvl="1" eaLnBrk="1" hangingPunct="1"/>
            <a:r>
              <a:rPr lang="en-US" sz="2400" dirty="0">
                <a:ea typeface="ＭＳ Ｐゴシック" charset="0"/>
              </a:rPr>
              <a:t>Discount future cash flows at an appropriate, risk-adjusted rate</a:t>
            </a:r>
          </a:p>
          <a:p>
            <a:pPr eaLnBrk="1" hangingPunct="1"/>
            <a:r>
              <a:rPr lang="en-US" sz="2800" dirty="0">
                <a:ea typeface="ＭＳ Ｐゴシック" charset="0"/>
                <a:cs typeface="ＭＳ Ｐゴシック" charset="0"/>
              </a:rPr>
              <a:t>If the </a:t>
            </a:r>
            <a:r>
              <a:rPr lang="en-US" sz="2800" i="1" dirty="0">
                <a:ea typeface="ＭＳ Ｐゴシック" charset="0"/>
                <a:cs typeface="ＭＳ Ｐゴシック" charset="0"/>
              </a:rPr>
              <a:t>price</a:t>
            </a:r>
            <a:r>
              <a:rPr lang="en-US" sz="2800" dirty="0">
                <a:ea typeface="ＭＳ Ｐゴシック" charset="0"/>
                <a:cs typeface="ＭＳ Ｐゴシック" charset="0"/>
              </a:rPr>
              <a:t> and </a:t>
            </a:r>
            <a:r>
              <a:rPr lang="en-US" sz="2800" i="1" dirty="0">
                <a:ea typeface="ＭＳ Ｐゴシック" charset="0"/>
                <a:cs typeface="ＭＳ Ｐゴシック" charset="0"/>
              </a:rPr>
              <a:t>cash flows</a:t>
            </a:r>
            <a:r>
              <a:rPr lang="en-US" sz="2800" dirty="0">
                <a:ea typeface="ＭＳ Ｐゴシック" charset="0"/>
                <a:cs typeface="ＭＳ Ｐゴシック" charset="0"/>
              </a:rPr>
              <a:t> of a bond are known, the </a:t>
            </a:r>
            <a:r>
              <a:rPr lang="en-US" sz="2800" b="1" i="1" dirty="0">
                <a:ea typeface="ＭＳ Ｐゴシック" charset="0"/>
                <a:cs typeface="ＭＳ Ｐゴシック" charset="0"/>
              </a:rPr>
              <a:t>yield to maturity (</a:t>
            </a:r>
            <a:r>
              <a:rPr lang="en-US" sz="2800" b="1" i="1" dirty="0" err="1">
                <a:ea typeface="ＭＳ Ｐゴシック" charset="0"/>
                <a:cs typeface="ＭＳ Ｐゴシック" charset="0"/>
              </a:rPr>
              <a:t>YTM</a:t>
            </a:r>
            <a:r>
              <a:rPr lang="en-US" sz="2800" b="1" i="1" dirty="0">
                <a:ea typeface="ＭＳ Ｐゴシック" charset="0"/>
                <a:cs typeface="ＭＳ Ｐゴシック" charset="0"/>
              </a:rPr>
              <a:t>)</a:t>
            </a:r>
            <a:r>
              <a:rPr lang="en-US" sz="2800" dirty="0">
                <a:ea typeface="ＭＳ Ｐゴシック" charset="0"/>
                <a:cs typeface="ＭＳ Ｐゴシック" charset="0"/>
              </a:rPr>
              <a:t> is the </a:t>
            </a:r>
            <a:r>
              <a:rPr lang="en-US" sz="2800" b="1" dirty="0">
                <a:ea typeface="ＭＳ Ｐゴシック" charset="0"/>
                <a:cs typeface="ＭＳ Ｐゴシック" charset="0"/>
              </a:rPr>
              <a:t>single</a:t>
            </a:r>
            <a:r>
              <a:rPr lang="en-US" sz="2800" dirty="0">
                <a:ea typeface="ＭＳ Ｐゴシック" charset="0"/>
                <a:cs typeface="ＭＳ Ｐゴシック" charset="0"/>
              </a:rPr>
              <a:t> discount rate that makes the sum of the PVs of the cash flows equal to the price. (</a:t>
            </a:r>
            <a:r>
              <a:rPr lang="en-US" sz="2800" b="1" dirty="0" err="1">
                <a:ea typeface="ＭＳ Ｐゴシック" charset="0"/>
                <a:cs typeface="ＭＳ Ｐゴシック" charset="0"/>
              </a:rPr>
              <a:t>YTM</a:t>
            </a:r>
            <a:r>
              <a:rPr lang="en-US" sz="2800" b="1" dirty="0">
                <a:ea typeface="ＭＳ Ｐゴシック" charset="0"/>
                <a:cs typeface="ＭＳ Ｐゴシック" charset="0"/>
              </a:rPr>
              <a:t> = IRR</a:t>
            </a:r>
            <a:r>
              <a:rPr lang="en-US" sz="2800"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293056527"/>
              </p:ext>
            </p:extLst>
          </p:nvPr>
        </p:nvGraphicFramePr>
        <p:xfrm>
          <a:off x="1447800" y="4800600"/>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4800600"/>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a:t>
            </a:r>
            <a:r>
              <a:rPr lang="en-US" i="1" dirty="0"/>
              <a:t>Term Structure of Interest Rates</a:t>
            </a:r>
            <a:r>
              <a:rPr lang="en-US" dirty="0"/>
              <a:t>)</a:t>
            </a:r>
          </a:p>
          <a:p>
            <a:pPr lvl="1" algn="l"/>
            <a:r>
              <a:rPr lang="en-US" dirty="0"/>
              <a:t>$1 buys less in the future than it does today (</a:t>
            </a:r>
            <a:r>
              <a:rPr lang="en-US" i="1" dirty="0"/>
              <a:t>Inflation</a:t>
            </a:r>
            <a:r>
              <a:rPr lang="en-US" dirty="0"/>
              <a:t> and negative rates) </a:t>
            </a:r>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707471911"/>
              </p:ext>
            </p:extLst>
          </p:nvPr>
        </p:nvGraphicFramePr>
        <p:xfrm>
          <a:off x="2895600" y="4800600"/>
          <a:ext cx="2999454" cy="7620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800600"/>
                        <a:ext cx="2999454" cy="7620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99295860"/>
              </p:ext>
            </p:extLst>
          </p:nvPr>
        </p:nvGraphicFramePr>
        <p:xfrm>
          <a:off x="2973387" y="1143000"/>
          <a:ext cx="301625" cy="381000"/>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973387" y="1143000"/>
                        <a:ext cx="301625" cy="381000"/>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2021-2025 (End of August)</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24</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sp>
        <p:nvSpPr>
          <p:cNvPr id="6" name="TextBox 5">
            <a:extLst>
              <a:ext uri="{FF2B5EF4-FFF2-40B4-BE49-F238E27FC236}">
                <a16:creationId xmlns:a16="http://schemas.microsoft.com/office/drawing/2014/main" id="{213AB9BE-2777-1373-B284-FAA7BE1B8776}"/>
              </a:ext>
            </a:extLst>
          </p:cNvPr>
          <p:cNvSpPr txBox="1"/>
          <p:nvPr/>
        </p:nvSpPr>
        <p:spPr>
          <a:xfrm>
            <a:off x="7086600" y="6172200"/>
            <a:ext cx="1981366" cy="184666"/>
          </a:xfrm>
          <a:prstGeom prst="rect">
            <a:avLst/>
          </a:prstGeom>
          <a:noFill/>
        </p:spPr>
        <p:txBody>
          <a:bodyPr wrap="square">
            <a:spAutoFit/>
          </a:bodyPr>
          <a:lstStyle/>
          <a:p>
            <a:r>
              <a:rPr lang="en-US" sz="600" dirty="0"/>
              <a:t>https://</a:t>
            </a:r>
            <a:r>
              <a:rPr lang="en-US" sz="600" dirty="0" err="1"/>
              <a:t>www.ustreasuryyieldcurve.com</a:t>
            </a:r>
            <a:r>
              <a:rPr lang="en-US" sz="600" dirty="0"/>
              <a:t>/</a:t>
            </a:r>
          </a:p>
        </p:txBody>
      </p:sp>
      <p:pic>
        <p:nvPicPr>
          <p:cNvPr id="11" name="Picture 10" descr="A graph of different colored lines&#10;&#10;AI-generated content may be incorrect.">
            <a:extLst>
              <a:ext uri="{FF2B5EF4-FFF2-40B4-BE49-F238E27FC236}">
                <a16:creationId xmlns:a16="http://schemas.microsoft.com/office/drawing/2014/main" id="{3523F8EF-2878-1C1B-ADD0-FDD2B9961D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882" y="609599"/>
            <a:ext cx="8361118" cy="4292693"/>
          </a:xfrm>
          <a:prstGeom prst="rect">
            <a:avLst/>
          </a:prstGeom>
        </p:spPr>
      </p:pic>
      <p:pic>
        <p:nvPicPr>
          <p:cNvPr id="13" name="Picture 12">
            <a:extLst>
              <a:ext uri="{FF2B5EF4-FFF2-40B4-BE49-F238E27FC236}">
                <a16:creationId xmlns:a16="http://schemas.microsoft.com/office/drawing/2014/main" id="{3947507A-96D6-827C-FCFB-29BDA0568F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30" y="5434518"/>
            <a:ext cx="7721169" cy="380911"/>
          </a:xfrm>
          <a:prstGeom prst="rect">
            <a:avLst/>
          </a:prstGeom>
        </p:spPr>
      </p:pic>
      <p:pic>
        <p:nvPicPr>
          <p:cNvPr id="15" name="Picture 14">
            <a:extLst>
              <a:ext uri="{FF2B5EF4-FFF2-40B4-BE49-F238E27FC236}">
                <a16:creationId xmlns:a16="http://schemas.microsoft.com/office/drawing/2014/main" id="{02B372F9-0B1C-F66B-24F2-1D3BFC16BA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199" y="5052269"/>
            <a:ext cx="7772400" cy="382249"/>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2" name="FRED Graph Chart" descr="FRED Graph">
            <a:hlinkClick r:id="rId2" tooltip="View this chart in your browser. "/>
            <a:extLst>
              <a:ext uri="{FF2B5EF4-FFF2-40B4-BE49-F238E27FC236}">
                <a16:creationId xmlns:a16="http://schemas.microsoft.com/office/drawing/2014/main" id="{7F5658AD-DA23-90CF-403D-9D16207CC442}"/>
              </a:ext>
            </a:extLst>
          </p:cNvPr>
          <p:cNvPicPr>
            <a:picLocks noChangeAspect="1"/>
          </p:cNvPicPr>
          <p:nvPr/>
        </p:nvPicPr>
        <p:blipFill>
          <a:blip r:embed="rId3"/>
          <a:stretch>
            <a:fillRect/>
          </a:stretch>
        </p:blipFill>
        <p:spPr>
          <a:xfrm>
            <a:off x="384048" y="609600"/>
            <a:ext cx="8458200" cy="5562600"/>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ROR/Compound Annual Growth Rate (CAGR)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b="1" i="1" dirty="0">
                <a:ea typeface="ＭＳ Ｐゴシック" charset="0"/>
                <a:cs typeface="ＭＳ Ｐゴシック" charset="0"/>
              </a:rPr>
              <a:t>present values</a:t>
            </a:r>
            <a:r>
              <a:rPr lang="en-US" sz="2800" b="1" dirty="0">
                <a:ea typeface="ＭＳ Ｐゴシック" charset="0"/>
                <a:cs typeface="ＭＳ Ｐゴシック" charset="0"/>
              </a:rPr>
              <a:t> </a:t>
            </a:r>
            <a:r>
              <a:rPr lang="en-US" sz="2800" dirty="0">
                <a:ea typeface="ＭＳ Ｐゴシック" charset="0"/>
                <a:cs typeface="ＭＳ Ｐゴシック" charset="0"/>
              </a:rPr>
              <a:t>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Mac.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returns.</a:t>
                </a:r>
                <a:br>
                  <a:rPr lang="en-US" dirty="0">
                    <a:ea typeface="ＭＳ Ｐゴシック" charset="0"/>
                    <a:cs typeface="ＭＳ Ｐゴシック" charset="0"/>
                  </a:rPr>
                </a:br>
                <a:endParaRPr lang="en-US" dirty="0">
                  <a:ea typeface="ＭＳ Ｐゴシック" charset="0"/>
                  <a:cs typeface="ＭＳ Ｐゴシック" charset="0"/>
                </a:endParaRPr>
              </a:p>
              <a:p>
                <a:pPr lvl="1"/>
                <a:r>
                  <a:rPr lang="en-US" dirty="0">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lvl="1"/>
                <a:endParaRPr lang="en-US" dirty="0">
                  <a:ea typeface="ＭＳ Ｐゴシック" charset="0"/>
                  <a:cs typeface="ＭＳ Ｐゴシック" charset="0"/>
                </a:endParaRPr>
              </a:p>
              <a:p>
                <a:pPr lvl="1"/>
                <a:r>
                  <a:rPr lang="en-US" dirty="0">
                    <a:ea typeface="ＭＳ Ｐゴシック" charset="0"/>
                    <a:cs typeface="ＭＳ Ｐゴシック" charset="0"/>
                  </a:rPr>
                  <a:t>The term,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r>
                  <a:rPr lang="en-US" dirty="0">
                    <a:ea typeface="ＭＳ Ｐゴシック" charset="0"/>
                    <a:cs typeface="ＭＳ Ｐゴシック" charset="0"/>
                  </a:rPr>
                  <a:t>,  is referred to as the volatility drag</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Annualized Rates of Returns: Be careful when you are quoted “average”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3" name="TextBox 2">
            <a:extLst>
              <a:ext uri="{FF2B5EF4-FFF2-40B4-BE49-F238E27FC236}">
                <a16:creationId xmlns:a16="http://schemas.microsoft.com/office/drawing/2014/main" id="{A3BC530B-F09B-544F-AA8C-106E63CD3F26}"/>
              </a:ext>
            </a:extLst>
          </p:cNvPr>
          <p:cNvSpPr txBox="1"/>
          <p:nvPr/>
        </p:nvSpPr>
        <p:spPr>
          <a:xfrm>
            <a:off x="762000" y="4038600"/>
            <a:ext cx="2590800" cy="609600"/>
          </a:xfrm>
          <a:prstGeom prst="rect">
            <a:avLst/>
          </a:prstGeom>
          <a:noFill/>
          <a:ln w="22225">
            <a:solidFill>
              <a:schemeClr val="accent1"/>
            </a:solidFill>
          </a:ln>
        </p:spPr>
        <p:txBody>
          <a:bodyPr wrap="square" rtlCol="0">
            <a:spAutoFit/>
          </a:bodyPr>
          <a:lstStyle/>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P spid="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2572264827"/>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2025)</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2992528309"/>
              </p:ext>
            </p:extLst>
          </p:nvPr>
        </p:nvGraphicFramePr>
        <p:xfrm>
          <a:off x="1752600" y="4774832"/>
          <a:ext cx="4340581" cy="1549767"/>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594424">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333457">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243262">
                <a:tc>
                  <a:txBody>
                    <a:bodyPr/>
                    <a:lstStyle/>
                    <a:p>
                      <a:pPr algn="ctr">
                        <a:buNone/>
                      </a:pPr>
                      <a:r>
                        <a:rPr lang="en-US" sz="1400">
                          <a:effectLst/>
                          <a:latin typeface="Calibri" panose="020F0502020204030204" pitchFamily="34" charset="0"/>
                        </a:rPr>
                        <a:t>5 YR</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3.68%</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1.21%</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2.47%</a:t>
                      </a:r>
                    </a:p>
                  </a:txBody>
                  <a:tcPr marL="47625" marR="47625" marT="0" marB="0" anchor="ctr">
                    <a:solidFill>
                      <a:schemeClr val="bg2"/>
                    </a:solidFill>
                  </a:tcPr>
                </a:tc>
                <a:extLst>
                  <a:ext uri="{0D108BD9-81ED-4DB2-BD59-A6C34878D82A}">
                    <a16:rowId xmlns:a16="http://schemas.microsoft.com/office/drawing/2014/main" val="2145051975"/>
                  </a:ext>
                </a:extLst>
              </a:tr>
              <a:tr h="243262">
                <a:tc>
                  <a:txBody>
                    <a:bodyPr/>
                    <a:lstStyle/>
                    <a:p>
                      <a:pPr algn="ctr">
                        <a:buNone/>
                      </a:pPr>
                      <a:r>
                        <a:rPr lang="en-US" sz="1400">
                          <a:effectLst/>
                          <a:latin typeface="Calibri" panose="020F0502020204030204" pitchFamily="34" charset="0"/>
                        </a:rPr>
                        <a:t>7 YR</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3.92%</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1.51%</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2.41%</a:t>
                      </a:r>
                    </a:p>
                  </a:txBody>
                  <a:tcPr marL="47625" marR="47625" marT="0" marB="0" anchor="ctr">
                    <a:solidFill>
                      <a:schemeClr val="bg2"/>
                    </a:solidFill>
                  </a:tcPr>
                </a:tc>
                <a:extLst>
                  <a:ext uri="{0D108BD9-81ED-4DB2-BD59-A6C34878D82A}">
                    <a16:rowId xmlns:a16="http://schemas.microsoft.com/office/drawing/2014/main" val="1437253263"/>
                  </a:ext>
                </a:extLst>
              </a:tr>
              <a:tr h="243262">
                <a:tc>
                  <a:txBody>
                    <a:bodyPr/>
                    <a:lstStyle/>
                    <a:p>
                      <a:pPr algn="ctr">
                        <a:buNone/>
                      </a:pPr>
                      <a:r>
                        <a:rPr lang="en-US" sz="1400">
                          <a:effectLst/>
                          <a:latin typeface="Calibri" panose="020F0502020204030204" pitchFamily="34" charset="0"/>
                        </a:rPr>
                        <a:t>10 YR</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4.23%</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1.82%</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2.41%</a:t>
                      </a:r>
                    </a:p>
                  </a:txBody>
                  <a:tcPr marL="47625" marR="47625" marT="0" marB="0" anchor="ctr">
                    <a:solidFill>
                      <a:schemeClr val="bg2"/>
                    </a:solidFill>
                  </a:tcPr>
                </a:tc>
                <a:extLst>
                  <a:ext uri="{0D108BD9-81ED-4DB2-BD59-A6C34878D82A}">
                    <a16:rowId xmlns:a16="http://schemas.microsoft.com/office/drawing/2014/main" val="4253530423"/>
                  </a:ext>
                </a:extLst>
              </a:tr>
              <a:tr h="243262">
                <a:tc>
                  <a:txBody>
                    <a:bodyPr/>
                    <a:lstStyle/>
                    <a:p>
                      <a:pPr algn="ctr">
                        <a:buNone/>
                      </a:pPr>
                      <a:r>
                        <a:rPr lang="en-US" sz="1400" dirty="0">
                          <a:effectLst/>
                          <a:latin typeface="Calibri" panose="020F0502020204030204" pitchFamily="34" charset="0"/>
                        </a:rPr>
                        <a:t>20 YR</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4.86%</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2.35%</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2.51%</a:t>
                      </a:r>
                    </a:p>
                  </a:txBody>
                  <a:tcPr marL="47625" marR="47625" marT="0" marB="0" anchor="ctr">
                    <a:solidFill>
                      <a:schemeClr val="bg2"/>
                    </a:solidFill>
                  </a:tcPr>
                </a:tc>
                <a:extLst>
                  <a:ext uri="{0D108BD9-81ED-4DB2-BD59-A6C34878D82A}">
                    <a16:rowId xmlns:a16="http://schemas.microsoft.com/office/drawing/2014/main" val="2855909474"/>
                  </a:ext>
                </a:extLst>
              </a:tr>
              <a:tr h="243262">
                <a:tc>
                  <a:txBody>
                    <a:bodyPr/>
                    <a:lstStyle/>
                    <a:p>
                      <a:pPr algn="ctr">
                        <a:buNone/>
                      </a:pPr>
                      <a:r>
                        <a:rPr lang="en-US" sz="1400">
                          <a:effectLst/>
                          <a:latin typeface="Calibri" panose="020F0502020204030204" pitchFamily="34" charset="0"/>
                        </a:rPr>
                        <a:t>30 YR</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4.92%</a:t>
                      </a:r>
                    </a:p>
                  </a:txBody>
                  <a:tcPr marL="47625" marR="47625" marT="0" marB="0" anchor="ctr">
                    <a:solidFill>
                      <a:schemeClr val="bg2"/>
                    </a:solidFill>
                  </a:tcPr>
                </a:tc>
                <a:tc>
                  <a:txBody>
                    <a:bodyPr/>
                    <a:lstStyle/>
                    <a:p>
                      <a:pPr algn="ctr">
                        <a:buNone/>
                      </a:pPr>
                      <a:r>
                        <a:rPr lang="en-US" sz="1400">
                          <a:effectLst/>
                          <a:latin typeface="Calibri" panose="020F0502020204030204" pitchFamily="34" charset="0"/>
                        </a:rPr>
                        <a:t>2.62%</a:t>
                      </a:r>
                    </a:p>
                  </a:txBody>
                  <a:tcPr marL="47625" marR="47625" marT="0" marB="0" anchor="ctr">
                    <a:solidFill>
                      <a:schemeClr val="bg2"/>
                    </a:solidFill>
                  </a:tcPr>
                </a:tc>
                <a:tc>
                  <a:txBody>
                    <a:bodyPr/>
                    <a:lstStyle/>
                    <a:p>
                      <a:pPr algn="ctr">
                        <a:buNone/>
                      </a:pPr>
                      <a:r>
                        <a:rPr lang="en-US" sz="1400" dirty="0">
                          <a:effectLst/>
                          <a:latin typeface="Calibri" panose="020F0502020204030204" pitchFamily="34" charset="0"/>
                        </a:rPr>
                        <a:t>2.30%</a:t>
                      </a:r>
                    </a:p>
                  </a:txBody>
                  <a:tcPr marL="47625" marR="47625" marT="0" marB="0" anchor="ctr">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2025</a:t>
            </a:r>
            <a:r>
              <a:rPr lang="en-US" sz="2400" baseline="-25000" dirty="0">
                <a:ea typeface="ＭＳ Ｐゴシック" charset="0"/>
              </a:rPr>
              <a:t>July</a:t>
            </a:r>
            <a:r>
              <a:rPr lang="en-US" sz="2400" dirty="0">
                <a:ea typeface="ＭＳ Ｐゴシック" charset="0"/>
              </a:rPr>
              <a:t> = 323.048</a:t>
            </a:r>
          </a:p>
          <a:p>
            <a:pPr lvl="1"/>
            <a:r>
              <a:rPr lang="en-US" sz="2400" dirty="0">
                <a:ea typeface="ＭＳ Ｐゴシック" charset="0"/>
              </a:rPr>
              <a:t>CPI</a:t>
            </a:r>
            <a:r>
              <a:rPr lang="en-US" sz="2400" b="1" baseline="-25000" dirty="0">
                <a:ea typeface="ＭＳ Ｐゴシック" charset="0"/>
              </a:rPr>
              <a:t>(July/25)</a:t>
            </a:r>
            <a:r>
              <a:rPr lang="en-US" sz="2400" dirty="0">
                <a:ea typeface="ＭＳ Ｐゴシック" charset="0"/>
              </a:rPr>
              <a:t> = 323.048 and CPI</a:t>
            </a:r>
            <a:r>
              <a:rPr lang="en-US" sz="2400" b="1" baseline="-25000" dirty="0">
                <a:ea typeface="ＭＳ Ｐゴシック" charset="0"/>
              </a:rPr>
              <a:t>(July/24)</a:t>
            </a:r>
            <a:r>
              <a:rPr lang="en-US" sz="2400" dirty="0">
                <a:ea typeface="ＭＳ Ｐゴシック" charset="0"/>
              </a:rPr>
              <a:t>  = 314.540</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(323.048 – 314.540) / 314.540 = 2.7%</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2.7% for 2025, $100 in </a:t>
            </a:r>
            <a:r>
              <a:rPr lang="en-US" sz="2800" i="1" dirty="0">
                <a:ea typeface="ＭＳ Ｐゴシック" charset="0"/>
                <a:cs typeface="ＭＳ Ｐゴシック" charset="0"/>
              </a:rPr>
              <a:t>2025</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2024</a:t>
            </a:r>
            <a:r>
              <a:rPr lang="en-US" sz="2800" dirty="0">
                <a:ea typeface="ＭＳ Ｐゴシック" charset="0"/>
                <a:cs typeface="ＭＳ Ｐゴシック" charset="0"/>
              </a:rPr>
              <a:t>: $100/1.027 = $97.37</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pic>
        <p:nvPicPr>
          <p:cNvPr id="4" name="FRED Graph Chart" descr="FRED Graph">
            <a:hlinkClick r:id="rId3" tooltip="View this chart in your browser. "/>
            <a:extLst>
              <a:ext uri="{FF2B5EF4-FFF2-40B4-BE49-F238E27FC236}">
                <a16:creationId xmlns:a16="http://schemas.microsoft.com/office/drawing/2014/main" id="{BC8C845A-35F6-7720-AC4C-D9C2E9C5EA2A}"/>
              </a:ext>
            </a:extLst>
          </p:cNvPr>
          <p:cNvPicPr>
            <a:picLocks noChangeAspect="1"/>
          </p:cNvPicPr>
          <p:nvPr/>
        </p:nvPicPr>
        <p:blipFill>
          <a:blip r:embed="rId4"/>
          <a:stretch>
            <a:fillRect/>
          </a:stretch>
        </p:blipFill>
        <p:spPr>
          <a:xfrm>
            <a:off x="476250" y="762000"/>
            <a:ext cx="8191500" cy="53158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a:ea typeface="ＭＳ Ｐゴシック" charset="0"/>
              </a:rPr>
              <a:t>R</a:t>
            </a:r>
            <a:r>
              <a:rPr lang="en-US" b="1" i="1" baseline="-25000" dirty="0">
                <a:ea typeface="ＭＳ Ｐゴシック" charset="0"/>
              </a:rPr>
              <a:t>NOM</a:t>
            </a:r>
            <a:r>
              <a:rPr lang="en-US" dirty="0">
                <a:ea typeface="ＭＳ Ｐゴシック" charset="0"/>
              </a:rPr>
              <a:t> is 10%:  (110 – 100) / 100</a:t>
            </a:r>
          </a:p>
          <a:p>
            <a:pPr lvl="1" eaLnBrk="1" hangingPunct="1"/>
            <a:endParaRPr lang="en-US" dirty="0">
              <a:ea typeface="ＭＳ Ｐゴシック" charset="0"/>
            </a:endParaRPr>
          </a:p>
          <a:p>
            <a:pPr lvl="1" eaLnBrk="1" hangingPunct="1"/>
            <a:endParaRPr lang="en-US" dirty="0">
              <a:ea typeface="ＭＳ Ｐゴシック" charset="0"/>
            </a:endParaRP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21757</TotalTime>
  <Words>2704</Words>
  <Application>Microsoft Macintosh PowerPoint</Application>
  <PresentationFormat>On-screen Show (4:3)</PresentationFormat>
  <Paragraphs>574</Paragraphs>
  <Slides>44</Slides>
  <Notes>28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44</vt:i4>
      </vt:variant>
    </vt:vector>
  </HeadingPairs>
  <TitlesOfParts>
    <vt:vector size="59"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PowerPoint Presentation</vt:lpstr>
      <vt:lpstr>Time Varying Rates of Return &amp; the Yield Curve</vt:lpstr>
      <vt:lpstr>Annualized Rates of Return</vt:lpstr>
      <vt:lpstr>Annualized Rates of Returns: Be careful when you are quoted “average” returns</vt:lpstr>
      <vt:lpstr>Inflation</vt:lpstr>
      <vt:lpstr>4-Week T-Bill &amp; CPI</vt:lpstr>
      <vt:lpstr>Real and Nominal Interest Rates</vt:lpstr>
      <vt:lpstr>Real and Nominal Interest Rates: Example</vt:lpstr>
      <vt:lpstr>Inflation: Capital Budgeting Rules</vt:lpstr>
      <vt:lpstr>Legal Application: Rental Inflation Escalation Clause Example</vt:lpstr>
      <vt:lpstr>Bond Definition</vt:lpstr>
      <vt:lpstr>Example of a U.S. Bond</vt:lpstr>
      <vt:lpstr>Treasury Price Quotes:</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2021-2025 (End of August)</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8%</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2025)</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512</cp:revision>
  <cp:lastPrinted>2019-09-18T17:49:05Z</cp:lastPrinted>
  <dcterms:created xsi:type="dcterms:W3CDTF">2011-02-09T01:02:55Z</dcterms:created>
  <dcterms:modified xsi:type="dcterms:W3CDTF">2025-09-01T19:11:06Z</dcterms:modified>
</cp:coreProperties>
</file>