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39" r:id="rId5"/>
    <p:sldId id="442" r:id="rId6"/>
    <p:sldId id="440" r:id="rId7"/>
    <p:sldId id="436" r:id="rId8"/>
    <p:sldId id="438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 autoAdjust="0"/>
    <p:restoredTop sz="86439" autoAdjust="0"/>
  </p:normalViewPr>
  <p:slideViewPr>
    <p:cSldViewPr>
      <p:cViewPr varScale="1">
        <p:scale>
          <a:sx n="164" d="100"/>
          <a:sy n="164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CF_Ch9_Benchmark_22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 CF, p. 199. 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198</a:t>
            </a:r>
            <a:r>
              <a:rPr lang="en-US" sz="3200" dirty="0">
                <a:ea typeface="ＭＳ Ｐゴシック" charset="0"/>
              </a:rPr>
              <a:t>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Ex.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20544</TotalTime>
  <Words>708</Words>
  <Application>Microsoft Macintosh PowerPoint</Application>
  <PresentationFormat>On-screen Show 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ERP Estimates: Academic Corporate Finance Textbooks</vt:lpstr>
      <vt:lpstr>Asset Class Geometric Rates of Return</vt:lpstr>
      <vt:lpstr>Equity Risk Premium</vt:lpstr>
      <vt:lpstr>Risk-free Rate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408</cp:revision>
  <cp:lastPrinted>2018-10-04T16:23:39Z</cp:lastPrinted>
  <dcterms:created xsi:type="dcterms:W3CDTF">2011-02-27T12:28:13Z</dcterms:created>
  <dcterms:modified xsi:type="dcterms:W3CDTF">2022-10-05T22:29:37Z</dcterms:modified>
</cp:coreProperties>
</file>