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41"/>
    <p:restoredTop sz="95442"/>
  </p:normalViewPr>
  <p:slideViewPr>
    <p:cSldViewPr snapToGrid="0" snapToObjects="1">
      <p:cViewPr varScale="1">
        <p:scale>
          <a:sx n="82" d="100"/>
          <a:sy n="82" d="100"/>
        </p:scale>
        <p:origin x="18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_Intro_22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.ivo-welch.info/home/" TargetMode="External"/><Relationship Id="rId7" Type="http://schemas.openxmlformats.org/officeDocument/2006/relationships/hyperlink" Target="https://twitter.com/stoolpresident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TikTokInvestors" TargetMode="External"/><Relationship Id="rId5" Type="http://schemas.openxmlformats.org/officeDocument/2006/relationships/hyperlink" Target="http://www.bloomberg.com/view/?alcmpid=view&amp;subscribe-form=levine" TargetMode="External"/><Relationship Id="rId4" Type="http://schemas.openxmlformats.org/officeDocument/2006/relationships/hyperlink" Target="http://pages.stern.nyu.edu/~adamodar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Fall 2022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4898391" y="1209316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H="1" flipV="1">
            <a:off x="5863591" y="2045330"/>
            <a:ext cx="1" cy="100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‘21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419850"/>
              </p:ext>
            </p:extLst>
          </p:nvPr>
        </p:nvGraphicFramePr>
        <p:xfrm>
          <a:off x="8477296" y="675430"/>
          <a:ext cx="3312368" cy="566408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47460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677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19537" y="6093297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8" name="Picture 7" descr="A picture containing timeline&#10;&#10;Description automatically generated">
            <a:extLst>
              <a:ext uri="{FF2B5EF4-FFF2-40B4-BE49-F238E27FC236}">
                <a16:creationId xmlns:a16="http://schemas.microsoft.com/office/drawing/2014/main" id="{7FA0B587-99FF-03F6-A4AD-814E4F7EA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96" y="776287"/>
            <a:ext cx="7772400" cy="505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7" name="Content Placeholder 5" descr="lawdeg1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0819907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lawDegree2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17" y="533400"/>
            <a:ext cx="11017044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(concordance):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4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5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6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7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19132</TotalTime>
  <Words>863</Words>
  <Application>Microsoft Macintosh PowerPoint</Application>
  <PresentationFormat>Widescreen</PresentationFormat>
  <Paragraphs>215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(Some) Legal Applications of Valuation</vt:lpstr>
      <vt:lpstr>Overview of Class</vt:lpstr>
      <vt:lpstr>Overview of Class</vt:lpstr>
      <vt:lpstr>Overview of Class</vt:lpstr>
      <vt:lpstr>Valuation Ties Together Many Classes</vt:lpstr>
      <vt:lpstr>Valuation Hypothetical: Law School</vt:lpstr>
      <vt:lpstr>Distribution of US Legal Salaries (Class of ‘21 )</vt:lpstr>
      <vt:lpstr>Valuation Hypothetical: Law School</vt:lpstr>
      <vt:lpstr>Valuation Hypothetical: Law School</vt:lpstr>
      <vt:lpstr>Valuation Hypothetical: Law School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Jeffrey M. Colon</cp:lastModifiedBy>
  <cp:revision>72</cp:revision>
  <cp:lastPrinted>2017-08-08T21:31:08Z</cp:lastPrinted>
  <dcterms:created xsi:type="dcterms:W3CDTF">2016-08-01T04:04:31Z</dcterms:created>
  <dcterms:modified xsi:type="dcterms:W3CDTF">2022-08-05T00:04:02Z</dcterms:modified>
  <cp:category/>
</cp:coreProperties>
</file>