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04" r:id="rId2"/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9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0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01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45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CF_Ch2_TVM_24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7" r:id="rId56"/>
    <p:sldLayoutId id="2147483718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TVM: Present and Future Value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simps and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74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 or Annual Interest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208840"/>
            <a:ext cx="5310130" cy="40837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July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736C666D-0833-EDDD-36E9-B04608E6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2208839"/>
            <a:ext cx="5855686" cy="40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387A-8C7D-16DF-2939-8F0A8556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846300"/>
            <a:ext cx="473272" cy="34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A615-A855-2E38-4367-97168C55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38" y="5629835"/>
            <a:ext cx="473272" cy="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43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45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13537</TotalTime>
  <Words>3538</Words>
  <Application>Microsoft Macintosh PowerPoint</Application>
  <PresentationFormat>Widescreen</PresentationFormat>
  <Paragraphs>490</Paragraphs>
  <Slides>45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ＭＳ Ｐゴシック</vt:lpstr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Colon, Jeffrey M.</cp:lastModifiedBy>
  <cp:revision>93</cp:revision>
  <dcterms:created xsi:type="dcterms:W3CDTF">2016-08-01T04:04:31Z</dcterms:created>
  <dcterms:modified xsi:type="dcterms:W3CDTF">2024-07-08T12:42:45Z</dcterms:modified>
</cp:coreProperties>
</file>