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7"/>
  </p:notesMasterIdLst>
  <p:handoutMasterIdLst>
    <p:handoutMasterId r:id="rId38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4" r:id="rId33"/>
    <p:sldId id="370" r:id="rId34"/>
    <p:sldId id="366" r:id="rId35"/>
    <p:sldId id="368" r:id="rId3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/>
    <p:restoredTop sz="94595"/>
  </p:normalViewPr>
  <p:slideViewPr>
    <p:cSldViewPr>
      <p:cViewPr varScale="1">
        <p:scale>
          <a:sx n="143" d="100"/>
          <a:sy n="143" d="100"/>
        </p:scale>
        <p:origin x="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CF_Ch14_Accounting_22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8E349A8-58C8-9EE1-99C1-17DE6C61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609600"/>
            <a:ext cx="82931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6483C-6FFB-2A4B-85B3-B9FB5DB1D7F1}"/>
              </a:ext>
            </a:extLst>
          </p:cNvPr>
          <p:cNvSpPr txBox="1"/>
          <p:nvPr/>
        </p:nvSpPr>
        <p:spPr>
          <a:xfrm>
            <a:off x="6096000" y="589560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2022	       2021</a:t>
            </a:r>
            <a:endParaRPr lang="en-US" dirty="0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3D46A62-9BEA-21B6-7FDA-0CCB7F93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206500"/>
            <a:ext cx="8010398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6712458" y="685800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2022	       2021</a:t>
            </a:r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E2325748-9AF9-86C6-BF46-1CF10904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3061"/>
            <a:ext cx="8229600" cy="48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8579ED5-BA32-9BC0-D169-7AE913B3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458200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619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  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847920" imgH="4050000" progId="MSGraph.Chart.8">
                  <p:embed followColorScheme="full"/>
                </p:oleObj>
              </mc:Choice>
              <mc:Fallback>
                <p:oleObj name="Chart" r:id="rId3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4D508092-23B2-AC2F-0D39-804FB931A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5"/>
          <a:stretch/>
        </p:blipFill>
        <p:spPr>
          <a:xfrm>
            <a:off x="384048" y="914400"/>
            <a:ext cx="854049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6A8E732-18E7-9173-6937-B0DCB543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914400"/>
            <a:ext cx="8458200" cy="53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B5535-3EA6-7860-447F-4BAA9938E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64" y="549272"/>
            <a:ext cx="2974848" cy="365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97D79E5-9002-F569-A755-37E03CE3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32704"/>
            <a:ext cx="8302752" cy="5639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19725</TotalTime>
  <Words>1872</Words>
  <Application>Microsoft Macintosh PowerPoint</Application>
  <PresentationFormat>On-screen Show (4:3)</PresentationFormat>
  <Paragraphs>507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Costco’s FY 2022 Balance Sheet (Assets)</vt:lpstr>
      <vt:lpstr>Costco’s FY 2022 Balance Sheet (L &amp; SH Equity)</vt:lpstr>
      <vt:lpstr>Balance Sheet Concerns</vt:lpstr>
      <vt:lpstr>Income Statement</vt:lpstr>
      <vt:lpstr>Costco’s FY 2022 Income Statement</vt:lpstr>
      <vt:lpstr>Statement of Cash Flows</vt:lpstr>
      <vt:lpstr>Costco’s FY 2022 Statement of Cash Flows:  Operating Activities</vt:lpstr>
      <vt:lpstr>Costco’s FY 2022 Statement of Cash Flows: Investing Activities</vt:lpstr>
      <vt:lpstr>Costco’s FY 2022 Statement of Cash Flows: Financing Activities</vt:lpstr>
      <vt:lpstr>Costco’s FY 2022’s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341</cp:revision>
  <cp:lastPrinted>2021-10-24T02:13:45Z</cp:lastPrinted>
  <dcterms:created xsi:type="dcterms:W3CDTF">2010-03-20T00:16:08Z</dcterms:created>
  <dcterms:modified xsi:type="dcterms:W3CDTF">2022-10-22T18:07:55Z</dcterms:modified>
</cp:coreProperties>
</file>