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9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0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1" r:id="rId42"/>
    <p:sldId id="294" r:id="rId43"/>
    <p:sldId id="295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2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0AF965D-CD58-EB42-86D6-A79C3F377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6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CF_Ch2_TVM_22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and Multiple Periods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Multiple Periods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3321173"/>
            <a:ext cx="4887191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Compounding and Holding Period Returns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1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(but not always)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12" y="2306060"/>
            <a:ext cx="5310130" cy="39865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7133201" y="2654155"/>
            <a:ext cx="4360623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chart, table&#10;&#10;Description automatically generated">
            <a:extLst>
              <a:ext uri="{FF2B5EF4-FFF2-40B4-BE49-F238E27FC236}">
                <a16:creationId xmlns:a16="http://schemas.microsoft.com/office/drawing/2014/main" id="{76916FF9-2D97-9E3A-43A4-2291117C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6" y="2195626"/>
            <a:ext cx="5310130" cy="406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C53D6-827B-F266-DB1B-9CED4AAF2F1C}"/>
              </a:ext>
            </a:extLst>
          </p:cNvPr>
          <p:cNvSpPr txBox="1"/>
          <p:nvPr/>
        </p:nvSpPr>
        <p:spPr>
          <a:xfrm>
            <a:off x="2590532" y="1742483"/>
            <a:ext cx="152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August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E3A2-89FE-2E5C-B4AB-A405B47E65CE}"/>
              </a:ext>
            </a:extLst>
          </p:cNvPr>
          <p:cNvSpPr txBox="1"/>
          <p:nvPr/>
        </p:nvSpPr>
        <p:spPr>
          <a:xfrm>
            <a:off x="7942893" y="1779866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9800" imgH="420480" progId="Equation.3">
                  <p:embed/>
                </p:oleObj>
              </mc:Choice>
              <mc:Fallback>
                <p:oleObj name="Equation" r:id="rId3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0000" imgH="420480" progId="Equation.3">
                  <p:embed/>
                </p:oleObj>
              </mc:Choice>
              <mc:Fallback>
                <p:oleObj name="Equation" r:id="rId3" imgW="28800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640" imgH="356400" progId="Equation.3">
                  <p:embed/>
                </p:oleObj>
              </mc:Choice>
              <mc:Fallback>
                <p:oleObj name="Equation" r:id="rId3" imgW="28706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2480" imgH="219240" progId="Equation.3">
                  <p:embed/>
                </p:oleObj>
              </mc:Choice>
              <mc:Fallback>
                <p:oleObj name="Equation" r:id="rId5" imgW="157248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2800" imgH="429480" progId="Equation.3">
                  <p:embed/>
                </p:oleObj>
              </mc:Choice>
              <mc:Fallback>
                <p:oleObj name="Equation" r:id="rId7" imgW="2422800" imgH="42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8640" imgH="228240" progId="Equation.3">
                  <p:embed/>
                </p:oleObj>
              </mc:Choice>
              <mc:Fallback>
                <p:oleObj name="Equation" r:id="rId3" imgW="171864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240" imgH="356400" progId="Equation.3">
                  <p:embed/>
                </p:oleObj>
              </mc:Choice>
              <mc:Fallback>
                <p:oleObj name="Equation" r:id="rId5" imgW="13712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0387A-8C7D-16DF-2939-8F0A8556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846300"/>
            <a:ext cx="473272" cy="34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BA615-A855-2E38-4367-97168C55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938" y="5629835"/>
            <a:ext cx="473272" cy="3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420480" progId="Equation.3">
                  <p:embed/>
                </p:oleObj>
              </mc:Choice>
              <mc:Fallback>
                <p:oleObj name="Equation" r:id="rId3" imgW="1471680" imgH="420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1508400" progId="Equation.3">
                  <p:embed/>
                </p:oleObj>
              </mc:Choice>
              <mc:Fallback>
                <p:oleObj name="Equation" r:id="rId3" imgW="3172320" imgH="150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43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55" y="1145744"/>
            <a:ext cx="2215558" cy="3294054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12291</TotalTime>
  <Words>3509</Words>
  <Application>Microsoft Macintosh PowerPoint</Application>
  <PresentationFormat>Widescreen</PresentationFormat>
  <Paragraphs>480</Paragraphs>
  <Slides>44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and Multiple Periods</vt:lpstr>
      <vt:lpstr>Future Value:  Multiple Periods</vt:lpstr>
      <vt:lpstr>Holding Period Returns for Multiple Periods</vt:lpstr>
      <vt:lpstr>Holding Period Returns for Multiple Periods</vt:lpstr>
      <vt:lpstr>Compounding and Holding Period Returns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Jeffrey M. Colon</cp:lastModifiedBy>
  <cp:revision>88</cp:revision>
  <dcterms:created xsi:type="dcterms:W3CDTF">2016-08-01T04:04:31Z</dcterms:created>
  <dcterms:modified xsi:type="dcterms:W3CDTF">2022-08-05T01:20:04Z</dcterms:modified>
</cp:coreProperties>
</file>