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/>
    <p:restoredTop sz="96327"/>
  </p:normalViewPr>
  <p:slideViewPr>
    <p:cSldViewPr snapToGrid="0" snapToObjects="1">
      <p:cViewPr varScale="1">
        <p:scale>
          <a:sx n="174" d="100"/>
          <a:sy n="174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895E2-37DC-1B49-9FB0-FE1F15EC44A9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5F50-58E9-2545-AD16-0D61B858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3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77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146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5757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63204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1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1154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39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24178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222837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88920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59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2865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594913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0753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831440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146669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99733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76025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61451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50721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234652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445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2971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19681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777920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863983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83519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939643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082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761519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11875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76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182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82694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38968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77738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26728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1477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6396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52108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7616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329979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511498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387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13361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0024563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028824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81312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86398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9097332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286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780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42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580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458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CF_Ch3_PerpAnn_20</a:t>
            </a:r>
          </a:p>
        </p:txBody>
      </p:sp>
    </p:spTree>
    <p:extLst>
      <p:ext uri="{BB962C8B-B14F-4D97-AF65-F5344CB8AC3E}">
        <p14:creationId xmlns:p14="http://schemas.microsoft.com/office/powerpoint/2010/main" val="112549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614993"/>
            <a:ext cx="11218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whose 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whose 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052822" y="5434280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6" y="5432561"/>
            <a:ext cx="806851" cy="0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881672" y="490934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36142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B505FB-C006-F049-AEC7-3D1C9DA78821}"/>
              </a:ext>
            </a:extLst>
          </p:cNvPr>
          <p:cNvSpPr/>
          <p:nvPr/>
        </p:nvSpPr>
        <p:spPr>
          <a:xfrm>
            <a:off x="6740802" y="6982719"/>
            <a:ext cx="235732" cy="22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8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1"/>
      <p:bldP spid="6" grpId="0"/>
      <p:bldP spid="48" grpId="0"/>
      <p:bldP spid="57" grpId="0"/>
      <p:bldP spid="60" grpId="0"/>
      <p:bldP spid="61" grpId="0"/>
      <p:bldP spid="49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172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An Annuity is Just the Difference Between Two Perpetuities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Annuity is Just the Difference Between Two Perpetuities</dc:title>
  <dc:creator>J Colon</dc:creator>
  <cp:lastModifiedBy>J Colon</cp:lastModifiedBy>
  <cp:revision>7</cp:revision>
  <dcterms:created xsi:type="dcterms:W3CDTF">2020-09-07T18:32:05Z</dcterms:created>
  <dcterms:modified xsi:type="dcterms:W3CDTF">2020-09-11T12:33:29Z</dcterms:modified>
</cp:coreProperties>
</file>