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0278E-A669-0E42-842B-A3A189A309E8}" v="19" dt="2025-08-16T16:17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44"/>
    <p:restoredTop sz="97335"/>
  </p:normalViewPr>
  <p:slideViewPr>
    <p:cSldViewPr snapToGrid="0" snapToObjects="1">
      <p:cViewPr varScale="1">
        <p:scale>
          <a:sx n="54" d="100"/>
          <a:sy n="54" d="100"/>
        </p:scale>
        <p:origin x="248" y="2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5" d="100"/>
          <a:sy n="14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C1DB158-BAB1-5930-B714-AEF472873853}"/>
    <pc:docChg chg="custSel addSld modSld">
      <pc:chgData name="Colon, Jeffrey M." userId="615143b1-cdee-493d-9a9d-1565ce8666d9" providerId="ADAL" clId="{DC1DB158-BAB1-5930-B714-AEF472873853}" dt="2025-08-16T16:17:39.954" v="186"/>
      <pc:docMkLst>
        <pc:docMk/>
      </pc:docMkLst>
      <pc:sldChg chg="addSp delSp modSp new mod modClrScheme modAnim chgLayout">
        <pc:chgData name="Colon, Jeffrey M." userId="615143b1-cdee-493d-9a9d-1565ce8666d9" providerId="ADAL" clId="{DC1DB158-BAB1-5930-B714-AEF472873853}" dt="2025-08-16T16:17:39.954" v="186"/>
        <pc:sldMkLst>
          <pc:docMk/>
          <pc:sldMk cId="1996805538" sldId="274"/>
        </pc:sldMkLst>
        <pc:spChg chg="del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2" creationId="{DD3947A0-C86E-B396-37E6-AE97D2F1B1C8}"/>
          </ac:spMkLst>
        </pc:spChg>
        <pc:spChg chg="del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3" creationId="{5DE3CD08-9F77-F078-F4B4-AE45164E67D6}"/>
          </ac:spMkLst>
        </pc:spChg>
        <pc:spChg chg="del mod ord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4" creationId="{7A1254F9-4149-6708-5CDF-601A31BF097F}"/>
          </ac:spMkLst>
        </pc:spChg>
        <pc:spChg chg="del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5" creationId="{D15BE4DF-40B8-3C69-9E15-921C2B8A3850}"/>
          </ac:spMkLst>
        </pc:spChg>
        <pc:spChg chg="mod ord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6" creationId="{73A3981E-24F0-E91E-B324-7D2EF271340B}"/>
          </ac:spMkLst>
        </pc:spChg>
        <pc:spChg chg="mod ord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7" creationId="{ABC7C05A-05A6-8FE4-FBB2-476C56BB0A54}"/>
          </ac:spMkLst>
        </pc:spChg>
        <pc:spChg chg="del mod ord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8" creationId="{23246F9C-6E98-D2A3-9718-EE3FB236ED7F}"/>
          </ac:spMkLst>
        </pc:spChg>
        <pc:spChg chg="add mod ord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9" creationId="{6AE40006-C6FB-2231-EF70-0574161FDE30}"/>
          </ac:spMkLst>
        </pc:spChg>
        <pc:spChg chg="add del mod ord">
          <ac:chgData name="Colon, Jeffrey M." userId="615143b1-cdee-493d-9a9d-1565ce8666d9" providerId="ADAL" clId="{DC1DB158-BAB1-5930-B714-AEF472873853}" dt="2025-08-16T16:02:38.239" v="75" actId="700"/>
          <ac:spMkLst>
            <pc:docMk/>
            <pc:sldMk cId="1996805538" sldId="274"/>
            <ac:spMk id="10" creationId="{E6EB641B-3193-2C8A-FD33-7F9DF3C19C3C}"/>
          </ac:spMkLst>
        </pc:spChg>
        <pc:spChg chg="add mod ord">
          <ac:chgData name="Colon, Jeffrey M." userId="615143b1-cdee-493d-9a9d-1565ce8666d9" providerId="ADAL" clId="{DC1DB158-BAB1-5930-B714-AEF472873853}" dt="2025-08-16T16:02:38.239" v="75" actId="700"/>
          <ac:spMkLst>
            <pc:docMk/>
            <pc:sldMk cId="1996805538" sldId="274"/>
            <ac:spMk id="11" creationId="{C7D69E76-BC6C-54A8-CADB-84FA4D8C722B}"/>
          </ac:spMkLst>
        </pc:spChg>
        <pc:spChg chg="add mod ord">
          <ac:chgData name="Colon, Jeffrey M." userId="615143b1-cdee-493d-9a9d-1565ce8666d9" providerId="ADAL" clId="{DC1DB158-BAB1-5930-B714-AEF472873853}" dt="2025-08-16T16:02:38.239" v="75" actId="700"/>
          <ac:spMkLst>
            <pc:docMk/>
            <pc:sldMk cId="1996805538" sldId="274"/>
            <ac:spMk id="13" creationId="{857913FE-E3B7-4CEC-DFF8-4C4F051032AA}"/>
          </ac:spMkLst>
        </pc:spChg>
        <pc:spChg chg="add mod ord">
          <ac:chgData name="Colon, Jeffrey M." userId="615143b1-cdee-493d-9a9d-1565ce8666d9" providerId="ADAL" clId="{DC1DB158-BAB1-5930-B714-AEF472873853}" dt="2025-08-16T16:02:38.239" v="75" actId="700"/>
          <ac:spMkLst>
            <pc:docMk/>
            <pc:sldMk cId="1996805538" sldId="274"/>
            <ac:spMk id="14" creationId="{874CC389-1597-594B-46F7-A00D553B6BDE}"/>
          </ac:spMkLst>
        </pc:spChg>
        <pc:spChg chg="add del mod ord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15" creationId="{B16B7390-8879-A49C-8FD7-AA92272ACE53}"/>
          </ac:spMkLst>
        </pc:spChg>
        <pc:spChg chg="add mod ord">
          <ac:chgData name="Colon, Jeffrey M." userId="615143b1-cdee-493d-9a9d-1565ce8666d9" providerId="ADAL" clId="{DC1DB158-BAB1-5930-B714-AEF472873853}" dt="2025-08-16T16:02:38.239" v="75" actId="700"/>
          <ac:spMkLst>
            <pc:docMk/>
            <pc:sldMk cId="1996805538" sldId="274"/>
            <ac:spMk id="16" creationId="{2F9470EE-D484-2417-9AD9-59366B135BF4}"/>
          </ac:spMkLst>
        </pc:spChg>
        <pc:spChg chg="del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17" creationId="{63DB7A7E-FC1B-2852-26A3-5A216E3F0015}"/>
          </ac:spMkLst>
        </pc:spChg>
        <pc:spChg chg="add del mod ord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19" creationId="{104A2C9B-9833-F93F-50E8-D17E93260BBA}"/>
          </ac:spMkLst>
        </pc:spChg>
        <pc:spChg chg="del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20" creationId="{9AAE9DDF-F5EC-7B69-CF57-C9ECB07F830B}"/>
          </ac:spMkLst>
        </pc:spChg>
        <pc:spChg chg="add del mod ord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21" creationId="{127D9E4F-50C5-91C4-E6B3-2F7EFC040A35}"/>
          </ac:spMkLst>
        </pc:spChg>
        <pc:spChg chg="add mod ord">
          <ac:chgData name="Colon, Jeffrey M." userId="615143b1-cdee-493d-9a9d-1565ce8666d9" providerId="ADAL" clId="{DC1DB158-BAB1-5930-B714-AEF472873853}" dt="2025-08-16T16:02:38.239" v="75" actId="700"/>
          <ac:spMkLst>
            <pc:docMk/>
            <pc:sldMk cId="1996805538" sldId="274"/>
            <ac:spMk id="22" creationId="{F7B58C70-5D81-A529-BE23-7128AAED9F91}"/>
          </ac:spMkLst>
        </pc:spChg>
        <pc:spChg chg="add mod ord">
          <ac:chgData name="Colon, Jeffrey M." userId="615143b1-cdee-493d-9a9d-1565ce8666d9" providerId="ADAL" clId="{DC1DB158-BAB1-5930-B714-AEF472873853}" dt="2025-08-16T16:03:50.939" v="121" actId="20577"/>
          <ac:spMkLst>
            <pc:docMk/>
            <pc:sldMk cId="1996805538" sldId="274"/>
            <ac:spMk id="23" creationId="{3AC10145-CB64-799B-6CFD-3427DE28ACB9}"/>
          </ac:spMkLst>
        </pc:spChg>
        <pc:spChg chg="mod">
          <ac:chgData name="Colon, Jeffrey M." userId="615143b1-cdee-493d-9a9d-1565ce8666d9" providerId="ADAL" clId="{DC1DB158-BAB1-5930-B714-AEF472873853}" dt="2025-08-16T16:05:03.561" v="131" actId="20577"/>
          <ac:spMkLst>
            <pc:docMk/>
            <pc:sldMk cId="1996805538" sldId="274"/>
            <ac:spMk id="24" creationId="{597BC87D-699B-7F51-9904-A6FAE6A59C2F}"/>
          </ac:spMkLst>
        </pc:spChg>
        <pc:spChg chg="add mod ord">
          <ac:chgData name="Colon, Jeffrey M." userId="615143b1-cdee-493d-9a9d-1565ce8666d9" providerId="ADAL" clId="{DC1DB158-BAB1-5930-B714-AEF472873853}" dt="2025-08-16T16:13:59.994" v="178" actId="20577"/>
          <ac:spMkLst>
            <pc:docMk/>
            <pc:sldMk cId="1996805538" sldId="274"/>
            <ac:spMk id="25" creationId="{654C983B-8D60-0CC2-8624-56F314A5CB6A}"/>
          </ac:spMkLst>
        </pc:spChg>
        <pc:spChg chg="add mod ord">
          <ac:chgData name="Colon, Jeffrey M." userId="615143b1-cdee-493d-9a9d-1565ce8666d9" providerId="ADAL" clId="{DC1DB158-BAB1-5930-B714-AEF472873853}" dt="2025-08-16T16:12:48.010" v="174" actId="6549"/>
          <ac:spMkLst>
            <pc:docMk/>
            <pc:sldMk cId="1996805538" sldId="274"/>
            <ac:spMk id="26" creationId="{77BC0DD4-E22C-7ADA-E069-49683FCEEC29}"/>
          </ac:spMkLst>
        </pc:spChg>
        <pc:cxnChg chg="add mod">
          <ac:chgData name="Colon, Jeffrey M." userId="615143b1-cdee-493d-9a9d-1565ce8666d9" providerId="ADAL" clId="{DC1DB158-BAB1-5930-B714-AEF472873853}" dt="2025-08-16T16:11:59.912" v="162" actId="1076"/>
          <ac:cxnSpMkLst>
            <pc:docMk/>
            <pc:sldMk cId="1996805538" sldId="274"/>
            <ac:cxnSpMk id="28" creationId="{F6FAE026-CAF0-AACB-DF68-95205702D04A}"/>
          </ac:cxnSpMkLst>
        </pc:cxnChg>
        <pc:cxnChg chg="add mod">
          <ac:chgData name="Colon, Jeffrey M." userId="615143b1-cdee-493d-9a9d-1565ce8666d9" providerId="ADAL" clId="{DC1DB158-BAB1-5930-B714-AEF472873853}" dt="2025-08-16T16:12:15.440" v="166" actId="1076"/>
          <ac:cxnSpMkLst>
            <pc:docMk/>
            <pc:sldMk cId="1996805538" sldId="274"/>
            <ac:cxnSpMk id="30" creationId="{4E46C995-5219-899B-27E5-8166B8640998}"/>
          </ac:cxnSpMkLst>
        </pc:cxnChg>
      </pc:sldChg>
    </pc:docChg>
  </pc:docChgLst>
  <pc:docChgLst>
    <pc:chgData name="Jeffrey M. Colon" userId="615143b1-cdee-493d-9a9d-1565ce8666d9" providerId="ADAL" clId="{427312F4-F46D-2C44-9FB9-5190DC9858E9}"/>
    <pc:docChg chg="modSld">
      <pc:chgData name="Jeffrey M. Colon" userId="615143b1-cdee-493d-9a9d-1565ce8666d9" providerId="ADAL" clId="{427312F4-F46D-2C44-9FB9-5190DC9858E9}" dt="2025-08-07T16:49:25.802" v="69" actId="20577"/>
      <pc:docMkLst>
        <pc:docMk/>
      </pc:docMkLst>
      <pc:sldChg chg="modSp modAnim">
        <pc:chgData name="Jeffrey M. Colon" userId="615143b1-cdee-493d-9a9d-1565ce8666d9" providerId="ADAL" clId="{427312F4-F46D-2C44-9FB9-5190DC9858E9}" dt="2025-08-07T16:49:25.802" v="69" actId="20577"/>
        <pc:sldMkLst>
          <pc:docMk/>
          <pc:sldMk cId="206078703" sldId="257"/>
        </pc:sldMkLst>
        <pc:spChg chg="mod">
          <ac:chgData name="Jeffrey M. Colon" userId="615143b1-cdee-493d-9a9d-1565ce8666d9" providerId="ADAL" clId="{427312F4-F46D-2C44-9FB9-5190DC9858E9}" dt="2025-08-07T16:49:25.802" v="69" actId="20577"/>
          <ac:spMkLst>
            <pc:docMk/>
            <pc:sldMk cId="206078703" sldId="257"/>
            <ac:spMk id="19461" creationId="{00000000-0000-0000-0000-000000000000}"/>
          </ac:spMkLst>
        </pc:spChg>
      </pc:sldChg>
    </pc:docChg>
  </pc:docChgLst>
  <pc:docChgLst>
    <pc:chgData name="Colon, Jeffrey M." userId="615143b1-cdee-493d-9a9d-1565ce8666d9" providerId="ADAL" clId="{427312F4-F46D-2C44-9FB9-5190DC9858E9}"/>
    <pc:docChg chg="undo custSel modSld modMainMaster">
      <pc:chgData name="Colon, Jeffrey M." userId="615143b1-cdee-493d-9a9d-1565ce8666d9" providerId="ADAL" clId="{427312F4-F46D-2C44-9FB9-5190DC9858E9}" dt="2025-08-12T15:05:26.289" v="419"/>
      <pc:docMkLst>
        <pc:docMk/>
      </pc:docMkLst>
      <pc:sldChg chg="modSp mod">
        <pc:chgData name="Colon, Jeffrey M." userId="615143b1-cdee-493d-9a9d-1565ce8666d9" providerId="ADAL" clId="{427312F4-F46D-2C44-9FB9-5190DC9858E9}" dt="2025-07-31T14:27:38.758" v="5" actId="20577"/>
        <pc:sldMkLst>
          <pc:docMk/>
          <pc:sldMk cId="827564266" sldId="256"/>
        </pc:sldMkLst>
        <pc:spChg chg="mod">
          <ac:chgData name="Colon, Jeffrey M." userId="615143b1-cdee-493d-9a9d-1565ce8666d9" providerId="ADAL" clId="{427312F4-F46D-2C44-9FB9-5190DC9858E9}" dt="2025-07-31T14:27:38.758" v="5" actId="20577"/>
          <ac:spMkLst>
            <pc:docMk/>
            <pc:sldMk cId="827564266" sldId="256"/>
            <ac:spMk id="15365" creationId="{00000000-0000-0000-0000-000000000000}"/>
          </ac:spMkLst>
        </pc:spChg>
      </pc:sldChg>
      <pc:sldChg chg="delSp modSp mod delAnim">
        <pc:chgData name="Colon, Jeffrey M." userId="615143b1-cdee-493d-9a9d-1565ce8666d9" providerId="ADAL" clId="{427312F4-F46D-2C44-9FB9-5190DC9858E9}" dt="2025-07-31T14:28:23.871" v="8" actId="20577"/>
        <pc:sldMkLst>
          <pc:docMk/>
          <pc:sldMk cId="206078703" sldId="257"/>
        </pc:sldMkLst>
        <pc:spChg chg="mod">
          <ac:chgData name="Colon, Jeffrey M." userId="615143b1-cdee-493d-9a9d-1565ce8666d9" providerId="ADAL" clId="{427312F4-F46D-2C44-9FB9-5190DC9858E9}" dt="2025-07-31T14:28:23.871" v="8" actId="20577"/>
          <ac:spMkLst>
            <pc:docMk/>
            <pc:sldMk cId="206078703" sldId="257"/>
            <ac:spMk id="19461" creationId="{00000000-0000-0000-0000-000000000000}"/>
          </ac:spMkLst>
        </pc:spChg>
      </pc:sldChg>
      <pc:sldChg chg="modSp mod modAnim">
        <pc:chgData name="Colon, Jeffrey M." userId="615143b1-cdee-493d-9a9d-1565ce8666d9" providerId="ADAL" clId="{427312F4-F46D-2C44-9FB9-5190DC9858E9}" dt="2025-08-08T15:19:29.216" v="415" actId="20577"/>
        <pc:sldMkLst>
          <pc:docMk/>
          <pc:sldMk cId="1666517055" sldId="258"/>
        </pc:sldMkLst>
        <pc:spChg chg="mod">
          <ac:chgData name="Colon, Jeffrey M." userId="615143b1-cdee-493d-9a9d-1565ce8666d9" providerId="ADAL" clId="{427312F4-F46D-2C44-9FB9-5190DC9858E9}" dt="2025-08-08T15:19:29.216" v="415" actId="20577"/>
          <ac:spMkLst>
            <pc:docMk/>
            <pc:sldMk cId="1666517055" sldId="258"/>
            <ac:spMk id="1741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8-12T15:04:19.023" v="417" actId="5793"/>
        <pc:sldMkLst>
          <pc:docMk/>
          <pc:sldMk cId="275797441" sldId="260"/>
        </pc:sldMkLst>
        <pc:spChg chg="mod">
          <ac:chgData name="Colon, Jeffrey M." userId="615143b1-cdee-493d-9a9d-1565ce8666d9" providerId="ADAL" clId="{427312F4-F46D-2C44-9FB9-5190DC9858E9}" dt="2025-08-12T15:04:19.023" v="417" actId="5793"/>
          <ac:spMkLst>
            <pc:docMk/>
            <pc:sldMk cId="275797441" sldId="260"/>
            <ac:spMk id="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7-31T14:37:07.788" v="56" actId="20577"/>
        <pc:sldMkLst>
          <pc:docMk/>
          <pc:sldMk cId="1500660974" sldId="263"/>
        </pc:sldMkLst>
        <pc:spChg chg="mod">
          <ac:chgData name="Colon, Jeffrey M." userId="615143b1-cdee-493d-9a9d-1565ce8666d9" providerId="ADAL" clId="{427312F4-F46D-2C44-9FB9-5190DC9858E9}" dt="2025-07-31T14:37:07.788" v="56" actId="20577"/>
          <ac:spMkLst>
            <pc:docMk/>
            <pc:sldMk cId="1500660974" sldId="263"/>
            <ac:spMk id="25605" creationId="{00000000-0000-0000-0000-000000000000}"/>
          </ac:spMkLst>
        </pc:spChg>
      </pc:sldChg>
      <pc:sldChg chg="addSp delSp modSp mod">
        <pc:chgData name="Colon, Jeffrey M." userId="615143b1-cdee-493d-9a9d-1565ce8666d9" providerId="ADAL" clId="{427312F4-F46D-2C44-9FB9-5190DC9858E9}" dt="2025-07-31T21:46:32.854" v="294" actId="14100"/>
        <pc:sldMkLst>
          <pc:docMk/>
          <pc:sldMk cId="880973173" sldId="266"/>
        </pc:sldMkLst>
        <pc:spChg chg="mod">
          <ac:chgData name="Colon, Jeffrey M." userId="615143b1-cdee-493d-9a9d-1565ce8666d9" providerId="ADAL" clId="{427312F4-F46D-2C44-9FB9-5190DC9858E9}" dt="2025-07-31T21:04:14.447" v="217" actId="1076"/>
          <ac:spMkLst>
            <pc:docMk/>
            <pc:sldMk cId="880973173" sldId="266"/>
            <ac:spMk id="9" creationId="{6F04BB1C-DADC-8A81-BFFE-B154265B5740}"/>
          </ac:spMkLst>
        </pc:spChg>
        <pc:spChg chg="mod">
          <ac:chgData name="Colon, Jeffrey M." userId="615143b1-cdee-493d-9a9d-1565ce8666d9" providerId="ADAL" clId="{427312F4-F46D-2C44-9FB9-5190DC9858E9}" dt="2025-07-31T21:04:54.402" v="219" actId="20577"/>
          <ac:spMkLst>
            <pc:docMk/>
            <pc:sldMk cId="880973173" sldId="266"/>
            <ac:spMk id="32770" creationId="{00000000-0000-0000-0000-000000000000}"/>
          </ac:spMkLst>
        </pc:spChg>
        <pc:graphicFrameChg chg="mod modGraphic">
          <ac:chgData name="Colon, Jeffrey M." userId="615143b1-cdee-493d-9a9d-1565ce8666d9" providerId="ADAL" clId="{427312F4-F46D-2C44-9FB9-5190DC9858E9}" dt="2025-07-31T21:24:02.288" v="292" actId="20577"/>
          <ac:graphicFrameMkLst>
            <pc:docMk/>
            <pc:sldMk cId="880973173" sldId="266"/>
            <ac:graphicFrameMk id="4" creationId="{00000000-0000-0000-0000-000000000000}"/>
          </ac:graphicFrameMkLst>
        </pc:graphicFrameChg>
        <pc:picChg chg="add mod">
          <ac:chgData name="Colon, Jeffrey M." userId="615143b1-cdee-493d-9a9d-1565ce8666d9" providerId="ADAL" clId="{427312F4-F46D-2C44-9FB9-5190DC9858E9}" dt="2025-07-31T21:46:32.854" v="294" actId="14100"/>
          <ac:picMkLst>
            <pc:docMk/>
            <pc:sldMk cId="880973173" sldId="266"/>
            <ac:picMk id="6" creationId="{4869232C-7B8F-E908-EF88-48381DC6F608}"/>
          </ac:picMkLst>
        </pc:picChg>
      </pc:sldChg>
      <pc:sldChg chg="addSp delSp modSp mod modClrScheme modAnim chgLayout">
        <pc:chgData name="Colon, Jeffrey M." userId="615143b1-cdee-493d-9a9d-1565ce8666d9" providerId="ADAL" clId="{427312F4-F46D-2C44-9FB9-5190DC9858E9}" dt="2025-08-12T15:05:26.289" v="419"/>
        <pc:sldMkLst>
          <pc:docMk/>
          <pc:sldMk cId="4101668687" sldId="273"/>
        </pc:sldMkLst>
        <pc:spChg chg="mod ord">
          <ac:chgData name="Colon, Jeffrey M." userId="615143b1-cdee-493d-9a9d-1565ce8666d9" providerId="ADAL" clId="{427312F4-F46D-2C44-9FB9-5190DC9858E9}" dt="2025-08-08T14:00:22.158" v="366" actId="14100"/>
          <ac:spMkLst>
            <pc:docMk/>
            <pc:sldMk cId="4101668687" sldId="273"/>
            <ac:spMk id="2" creationId="{D85AF175-4519-EBFC-4858-50D7A58B9792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3" creationId="{85A8FAE8-641A-DEFF-3288-8F0A9ECB07A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4" creationId="{E4DB69CD-B5D5-E4D9-A776-3A971E1BD6E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5" creationId="{621506C7-DAF1-0AAB-B95A-BAD626922801}"/>
          </ac:spMkLst>
        </pc:spChg>
        <pc:spChg chg="add mod">
          <ac:chgData name="Colon, Jeffrey M." userId="615143b1-cdee-493d-9a9d-1565ce8666d9" providerId="ADAL" clId="{427312F4-F46D-2C44-9FB9-5190DC9858E9}" dt="2025-08-08T13:48:02.208" v="312" actId="20577"/>
          <ac:spMkLst>
            <pc:docMk/>
            <pc:sldMk cId="4101668687" sldId="273"/>
            <ac:spMk id="6" creationId="{B2B71DF9-8B7C-C7C3-4FC8-BB4A6F78D51F}"/>
          </ac:spMkLst>
        </pc:spChg>
        <pc:spChg chg="add mod">
          <ac:chgData name="Colon, Jeffrey M." userId="615143b1-cdee-493d-9a9d-1565ce8666d9" providerId="ADAL" clId="{427312F4-F46D-2C44-9FB9-5190DC9858E9}" dt="2025-08-08T14:00:17.595" v="365" actId="404"/>
          <ac:spMkLst>
            <pc:docMk/>
            <pc:sldMk cId="4101668687" sldId="273"/>
            <ac:spMk id="15" creationId="{8EA75C17-C76C-0FD5-84F0-E21652198380}"/>
          </ac:spMkLst>
        </pc:spChg>
        <pc:picChg chg="add mod">
          <ac:chgData name="Colon, Jeffrey M." userId="615143b1-cdee-493d-9a9d-1565ce8666d9" providerId="ADAL" clId="{427312F4-F46D-2C44-9FB9-5190DC9858E9}" dt="2025-08-08T13:59:53.392" v="330" actId="14100"/>
          <ac:picMkLst>
            <pc:docMk/>
            <pc:sldMk cId="4101668687" sldId="273"/>
            <ac:picMk id="14" creationId="{71258E31-C28B-D89D-3EA3-C144D995A51C}"/>
          </ac:picMkLst>
        </pc:picChg>
      </pc:sldChg>
      <pc:sldMasterChg chg="modSp mod">
        <pc:chgData name="Colon, Jeffrey M." userId="615143b1-cdee-493d-9a9d-1565ce8666d9" providerId="ADAL" clId="{427312F4-F46D-2C44-9FB9-5190DC9858E9}" dt="2025-07-31T14:27:23.819" v="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27312F4-F46D-2C44-9FB9-5190DC9858E9}" dt="2025-07-31T14:27:23.819" v="1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0230CD-600F-3B6E-3C1F-6FE23519C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35815-78BA-DBB1-D07D-1B0600C107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16FD1-DE7C-C245-9A32-06F294529DB7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3D3B-D97C-501D-D0F2-91DA0D006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70A75-43CC-41E7-FBCB-011067D69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D4354-CEB3-DB4A-A2E4-3648307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7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omberg.com/account/newsletters/money-stuff" TargetMode="External"/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workspaceupdates.googleblog.com/2025/08/gemini-study-too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index/chatgpt-study-mode/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Relationship Id="rId9" Type="http://schemas.openxmlformats.org/officeDocument/2006/relationships/hyperlink" Target="https://twitter.com/TikTokInvesto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8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‘24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01538"/>
              </p:ext>
            </p:extLst>
          </p:nvPr>
        </p:nvGraphicFramePr>
        <p:xfrm>
          <a:off x="8477296" y="675430"/>
          <a:ext cx="3312368" cy="5455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893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45209"/>
                  </a:ext>
                </a:extLst>
              </a:tr>
              <a:tr h="2502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122,112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165,000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0015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1011936" y="6625049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pic>
        <p:nvPicPr>
          <p:cNvPr id="6" name="Picture 5" descr="A graph of salary and salary&#10;&#10;AI-generated content may be incorrect.">
            <a:extLst>
              <a:ext uri="{FF2B5EF4-FFF2-40B4-BE49-F238E27FC236}">
                <a16:creationId xmlns:a16="http://schemas.microsoft.com/office/drawing/2014/main" id="{4869232C-7B8F-E908-EF88-48381DC6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" y="712302"/>
            <a:ext cx="7828747" cy="52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3" name="Content Placeholder 5" descr="lawdeg1.png">
            <a:extLst>
              <a:ext uri="{FF2B5EF4-FFF2-40B4-BE49-F238E27FC236}">
                <a16:creationId xmlns:a16="http://schemas.microsoft.com/office/drawing/2014/main" id="{CFDA5D12-0C0A-8C22-92BB-FD57B055F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1031711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Content Placeholder 5" descr="lawDegree2.png">
            <a:extLst>
              <a:ext uri="{FF2B5EF4-FFF2-40B4-BE49-F238E27FC236}">
                <a16:creationId xmlns:a16="http://schemas.microsoft.com/office/drawing/2014/main" id="{26022844-E25B-B150-C7BC-FC3B2CD8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533400"/>
            <a:ext cx="11277600" cy="5811838"/>
          </a:xfrm>
        </p:spPr>
      </p:pic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CFF5D5-B737-7F9B-D309-656C3BDB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12" y="533163"/>
            <a:ext cx="6854976" cy="5811838"/>
          </a:xfrm>
        </p:spPr>
      </p:pic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195228"/>
            <a:ext cx="5388864" cy="4367374"/>
          </a:xfrm>
        </p:spPr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14" name="Content Placeholder 13" descr="A graph of blue lines&#10;&#10;AI-generated content may be incorrect.">
            <a:extLst>
              <a:ext uri="{FF2B5EF4-FFF2-40B4-BE49-F238E27FC236}">
                <a16:creationId xmlns:a16="http://schemas.microsoft.com/office/drawing/2014/main" id="{71258E31-C28B-D89D-3EA3-C144D995A51C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6299200" y="1195227"/>
            <a:ext cx="5389563" cy="43673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2B71DF9-8B7C-C7C3-4FC8-BB4A6F78D51F}"/>
              </a:ext>
            </a:extLst>
          </p:cNvPr>
          <p:cNvSpPr txBox="1">
            <a:spLocks/>
          </p:cNvSpPr>
          <p:nvPr/>
        </p:nvSpPr>
        <p:spPr>
          <a:xfrm>
            <a:off x="6356868" y="581912"/>
            <a:ext cx="4823196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75C17-C76C-0FD5-84F0-E21652198380}"/>
              </a:ext>
            </a:extLst>
          </p:cNvPr>
          <p:cNvSpPr txBox="1"/>
          <p:nvPr/>
        </p:nvSpPr>
        <p:spPr>
          <a:xfrm>
            <a:off x="7859183" y="5864234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Bloomberg, Aug. 2025</a:t>
            </a:r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AC10145-CB64-799B-6CFD-3427DE28A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7BC87D-699B-7F51-9904-A6FAE6A59C2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Claude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654C983B-8D60-0CC2-8624-56F314A5CB6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505883" y="1195227"/>
                <a:ext cx="5386917" cy="4955707"/>
              </a:xfrm>
            </p:spPr>
            <p:txBody>
              <a:bodyPr/>
              <a:lstStyle/>
              <a:p>
                <a:r>
                  <a:rPr lang="en-US" sz="2400" b="1" dirty="0"/>
                  <a:t>How much must you invest today to have $20,000 in one year if the interest rate is 6.75%?</a:t>
                </a:r>
                <a:br>
                  <a:rPr lang="en-US" sz="2400" b="1" dirty="0"/>
                </a:br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000" i="1"/>
                      <m:t>𝑃𝑉</m:t>
                    </m:r>
                    <m:r>
                      <a:rPr lang="en-US" sz="2000"/>
                      <m:t>=</m:t>
                    </m:r>
                    <m:f>
                      <m:fPr>
                        <m:ctrlPr>
                          <a:rPr lang="ar-AE" sz="2000" i="1"/>
                        </m:ctrlPr>
                      </m:fPr>
                      <m:num>
                        <m:r>
                          <a:rPr lang="ar-AE" sz="2000" i="1"/>
                          <m:t>𝐹𝑉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ar-AE" sz="2000" i="1"/>
                            </m:ctrlPr>
                          </m:dPr>
                          <m:e>
                            <m:r>
                              <a:rPr lang="ar-AE" sz="2000"/>
                              <m:t>1+</m:t>
                            </m:r>
                            <m:r>
                              <a:rPr lang="ar-AE" sz="2000" i="1"/>
                              <m:t>𝑟</m:t>
                            </m:r>
                            <m:sSup>
                              <m:sSupPr>
                                <m:ctrlPr>
                                  <a:rPr lang="ar-AE" sz="2000" i="1"/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sz="2000" i="1"/>
                                    </m:ctrlPr>
                                  </m:dPr>
                                  <m:e>
                                    <m:r>
                                      <a:rPr lang="ar-AE" sz="2000"/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sz="2000" i="1"/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ar-AE" sz="2000"/>
                      <m:t>=</m:t>
                    </m:r>
                    <m:f>
                      <m:fPr>
                        <m:ctrlPr>
                          <a:rPr lang="ar-AE" sz="2000" i="1"/>
                        </m:ctrlPr>
                      </m:fPr>
                      <m:num>
                        <m:r>
                          <a:rPr lang="ar-AE" sz="2000"/>
                          <m:t>20000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ar-AE" sz="2000" i="1"/>
                            </m:ctrlPr>
                          </m:dPr>
                          <m:e>
                            <m:r>
                              <a:rPr lang="ar-AE" sz="2000"/>
                              <m:t>1+0.0675</m:t>
                            </m:r>
                            <m:sSup>
                              <m:sSupPr>
                                <m:ctrlPr>
                                  <a:rPr lang="ar-AE" sz="2000" i="1"/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sz="2000" i="1"/>
                                    </m:ctrlPr>
                                  </m:dPr>
                                  <m:e>
                                    <m:r>
                                      <a:rPr lang="ar-AE" sz="2000"/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sz="2000"/>
                                  <m:t>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ar-AE" sz="2000"/>
                      <m:t>=</m:t>
                    </m:r>
                    <m:f>
                      <m:fPr>
                        <m:ctrlPr>
                          <a:rPr lang="ar-AE" sz="2000" i="1"/>
                        </m:ctrlPr>
                      </m:fPr>
                      <m:num>
                        <m:r>
                          <a:rPr lang="ar-AE" sz="2000"/>
                          <m:t>20000</m:t>
                        </m:r>
                      </m:num>
                      <m:den>
                        <m:r>
                          <a:rPr lang="ar-AE" sz="2000"/>
                          <m:t>1.0675</m:t>
                        </m:r>
                      </m:den>
                    </m:f>
                    <m:r>
                      <a:rPr lang="ar-AE" sz="2000"/>
                      <m:t>≈</m:t>
                    </m:r>
                    <m:borderBox>
                      <m:borderBoxPr>
                        <m:ctrlPr>
                          <a:rPr lang="ar-AE" sz="2000" i="1"/>
                        </m:ctrlPr>
                      </m:borderBoxPr>
                      <m:e>
                        <m:r>
                          <a:rPr lang="ar-AE" sz="2000"/>
                          <m:t>18,735</m:t>
                        </m:r>
                      </m:e>
                    </m:borderBox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800" b="1" dirty="0"/>
                  <a:t>$1,000 @ 10% for 80 years:</a:t>
                </a:r>
              </a:p>
              <a:p>
                <a:endParaRPr lang="en-US" sz="2800" b="1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𝐹𝑉</m:t>
                    </m:r>
                    <m:r>
                      <a:rPr lang="en-US"/>
                      <m:t>=1000×</m:t>
                    </m:r>
                    <m:d>
                      <m:dPr>
                        <m:endChr m:val=""/>
                        <m:ctrlPr>
                          <a:rPr lang="ar-AE" i="1"/>
                        </m:ctrlPr>
                      </m:dPr>
                      <m:e>
                        <m:r>
                          <a:rPr lang="ar-AE"/>
                          <m:t>1.10</m:t>
                        </m:r>
                        <m:sSup>
                          <m:sSupPr>
                            <m:ctrlPr>
                              <a:rPr lang="ar-AE" i="1"/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i="1"/>
                                </m:ctrlPr>
                              </m:dPr>
                              <m:e>
                                <m:r>
                                  <a:rPr lang="ar-AE"/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ar-AE"/>
                              <m:t>80</m:t>
                            </m:r>
                          </m:sup>
                        </m:sSup>
                        <m:r>
                          <a:rPr lang="ar-AE"/>
                          <m:t>≈1000×965.34≈</m:t>
                        </m:r>
                        <m:borderBox>
                          <m:borderBoxPr>
                            <m:ctrlPr>
                              <a:rPr lang="ar-AE" i="1"/>
                            </m:ctrlPr>
                          </m:borderBoxPr>
                          <m:e>
                            <m:r>
                              <a:rPr lang="ar-AE"/>
                              <m:t>965,340</m:t>
                            </m:r>
                          </m:e>
                        </m:borderBox>
                      </m:e>
                    </m:d>
                  </m:oMath>
                </a14:m>
                <a:endParaRPr lang="ar-AE" sz="2000" dirty="0"/>
              </a:p>
              <a:p>
                <a:endParaRPr lang="ar-AE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654C983B-8D60-0CC2-8624-56F314A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505883" y="1195227"/>
                <a:ext cx="5386917" cy="4955707"/>
              </a:xfrm>
              <a:blipFill>
                <a:blip r:embed="rId2"/>
                <a:stretch>
                  <a:fillRect l="-1878" t="-765" r="-939" b="-1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77BC0DD4-E22C-7ADA-E069-49683FCEEC2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400" b="1" dirty="0"/>
              <a:t>Present Value to have $20,000 in one year</a:t>
            </a:r>
          </a:p>
          <a:p>
            <a:r>
              <a:rPr lang="en-US" sz="2400" b="1" dirty="0"/>
              <a:t>Formula:</a:t>
            </a:r>
            <a:r>
              <a:rPr lang="en-US" sz="2400" dirty="0"/>
              <a:t> PV = FV / (1 + r)^n</a:t>
            </a:r>
          </a:p>
          <a:p>
            <a:r>
              <a:rPr lang="en-US" sz="2400" dirty="0"/>
              <a:t>PV = $20,000 / (1.0675)^1</a:t>
            </a:r>
          </a:p>
          <a:p>
            <a:r>
              <a:rPr lang="en-US" sz="2400" dirty="0"/>
              <a:t>PV = $20,000 / 1.0675</a:t>
            </a:r>
          </a:p>
          <a:p>
            <a:r>
              <a:rPr lang="en-US" sz="2400" b="1" dirty="0"/>
              <a:t>PV = $18,739</a:t>
            </a:r>
          </a:p>
          <a:p>
            <a:endParaRPr lang="en-US" sz="2400" b="1" dirty="0"/>
          </a:p>
          <a:p>
            <a:r>
              <a:rPr lang="en-US" sz="3200" dirty="0"/>
              <a:t>FV = $1,000 × (1.10)^80 </a:t>
            </a:r>
          </a:p>
          <a:p>
            <a:r>
              <a:rPr lang="en-US" sz="3200" dirty="0"/>
              <a:t>FV = $1,000 × 2,048.40 </a:t>
            </a:r>
          </a:p>
          <a:p>
            <a:r>
              <a:rPr lang="en-US" sz="3200" b="1" dirty="0"/>
              <a:t>FV = $2,048,400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981E-24F0-E91E-B324-7D2EF271340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C7C05A-05A6-8FE4-FBB2-476C56BB0A5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AE40006-C6FB-2231-EF70-0574161F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LLMs: Potentially very useful, but proceed with caution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FAE026-CAF0-AACB-DF68-95205702D04A}"/>
              </a:ext>
            </a:extLst>
          </p:cNvPr>
          <p:cNvCxnSpPr>
            <a:cxnSpLocks/>
          </p:cNvCxnSpPr>
          <p:nvPr/>
        </p:nvCxnSpPr>
        <p:spPr>
          <a:xfrm>
            <a:off x="505883" y="4034588"/>
            <a:ext cx="538691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46C995-5219-899B-27E5-8166B8640998}"/>
              </a:ext>
            </a:extLst>
          </p:cNvPr>
          <p:cNvCxnSpPr>
            <a:cxnSpLocks/>
          </p:cNvCxnSpPr>
          <p:nvPr/>
        </p:nvCxnSpPr>
        <p:spPr>
          <a:xfrm>
            <a:off x="6297253" y="4034588"/>
            <a:ext cx="5388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25" grpId="0" uiExpand="1" build="p" animBg="1"/>
      <p:bldP spid="2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  <a:cs typeface="ＭＳ Ｐゴシック" charset="0"/>
              </a:rPr>
              <a:t>In-class problems (formerly known as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😁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;  Berk and DeMarzo,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Old School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dirty="0"/>
              <a:t> Financial Calculator (FV, PV, and PMT keys), e.g., </a:t>
            </a:r>
            <a:r>
              <a:rPr lang="en-US" dirty="0">
                <a:ea typeface="ＭＳ Ｐゴシック" pitchFamily="-110" charset="-128"/>
              </a:rPr>
              <a:t>HP10B, 12C, or 17BII</a:t>
            </a:r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New School: </a:t>
            </a:r>
            <a:r>
              <a:rPr lang="en-US" dirty="0"/>
              <a:t>LLMs (Chat, Claude, Grok).  </a:t>
            </a:r>
          </a:p>
          <a:p>
            <a:pPr lvl="2">
              <a:defRPr/>
            </a:pPr>
            <a:r>
              <a:rPr lang="en-US" dirty="0"/>
              <a:t>S/what interesting (July &amp; Aug ‘25):  </a:t>
            </a:r>
            <a:r>
              <a:rPr lang="en-US" dirty="0">
                <a:hlinkClick r:id="rId6"/>
              </a:rPr>
              <a:t>ChatGPT, Study &amp; Learn</a:t>
            </a:r>
            <a:r>
              <a:rPr lang="en-US" dirty="0"/>
              <a:t>; </a:t>
            </a:r>
            <a:r>
              <a:rPr lang="en-US" dirty="0">
                <a:hlinkClick r:id="rId7"/>
              </a:rPr>
              <a:t>Gemini Guided Learning</a:t>
            </a:r>
            <a:endParaRPr lang="en-US" dirty="0"/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Reddit &amp; Twitter (not </a:t>
            </a:r>
            <a:r>
              <a:rPr lang="en-US" dirty="0">
                <a:ea typeface="ＭＳ Ｐゴシック" pitchFamily="-110" charset="-128"/>
                <a:hlinkClick r:id="rId9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!) sometimes useful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pPr marL="0" indent="0">
              <a:buNone/>
            </a:pP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painting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Alpha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22539</TotalTime>
  <Words>1121</Words>
  <Application>Microsoft Macintosh PowerPoint</Application>
  <PresentationFormat>Widescreen</PresentationFormat>
  <Paragraphs>270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NSimSun</vt:lpstr>
      <vt:lpstr>Aptos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‘24 )</vt:lpstr>
      <vt:lpstr>Valuation Hypothetical: Law School</vt:lpstr>
      <vt:lpstr>Valuation Hypothetical: Law School</vt:lpstr>
      <vt:lpstr>Valuation Hypothetical: Law School</vt:lpstr>
      <vt:lpstr>But…Median Real Income of Lawyers: 2001-2020</vt:lpstr>
      <vt:lpstr>But…</vt:lpstr>
      <vt:lpstr>LLMs: Potentially very useful, but proceed with caution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83</cp:revision>
  <cp:lastPrinted>2017-08-08T21:31:08Z</cp:lastPrinted>
  <dcterms:created xsi:type="dcterms:W3CDTF">2016-08-01T04:04:31Z</dcterms:created>
  <dcterms:modified xsi:type="dcterms:W3CDTF">2025-08-16T16:17:50Z</dcterms:modified>
  <cp:category/>
</cp:coreProperties>
</file>