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227"/>
    <p:restoredTop sz="95545"/>
  </p:normalViewPr>
  <p:slideViewPr>
    <p:cSldViewPr snapToGrid="0" snapToObjects="1">
      <p:cViewPr varScale="1">
        <p:scale>
          <a:sx n="100" d="100"/>
          <a:sy n="100" d="100"/>
        </p:scale>
        <p:origin x="400" y="1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79" d="100"/>
          <a:sy n="79" d="100"/>
        </p:scale>
        <p:origin x="2552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32455-7394-DE46-A55D-279E7E71A15C}" type="datetimeFigureOut">
              <a:rPr lang="en-US" smtClean="0"/>
              <a:t>10/5/18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77CFD-AD7A-B643-9877-DA56FABA8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141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577CFD-AD7A-B643-9877-DA56FABA8B6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180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5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08762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6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8" y="3778178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34751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4226233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7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9306019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962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4007721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038725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5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6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6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2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9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7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3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5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6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5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5150622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7001042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3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9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3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 dirty="0">
              <a:solidFill>
                <a:srgbClr val="4D4D4D"/>
              </a:solidFill>
              <a:latin typeface="Calibri" panose="020F0502020204030204" pitchFamily="34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9" y="3460753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 dirty="0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 dirty="0">
                <a:latin typeface="Calibri" panose="020F0502020204030204" pitchFamily="34" charset="0"/>
              </a:endParaRPr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753088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2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2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2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2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2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2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2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2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3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3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314616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4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0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0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5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7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31326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5392808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9349789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5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1" y="1911353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2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6" y="1911353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0219338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3" y="1447807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3"/>
            <a:ext cx="3364992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15132632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7957027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60351271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24633138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41228555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29630856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954307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08000" y="4"/>
            <a:ext cx="11281664" cy="38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835132"/>
            <a:ext cx="5486400" cy="5491091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835132"/>
            <a:ext cx="5592064" cy="5485238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5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5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5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5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41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241207552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9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3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82662282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19777782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02784087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479094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20" y="1981203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2" y="1982791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6" y="1981203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6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7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1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2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9112118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9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416087562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8" y="1497016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5" y="149701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5" y="298544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5" y="4473860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28430964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6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5" y="3486682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7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9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4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2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5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88158628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5" y="1782765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5" y="5300666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5" y="4129091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5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8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7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49813600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6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91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5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7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5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1714231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74908942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6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5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4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9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3" y="1282932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4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90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13934556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3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dirty="0">
              <a:latin typeface="Calibri" panose="020F0502020204030204" pitchFamily="34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 dirty="0">
              <a:latin typeface="Calibri" panose="020F0502020204030204" pitchFamily="34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2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6" y="1566866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6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 dirty="0">
                <a:solidFill>
                  <a:srgbClr val="000000"/>
                </a:solidFill>
                <a:latin typeface="Calibri" panose="020F0502020204030204" pitchFamily="34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5" y="1468441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5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3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5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2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8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4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4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4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4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4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4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4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4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4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8505754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6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8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7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34210300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5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5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5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5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408440877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7" y="1419225"/>
            <a:ext cx="3376247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021126281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6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406416808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8249070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Calibri" panose="020F0502020204030204" pitchFamily="34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8"/>
            <a:ext cx="42672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 dirty="0">
                <a:solidFill>
                  <a:srgbClr val="B01C2E"/>
                </a:solidFill>
                <a:latin typeface="Calibri" panose="020F0502020204030204" pitchFamily="34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Calibri" panose="020F0502020204030204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Calibri" panose="020F0502020204030204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Calibri" panose="020F0502020204030204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76332971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4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3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6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3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50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6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90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90" y="1589236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4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6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3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500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6" y="3927189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90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90" y="3962403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92057093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2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2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021739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397001836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87771011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04125862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98157497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24286434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2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238137396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Valuation Delaware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8577214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045200" y="8382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45200" y="3619500"/>
            <a:ext cx="5537200" cy="26289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F2C4C756-7A50-674A-9077-94CB1A736BC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27028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048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45200" y="838200"/>
            <a:ext cx="5537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304800" y="152400"/>
            <a:ext cx="112776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DEAFEB1-6434-3F44-A249-27DCAE44D34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59174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>
                <a:latin typeface="Calibri" pitchFamily="34" charset="0"/>
              </a:defRPr>
            </a:lvl1pPr>
          </a:lstStyle>
          <a:p>
            <a:pPr>
              <a:defRPr/>
            </a:pPr>
            <a:fld id="{F27B48BD-7B74-448B-9C41-98D8C47BAE2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884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181667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1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81468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4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968806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 dirty="0">
              <a:latin typeface="Calibri" panose="020F0502020204030204" pitchFamily="34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5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Valuation Delaware</a:t>
            </a:r>
          </a:p>
        </p:txBody>
      </p:sp>
    </p:spTree>
    <p:extLst>
      <p:ext uri="{BB962C8B-B14F-4D97-AF65-F5344CB8AC3E}">
        <p14:creationId xmlns:p14="http://schemas.microsoft.com/office/powerpoint/2010/main" val="34791921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 dirty="0">
              <a:latin typeface="Calibri" panose="020F0502020204030204" pitchFamily="34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6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9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6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30"/>
            <a:ext cx="3149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CF_Ch14_Comp_17</a:t>
            </a:r>
          </a:p>
        </p:txBody>
      </p:sp>
    </p:spTree>
    <p:extLst>
      <p:ext uri="{BB962C8B-B14F-4D97-AF65-F5344CB8AC3E}">
        <p14:creationId xmlns:p14="http://schemas.microsoft.com/office/powerpoint/2010/main" val="2968934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E022BB1-242E-634B-A629-FC621D91F7E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44185461"/>
              </p:ext>
            </p:extLst>
          </p:nvPr>
        </p:nvGraphicFramePr>
        <p:xfrm>
          <a:off x="512763" y="533399"/>
          <a:ext cx="11277600" cy="5837488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2255520">
                  <a:extLst>
                    <a:ext uri="{9D8B030D-6E8A-4147-A177-3AD203B41FA5}">
                      <a16:colId xmlns:a16="http://schemas.microsoft.com/office/drawing/2014/main" val="2912885917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307441332"/>
                    </a:ext>
                  </a:extLst>
                </a:gridCol>
                <a:gridCol w="2255520">
                  <a:extLst>
                    <a:ext uri="{9D8B030D-6E8A-4147-A177-3AD203B41FA5}">
                      <a16:colId xmlns:a16="http://schemas.microsoft.com/office/drawing/2014/main" val="4131020559"/>
                    </a:ext>
                  </a:extLst>
                </a:gridCol>
                <a:gridCol w="4511040">
                  <a:extLst>
                    <a:ext uri="{9D8B030D-6E8A-4147-A177-3AD203B41FA5}">
                      <a16:colId xmlns:a16="http://schemas.microsoft.com/office/drawing/2014/main" val="2423786358"/>
                    </a:ext>
                  </a:extLst>
                </a:gridCol>
              </a:tblGrid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Input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Plaintiff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Defendant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Court and Reason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349621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Expected CFs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50909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Risk-free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90752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Beta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58490488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Equity Premium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71433535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Other Premium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5019863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Perp. Growth 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713391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Cost of Debt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8012577"/>
                  </a:ext>
                </a:extLst>
              </a:tr>
              <a:tr h="642056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Adjustments to Terminal Value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56752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2031E03C-9B1F-964F-855D-4EB6949D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NPV</a:t>
            </a:r>
            <a:r>
              <a:rPr lang="en-US" dirty="0"/>
              <a:t> Inputs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02F9F-EA4B-884B-98EE-33E451E823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9E5CB2-5F29-FC41-8E72-80132D9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Valuation Delaware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0271886"/>
      </p:ext>
    </p:extLst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</TotalTime>
  <Words>32</Words>
  <Application>Microsoft Macintosh PowerPoint</Application>
  <PresentationFormat>Widescreen</PresentationFormat>
  <Paragraphs>16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NSimSun</vt:lpstr>
      <vt:lpstr>Arial</vt:lpstr>
      <vt:lpstr>Calibri</vt:lpstr>
      <vt:lpstr>Courier New</vt:lpstr>
      <vt:lpstr>Times New Roman</vt:lpstr>
      <vt:lpstr>Wingdings</vt:lpstr>
      <vt:lpstr>Wingdings 2</vt:lpstr>
      <vt:lpstr>CG Body - Standard</vt:lpstr>
      <vt:lpstr>NPV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J.M. Colon</dc:creator>
  <cp:lastModifiedBy>J.M. Colon</cp:lastModifiedBy>
  <cp:revision>6</cp:revision>
  <dcterms:created xsi:type="dcterms:W3CDTF">2018-10-05T21:27:13Z</dcterms:created>
  <dcterms:modified xsi:type="dcterms:W3CDTF">2018-10-05T22:08:26Z</dcterms:modified>
</cp:coreProperties>
</file>