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07" r:id="rId13"/>
    <p:sldId id="416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12" r:id="rId24"/>
    <p:sldId id="413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FF"/>
    <a:srgbClr val="DAEFC1"/>
    <a:srgbClr val="FFEDDD"/>
    <a:srgbClr val="B233A0"/>
    <a:srgbClr val="146BEC"/>
    <a:srgbClr val="2EE4F7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/>
    <p:restoredTop sz="94659"/>
  </p:normalViewPr>
  <p:slideViewPr>
    <p:cSldViewPr>
      <p:cViewPr varScale="1">
        <p:scale>
          <a:sx n="142" d="100"/>
          <a:sy n="142" d="100"/>
        </p:scale>
        <p:origin x="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54386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1969-2018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4.76%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2009-2018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13.49%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2.28%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1969-2018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6.69%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2009-2018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1.97%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F5FEB-FCD2-C148-B180-55096874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7" y="685800"/>
            <a:ext cx="848722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6170846"/>
            <a:ext cx="3637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Duff &amp; Phelps, 2018 Valuation Handbook: Guide to Cost of Capital</a:t>
            </a:r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Premiums Over Time (1926-2018)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Historical Returns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E374A-C397-6046-AD9C-AF3C2E4D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70924"/>
            <a:ext cx="8229600" cy="55281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B2E697E-5004-4B44-A117-B951D16B1E22}"/>
              </a:ext>
            </a:extLst>
          </p:cNvPr>
          <p:cNvSpPr/>
          <p:nvPr/>
        </p:nvSpPr>
        <p:spPr>
          <a:xfrm>
            <a:off x="3723767" y="14478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Stocks had higher returns than bonds, which beat cash</a:t>
            </a:r>
          </a:p>
          <a:p>
            <a:r>
              <a:rPr lang="en-US" dirty="0">
                <a:cs typeface="Calibri"/>
              </a:rPr>
              <a:t>Cash was the safest investment, followed by bonds and stocks.</a:t>
            </a:r>
          </a:p>
          <a:p>
            <a:r>
              <a:rPr lang="en-US" dirty="0">
                <a:cs typeface="Calibri"/>
              </a:rPr>
              <a:t>Portfolios generally have less than risk than individual stocks</a:t>
            </a:r>
          </a:p>
          <a:p>
            <a:r>
              <a:rPr lang="en-US" dirty="0">
                <a:cs typeface="Calibri"/>
              </a:rPr>
              <a:t>Average return is always greater than geometric return</a:t>
            </a:r>
          </a:p>
          <a:p>
            <a:r>
              <a:rPr lang="en-US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dirty="0">
                <a:cs typeface="Calibri"/>
              </a:rPr>
              <a:t>Historical risk measures (correlation, </a:t>
            </a:r>
            <a:r>
              <a:rPr lang="en-US" dirty="0" err="1">
                <a:cs typeface="Calibri"/>
              </a:rPr>
              <a:t>Sdev</a:t>
            </a:r>
            <a:r>
              <a:rPr lang="en-US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2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3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4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3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4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Square Root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Closed-end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786882"/>
            <a:ext cx="8153400" cy="25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CA1C8-44B2-CF43-B1BE-A337CCA4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7" y="538105"/>
            <a:ext cx="8412422" cy="5557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1900-2018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21011</TotalTime>
  <Words>922</Words>
  <Application>Microsoft Macintosh PowerPoint</Application>
  <PresentationFormat>On-screen Show (4:3)</PresentationFormat>
  <Paragraphs>209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Risk Premiums Over Time (1926-2018)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</vt:lpstr>
      <vt:lpstr>Mutual Funds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445</cp:revision>
  <cp:lastPrinted>2018-10-02T15:30:01Z</cp:lastPrinted>
  <dcterms:created xsi:type="dcterms:W3CDTF">2011-02-19T12:46:58Z</dcterms:created>
  <dcterms:modified xsi:type="dcterms:W3CDTF">2020-09-21T12:45:20Z</dcterms:modified>
</cp:coreProperties>
</file>