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8"/>
    <p:restoredTop sz="95442"/>
  </p:normalViewPr>
  <p:slideViewPr>
    <p:cSldViewPr snapToGrid="0" snapToObjects="1">
      <p:cViewPr varScale="1">
        <p:scale>
          <a:sx n="149" d="100"/>
          <a:sy n="149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7/25/21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_Intro_21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tes.google.com/site/corpfinf1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vo-welch.info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Fall 2021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Prof. Jeffrey Colón</a:t>
            </a:r>
          </a:p>
          <a:p>
            <a:pPr algn="ctr"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Room 8-03</a:t>
            </a:r>
          </a:p>
          <a:p>
            <a:pPr algn="ctr" eaLnBrk="1" hangingPunct="1">
              <a:buFontTx/>
              <a:buNone/>
            </a:pPr>
            <a:r>
              <a:rPr lang="en-US" sz="2400" dirty="0">
                <a:ea typeface="ＭＳ Ｐゴシック" charset="0"/>
                <a:cs typeface="ＭＳ Ｐゴシック" charset="0"/>
                <a:hlinkClick r:id="rId3"/>
              </a:rPr>
              <a:t>sites.google.com/site/corpfin21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school (or not taking a year off because of COVID), what 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18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184"/>
              </p:ext>
            </p:extLst>
          </p:nvPr>
        </p:nvGraphicFramePr>
        <p:xfrm>
          <a:off x="8477296" y="1160780"/>
          <a:ext cx="3312368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3127CE-7F51-E74B-904A-418E9926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5" y="533400"/>
            <a:ext cx="7965231" cy="555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12F2C-FA66-3F4B-86DF-A1ABCBDE4BD4}"/>
              </a:ext>
            </a:extLst>
          </p:cNvPr>
          <p:cNvSpPr txBox="1"/>
          <p:nvPr/>
        </p:nvSpPr>
        <p:spPr>
          <a:xfrm>
            <a:off x="4299146" y="1578077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Mean ‘19 = $100,540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5508A-51E3-5441-B51C-E691B566CBA0}"/>
              </a:ext>
            </a:extLst>
          </p:cNvPr>
          <p:cNvCxnSpPr/>
          <p:nvPr/>
        </p:nvCxnSpPr>
        <p:spPr>
          <a:xfrm>
            <a:off x="4165600" y="1160780"/>
            <a:ext cx="0" cy="434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EBA04-9079-0648-9EA6-82D4AC568F7E}"/>
              </a:ext>
            </a:extLst>
          </p:cNvPr>
          <p:cNvCxnSpPr>
            <a:stCxn id="6" idx="1"/>
          </p:cNvCxnSpPr>
          <p:nvPr/>
        </p:nvCxnSpPr>
        <p:spPr>
          <a:xfrm flipH="1">
            <a:off x="4165600" y="1731966"/>
            <a:ext cx="133546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(4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2017)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 err="1">
                <a:ea typeface="ＭＳ Ｐゴシック" pitchFamily="-110" charset="-128"/>
              </a:rPr>
              <a:t>Brealey</a:t>
            </a:r>
            <a:r>
              <a:rPr lang="en-US" dirty="0">
                <a:ea typeface="ＭＳ Ｐゴシック" pitchFamily="-110" charset="-128"/>
              </a:rPr>
              <a:t>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[BMA]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[BD]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 Alphaville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14871</TotalTime>
  <Words>854</Words>
  <Application>Microsoft Macintosh PowerPoint</Application>
  <PresentationFormat>Widescreen</PresentationFormat>
  <Paragraphs>206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‘18 )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61</cp:revision>
  <cp:lastPrinted>2017-08-08T21:31:08Z</cp:lastPrinted>
  <dcterms:created xsi:type="dcterms:W3CDTF">2016-08-01T04:04:31Z</dcterms:created>
  <dcterms:modified xsi:type="dcterms:W3CDTF">2021-07-25T22:13:11Z</dcterms:modified>
  <cp:category/>
</cp:coreProperties>
</file>