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0"/>
  </p:notesMasterIdLst>
  <p:handoutMasterIdLst>
    <p:handoutMasterId r:id="rId21"/>
  </p:handoutMasterIdLst>
  <p:sldIdLst>
    <p:sldId id="309" r:id="rId2"/>
    <p:sldId id="323" r:id="rId3"/>
    <p:sldId id="325" r:id="rId4"/>
    <p:sldId id="324" r:id="rId5"/>
    <p:sldId id="322" r:id="rId6"/>
    <p:sldId id="326" r:id="rId7"/>
    <p:sldId id="327" r:id="rId8"/>
    <p:sldId id="311" r:id="rId9"/>
    <p:sldId id="313" r:id="rId10"/>
    <p:sldId id="314" r:id="rId11"/>
    <p:sldId id="312" r:id="rId12"/>
    <p:sldId id="317" r:id="rId13"/>
    <p:sldId id="328" r:id="rId14"/>
    <p:sldId id="316" r:id="rId15"/>
    <p:sldId id="329" r:id="rId16"/>
    <p:sldId id="330" r:id="rId17"/>
    <p:sldId id="331" r:id="rId18"/>
    <p:sldId id="332" r:id="rId19"/>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93"/>
    <p:restoredTop sz="94695"/>
  </p:normalViewPr>
  <p:slideViewPr>
    <p:cSldViewPr>
      <p:cViewPr varScale="1">
        <p:scale>
          <a:sx n="117" d="100"/>
          <a:sy n="117" d="100"/>
        </p:scale>
        <p:origin x="192" y="1240"/>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14</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CF_Ch14_Comp_17</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i="1" dirty="0">
                <a:ea typeface="ＭＳ Ｐゴシック" pitchFamily="34" charset="-128"/>
              </a:rPr>
              <a:t>fair value </a:t>
            </a:r>
            <a:r>
              <a:rPr lang="en-US" sz="2400" dirty="0">
                <a:ea typeface="ＭＳ Ｐゴシック" pitchFamily="34" charset="-128"/>
              </a:rPr>
              <a:t>of the shares </a:t>
            </a:r>
            <a:r>
              <a:rPr lang="en-US" sz="2400" i="1" dirty="0">
                <a:ea typeface="ＭＳ Ｐゴシック" pitchFamily="34" charset="-128"/>
              </a:rPr>
              <a:t>exclusive of any element of value arising from the accomplishment or expectation of the merger or consolidation</a:t>
            </a:r>
            <a:r>
              <a:rPr lang="en-US" sz="2400" dirty="0">
                <a:ea typeface="ＭＳ Ｐゴシック" pitchFamily="34" charset="-128"/>
              </a:rPr>
              <a:t>, together with interest, if any, to be paid upon the amount determined to be the fair value</a:t>
            </a:r>
            <a:r>
              <a:rPr lang="en-US" sz="2400" i="1" dirty="0">
                <a:ea typeface="ＭＳ Ｐゴシック" pitchFamily="34" charset="-128"/>
              </a:rPr>
              <a:t>.</a:t>
            </a:r>
            <a:r>
              <a:rPr lang="en-US" sz="2400" dirty="0">
                <a:ea typeface="ＭＳ Ｐゴシック" pitchFamily="34" charset="-128"/>
              </a:rPr>
              <a:t> In determining such fair value, the Court shall take into account </a:t>
            </a:r>
            <a:r>
              <a:rPr lang="en-US" sz="2400" i="1" dirty="0">
                <a:ea typeface="ＭＳ Ｐゴシック" pitchFamily="34" charset="-128"/>
              </a:rPr>
              <a:t>all relevant factors</a:t>
            </a:r>
            <a:r>
              <a:rPr lang="en-US" sz="2400" dirty="0">
                <a:ea typeface="ＭＳ Ｐゴシック" pitchFamily="34" charset="-128"/>
              </a:rPr>
              <a:t>.  DGCL 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1</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10</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11</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Recent Developments</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12</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145921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dirty="0"/>
              <a:t>Recent Developments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9367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14</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not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unaffected market price?</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a:t>
            </a:r>
            <a:r>
              <a:rPr lang="en-US"/>
              <a:t>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err="1">
                <a:ea typeface="ＭＳ Ｐゴシック" pitchFamily="34" charset="-128"/>
              </a:rPr>
              <a:t>DGCL</a:t>
            </a:r>
            <a:r>
              <a:rPr lang="en-US" dirty="0">
                <a:ea typeface="ＭＳ Ｐゴシック" pitchFamily="34" charset="-128"/>
              </a:rPr>
              <a:t> 262(b).</a:t>
            </a:r>
            <a:r>
              <a:rPr lang="en-US" i="1" dirty="0">
                <a:ea typeface="ＭＳ Ｐゴシック" pitchFamily="34" charset="-128"/>
              </a:rPr>
              <a:t> </a:t>
            </a:r>
            <a:endParaRPr lang="en-US" dirty="0"/>
          </a:p>
          <a:p>
            <a:pPr lvl="1"/>
            <a:endParaRPr lang="en-US" dirty="0"/>
          </a:p>
          <a:p>
            <a:r>
              <a:rPr lang="en-US" dirty="0"/>
              <a:t>Exceptions to Market Out Exception (appraisal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err="1">
                <a:ea typeface="ＭＳ Ｐゴシック" pitchFamily="34" charset="-128"/>
              </a:rPr>
              <a:t>DGCL</a:t>
            </a:r>
            <a:r>
              <a:rPr lang="en-US" dirty="0">
                <a:ea typeface="ＭＳ Ｐゴシック" pitchFamily="34" charset="-128"/>
              </a:rPr>
              <a:t> 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dirty="0"/>
              <a:t>The 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a:t>
            </a:r>
            <a:r>
              <a:rPr lang="en-US" dirty="0" err="1"/>
              <a:t>DGCL</a:t>
            </a:r>
            <a:r>
              <a:rPr lang="en-US" dirty="0"/>
              <a:t>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a:t>
            </a:r>
            <a:r>
              <a:rPr lang="en-US" sz="2400" dirty="0" err="1"/>
              <a:t>DGCL</a:t>
            </a:r>
            <a:r>
              <a:rPr lang="en-US" sz="2400" dirty="0"/>
              <a:t> 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8</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9</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10152</TotalTime>
  <Words>1431</Words>
  <Application>Microsoft Macintosh PowerPoint</Application>
  <PresentationFormat>On-screen Show (4:3)</PresentationFormat>
  <Paragraphs>170</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NSimSun</vt:lpstr>
      <vt:lpstr>Arial</vt:lpstr>
      <vt:lpstr>Calibri</vt:lpstr>
      <vt:lpstr>Courier New</vt:lpstr>
      <vt:lpstr>Times New Roman</vt:lpstr>
      <vt:lpstr>Wingdings</vt:lpstr>
      <vt:lpstr>Wingdings 2</vt:lpstr>
      <vt:lpstr>CG Body - Standard</vt:lpstr>
      <vt:lpstr>Valuation in Delaware</vt:lpstr>
      <vt:lpstr>Delaware: Appraisal Rights</vt:lpstr>
      <vt:lpstr>Delaware Appraisal</vt:lpstr>
      <vt:lpstr>Delaware Appraisal</vt:lpstr>
      <vt:lpstr>Delaware Appraisal</vt:lpstr>
      <vt:lpstr>Delaware Appraisal: 2016 Changes</vt:lpstr>
      <vt:lpstr>Delaware Appraisal: 2016 Changes</vt:lpstr>
      <vt:lpstr>Valuation in Delaware</vt:lpstr>
      <vt:lpstr>Valuation in Delaware</vt:lpstr>
      <vt:lpstr>Measure of Fair Value in Delaware</vt:lpstr>
      <vt:lpstr>Valuation Techniques in Delaware</vt:lpstr>
      <vt:lpstr>Recent Developments</vt:lpstr>
      <vt:lpstr>Recent Developments</vt:lpstr>
      <vt:lpstr>Merion Capital v. 3M Cogent</vt:lpstr>
      <vt:lpstr>Dell v. Magnetar (Del. S. Ct. 2017)</vt:lpstr>
      <vt:lpstr>DFC Global v. Muirfield (Del. S. Ct. 2017)</vt:lpstr>
      <vt:lpstr>Verition v. Aruba (Del. S. Ct. 2019)</vt:lpstr>
      <vt:lpstr>Fir Tree v. Jarden (Del. S. Ct. 2020)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225</cp:revision>
  <cp:lastPrinted>2016-10-20T13:52:22Z</cp:lastPrinted>
  <dcterms:created xsi:type="dcterms:W3CDTF">2010-03-23T23:56:31Z</dcterms:created>
  <dcterms:modified xsi:type="dcterms:W3CDTF">2020-11-04T18:00:27Z</dcterms:modified>
</cp:coreProperties>
</file>