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16" r:id="rId13"/>
    <p:sldId id="425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26" r:id="rId24"/>
    <p:sldId id="412" r:id="rId25"/>
    <p:sldId id="413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FF"/>
    <a:srgbClr val="DAEFC1"/>
    <a:srgbClr val="FFEDDD"/>
    <a:srgbClr val="B233A0"/>
    <a:srgbClr val="146BEC"/>
    <a:srgbClr val="2EE4F7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/>
    <p:restoredTop sz="94659"/>
  </p:normalViewPr>
  <p:slideViewPr>
    <p:cSldViewPr>
      <p:cViewPr varScale="1">
        <p:scale>
          <a:sx n="142" d="100"/>
          <a:sy n="142" d="100"/>
        </p:scale>
        <p:origin x="1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4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7701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14.02%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0.52%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146D9-3E5C-2C4C-AFE7-47B5BAE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8447D-AC8E-8349-9AC9-94FF8D5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8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9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00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7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8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9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98014"/>
            <a:ext cx="8153400" cy="2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DEBA9-E844-AD45-9795-CDED521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609601"/>
            <a:ext cx="84124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1900-2019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21657</TotalTime>
  <Words>925</Words>
  <Application>Microsoft Macintosh PowerPoint</Application>
  <PresentationFormat>On-screen Show (4:3)</PresentationFormat>
  <Paragraphs>212</Paragraphs>
  <Slides>25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Asset-Class Winners &amp; Losers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2020)</vt:lpstr>
      <vt:lpstr>Beta () of AMZN-SP500 (Sept 2020)</vt:lpstr>
      <vt:lpstr>Mutual Funds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455</cp:revision>
  <cp:lastPrinted>2018-10-02T15:30:01Z</cp:lastPrinted>
  <dcterms:created xsi:type="dcterms:W3CDTF">2011-02-19T12:46:58Z</dcterms:created>
  <dcterms:modified xsi:type="dcterms:W3CDTF">2020-09-23T13:39:04Z</dcterms:modified>
</cp:coreProperties>
</file>