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7"/>
  </p:notesMasterIdLst>
  <p:handoutMasterIdLst>
    <p:handoutMasterId r:id="rId28"/>
  </p:handoutMasterIdLst>
  <p:sldIdLst>
    <p:sldId id="288" r:id="rId2"/>
    <p:sldId id="320" r:id="rId3"/>
    <p:sldId id="321" r:id="rId4"/>
    <p:sldId id="338" r:id="rId5"/>
    <p:sldId id="329" r:id="rId6"/>
    <p:sldId id="328" r:id="rId7"/>
    <p:sldId id="334" r:id="rId8"/>
    <p:sldId id="322" r:id="rId9"/>
    <p:sldId id="290" r:id="rId10"/>
    <p:sldId id="291" r:id="rId11"/>
    <p:sldId id="337" r:id="rId12"/>
    <p:sldId id="332" r:id="rId13"/>
    <p:sldId id="333" r:id="rId14"/>
    <p:sldId id="295" r:id="rId15"/>
    <p:sldId id="297" r:id="rId16"/>
    <p:sldId id="298" r:id="rId17"/>
    <p:sldId id="314" r:id="rId18"/>
    <p:sldId id="326" r:id="rId19"/>
    <p:sldId id="368" r:id="rId20"/>
    <p:sldId id="327" r:id="rId21"/>
    <p:sldId id="336" r:id="rId22"/>
    <p:sldId id="369" r:id="rId23"/>
    <p:sldId id="325" r:id="rId24"/>
    <p:sldId id="300" r:id="rId25"/>
    <p:sldId id="301" r:id="rId26"/>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18"/>
    <p:restoredTop sz="95552" autoAdjust="0"/>
  </p:normalViewPr>
  <p:slideViewPr>
    <p:cSldViewPr>
      <p:cViewPr>
        <p:scale>
          <a:sx n="191" d="100"/>
          <a:sy n="191" d="100"/>
        </p:scale>
        <p:origin x="-112" y="144"/>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300" d="100"/>
        <a:sy n="300" d="100"/>
      </p:scale>
      <p:origin x="0" y="11232"/>
    </p:cViewPr>
  </p:sorterViewPr>
  <p:notesViewPr>
    <p:cSldViewPr>
      <p:cViewPr varScale="1">
        <p:scale>
          <a:sx n="83" d="100"/>
          <a:sy n="83" d="100"/>
        </p:scale>
        <p:origin x="-2214" y="-7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jmcolon1/Desktop/ie_data.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Users/jmcolon1/Desktop/ie_data.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01719773708809E-2"/>
          <c:y val="2.8117955843754826E-2"/>
          <c:w val="0.83065673652556693"/>
          <c:h val="0.84096038427552522"/>
        </c:manualLayout>
      </c:layout>
      <c:scatterChart>
        <c:scatterStyle val="lineMarker"/>
        <c:varyColors val="0"/>
        <c:ser>
          <c:idx val="0"/>
          <c:order val="0"/>
          <c:tx>
            <c:v>CAPE Price E10 Ratio</c:v>
          </c:tx>
          <c:spPr>
            <a:ln w="44450">
              <a:solidFill>
                <a:schemeClr val="accent3">
                  <a:lumMod val="50000"/>
                  <a:lumOff val="50000"/>
                </a:schemeClr>
              </a:solidFill>
            </a:ln>
          </c:spPr>
          <c:marker>
            <c:symbol val="none"/>
          </c:marker>
          <c:xVal>
            <c:numRef>
              <c:f>Data!$F$129:$F$1820</c:f>
              <c:numCache>
                <c:formatCode>0.00</c:formatCode>
                <c:ptCount val="1692"/>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pt idx="1664">
                  <c:v>2019.7083333331982</c:v>
                </c:pt>
                <c:pt idx="1665">
                  <c:v>2019.7916666665315</c:v>
                </c:pt>
                <c:pt idx="1666">
                  <c:v>2019.8749999998647</c:v>
                </c:pt>
                <c:pt idx="1667">
                  <c:v>2019.958333333198</c:v>
                </c:pt>
                <c:pt idx="1668">
                  <c:v>2020.0416666665312</c:v>
                </c:pt>
                <c:pt idx="1669">
                  <c:v>2020.1249999998645</c:v>
                </c:pt>
                <c:pt idx="1670">
                  <c:v>2020.2083333331977</c:v>
                </c:pt>
                <c:pt idx="1671">
                  <c:v>2020.291666666531</c:v>
                </c:pt>
                <c:pt idx="1672">
                  <c:v>2020.3749999998643</c:v>
                </c:pt>
                <c:pt idx="1673">
                  <c:v>2020.4583333331975</c:v>
                </c:pt>
                <c:pt idx="1674">
                  <c:v>2020.5416666665308</c:v>
                </c:pt>
                <c:pt idx="1675">
                  <c:v>2020.624999999864</c:v>
                </c:pt>
                <c:pt idx="1676">
                  <c:v>2020.7083333331973</c:v>
                </c:pt>
                <c:pt idx="1677">
                  <c:v>2020.7916666665305</c:v>
                </c:pt>
                <c:pt idx="1678">
                  <c:v>2020.8749999998638</c:v>
                </c:pt>
                <c:pt idx="1679">
                  <c:v>2020.9583333331971</c:v>
                </c:pt>
                <c:pt idx="1680">
                  <c:v>2021.0416666665303</c:v>
                </c:pt>
                <c:pt idx="1681">
                  <c:v>2021.1249999998636</c:v>
                </c:pt>
                <c:pt idx="1682">
                  <c:v>2021.2083333331968</c:v>
                </c:pt>
                <c:pt idx="1683">
                  <c:v>2021.2916666665301</c:v>
                </c:pt>
                <c:pt idx="1684">
                  <c:v>2021.3749999998633</c:v>
                </c:pt>
                <c:pt idx="1685">
                  <c:v>2021.4583333331966</c:v>
                </c:pt>
                <c:pt idx="1686">
                  <c:v>2021.5416666665299</c:v>
                </c:pt>
                <c:pt idx="1687">
                  <c:v>2021.6249999998631</c:v>
                </c:pt>
                <c:pt idx="1688">
                  <c:v>2021.7083333331964</c:v>
                </c:pt>
              </c:numCache>
            </c:numRef>
          </c:xVal>
          <c:yVal>
            <c:numRef>
              <c:f>Data!$M$129:$M$1820</c:f>
              <c:numCache>
                <c:formatCode>0.00</c:formatCode>
                <c:ptCount val="1692"/>
                <c:pt idx="0">
                  <c:v>18.473952301404946</c:v>
                </c:pt>
                <c:pt idx="1">
                  <c:v>18.147258164990248</c:v>
                </c:pt>
                <c:pt idx="2">
                  <c:v>18.270119140204997</c:v>
                </c:pt>
                <c:pt idx="3">
                  <c:v>17.950108278222896</c:v>
                </c:pt>
                <c:pt idx="4">
                  <c:v>18.869718693152606</c:v>
                </c:pt>
                <c:pt idx="5">
                  <c:v>19.02871073111579</c:v>
                </c:pt>
                <c:pt idx="6">
                  <c:v>18.116367187389745</c:v>
                </c:pt>
                <c:pt idx="7">
                  <c:v>17.286243553973453</c:v>
                </c:pt>
                <c:pt idx="8">
                  <c:v>16.7248366487729</c:v>
                </c:pt>
                <c:pt idx="9">
                  <c:v>16.261989411181357</c:v>
                </c:pt>
                <c:pt idx="10">
                  <c:v>16.478642316644873</c:v>
                </c:pt>
                <c:pt idx="11">
                  <c:v>15.95875420610508</c:v>
                </c:pt>
                <c:pt idx="12">
                  <c:v>15.67876416002875</c:v>
                </c:pt>
                <c:pt idx="13">
                  <c:v>15.153861528363045</c:v>
                </c:pt>
                <c:pt idx="14">
                  <c:v>15.091670299486749</c:v>
                </c:pt>
                <c:pt idx="15">
                  <c:v>14.916997168375302</c:v>
                </c:pt>
                <c:pt idx="16">
                  <c:v>14.567103202191763</c:v>
                </c:pt>
                <c:pt idx="17">
                  <c:v>14.327404890131675</c:v>
                </c:pt>
                <c:pt idx="18">
                  <c:v>15.240559761217828</c:v>
                </c:pt>
                <c:pt idx="19">
                  <c:v>15.525429331463032</c:v>
                </c:pt>
                <c:pt idx="20">
                  <c:v>16.081106624462318</c:v>
                </c:pt>
                <c:pt idx="21">
                  <c:v>15.755581030526557</c:v>
                </c:pt>
                <c:pt idx="22">
                  <c:v>15.192670313165337</c:v>
                </c:pt>
                <c:pt idx="23">
                  <c:v>15.382128332081971</c:v>
                </c:pt>
                <c:pt idx="24">
                  <c:v>15.27025911909857</c:v>
                </c:pt>
                <c:pt idx="25">
                  <c:v>14.757590146176222</c:v>
                </c:pt>
                <c:pt idx="26">
                  <c:v>15.051254121401632</c:v>
                </c:pt>
                <c:pt idx="27">
                  <c:v>15.482067222036671</c:v>
                </c:pt>
                <c:pt idx="28">
                  <c:v>15.335497637337063</c:v>
                </c:pt>
                <c:pt idx="29">
                  <c:v>15.903388388583791</c:v>
                </c:pt>
                <c:pt idx="30">
                  <c:v>15.948783127017021</c:v>
                </c:pt>
                <c:pt idx="31">
                  <c:v>15.196810876629845</c:v>
                </c:pt>
                <c:pt idx="32">
                  <c:v>15.494692425793451</c:v>
                </c:pt>
                <c:pt idx="33">
                  <c:v>15.04805627022383</c:v>
                </c:pt>
                <c:pt idx="34">
                  <c:v>15.408218142448863</c:v>
                </c:pt>
                <c:pt idx="35">
                  <c:v>14.896403941887158</c:v>
                </c:pt>
                <c:pt idx="36">
                  <c:v>14.432821721970718</c:v>
                </c:pt>
                <c:pt idx="37">
                  <c:v>14.805960228816705</c:v>
                </c:pt>
                <c:pt idx="38">
                  <c:v>14.736023454014468</c:v>
                </c:pt>
                <c:pt idx="39">
                  <c:v>14.353453682579469</c:v>
                </c:pt>
                <c:pt idx="40">
                  <c:v>13.465050313804902</c:v>
                </c:pt>
                <c:pt idx="41">
                  <c:v>12.90687648366686</c:v>
                </c:pt>
                <c:pt idx="42">
                  <c:v>13.04393158599167</c:v>
                </c:pt>
                <c:pt idx="43">
                  <c:v>13.859813341769325</c:v>
                </c:pt>
                <c:pt idx="44">
                  <c:v>13.569154744335723</c:v>
                </c:pt>
                <c:pt idx="45">
                  <c:v>13.273251319134161</c:v>
                </c:pt>
                <c:pt idx="46">
                  <c:v>13.304437602119732</c:v>
                </c:pt>
                <c:pt idx="47">
                  <c:v>13.432292746944762</c:v>
                </c:pt>
                <c:pt idx="48">
                  <c:v>13.129817425635963</c:v>
                </c:pt>
                <c:pt idx="49">
                  <c:v>13.384817593597965</c:v>
                </c:pt>
                <c:pt idx="50">
                  <c:v>13.734194093452514</c:v>
                </c:pt>
                <c:pt idx="51">
                  <c:v>13.54854854103006</c:v>
                </c:pt>
                <c:pt idx="52">
                  <c:v>13.711371872561941</c:v>
                </c:pt>
                <c:pt idx="53">
                  <c:v>13.978784368698353</c:v>
                </c:pt>
                <c:pt idx="54">
                  <c:v>14.326658777089328</c:v>
                </c:pt>
                <c:pt idx="55">
                  <c:v>15.130410796707155</c:v>
                </c:pt>
                <c:pt idx="56">
                  <c:v>15.116285028724249</c:v>
                </c:pt>
                <c:pt idx="57">
                  <c:v>15.991023962168983</c:v>
                </c:pt>
                <c:pt idx="58">
                  <c:v>16.824034498619024</c:v>
                </c:pt>
                <c:pt idx="59">
                  <c:v>16.304475952278533</c:v>
                </c:pt>
                <c:pt idx="60">
                  <c:v>16.692317470797665</c:v>
                </c:pt>
                <c:pt idx="61">
                  <c:v>17.006648259461006</c:v>
                </c:pt>
                <c:pt idx="62">
                  <c:v>16.843266101570148</c:v>
                </c:pt>
                <c:pt idx="63">
                  <c:v>16.801716131246316</c:v>
                </c:pt>
                <c:pt idx="64">
                  <c:v>16.863195515097839</c:v>
                </c:pt>
                <c:pt idx="65">
                  <c:v>17.83149405537689</c:v>
                </c:pt>
                <c:pt idx="66">
                  <c:v>17.845845041532222</c:v>
                </c:pt>
                <c:pt idx="67">
                  <c:v>17.723912799619281</c:v>
                </c:pt>
                <c:pt idx="68">
                  <c:v>18.147143925800037</c:v>
                </c:pt>
                <c:pt idx="69">
                  <c:v>18.56238134286658</c:v>
                </c:pt>
                <c:pt idx="70">
                  <c:v>18.968312634942851</c:v>
                </c:pt>
                <c:pt idx="71">
                  <c:v>18.194057556886452</c:v>
                </c:pt>
                <c:pt idx="72">
                  <c:v>17.512222096304967</c:v>
                </c:pt>
                <c:pt idx="73">
                  <c:v>17.125366596972327</c:v>
                </c:pt>
                <c:pt idx="74">
                  <c:v>17.473213711513768</c:v>
                </c:pt>
                <c:pt idx="75">
                  <c:v>17.82298363910072</c:v>
                </c:pt>
                <c:pt idx="76">
                  <c:v>18.075445427458263</c:v>
                </c:pt>
                <c:pt idx="77">
                  <c:v>17.707695663273004</c:v>
                </c:pt>
                <c:pt idx="78">
                  <c:v>17.431460535613095</c:v>
                </c:pt>
                <c:pt idx="79">
                  <c:v>16.73984961482072</c:v>
                </c:pt>
                <c:pt idx="80">
                  <c:v>16.676629667380158</c:v>
                </c:pt>
                <c:pt idx="81">
                  <c:v>15.880666812517324</c:v>
                </c:pt>
                <c:pt idx="82">
                  <c:v>15.950712201066782</c:v>
                </c:pt>
                <c:pt idx="83">
                  <c:v>15.455513454469951</c:v>
                </c:pt>
                <c:pt idx="84">
                  <c:v>15.358662514259908</c:v>
                </c:pt>
                <c:pt idx="85">
                  <c:v>15.418178318820544</c:v>
                </c:pt>
                <c:pt idx="86">
                  <c:v>14.80897236694657</c:v>
                </c:pt>
                <c:pt idx="87">
                  <c:v>15.020108681844466</c:v>
                </c:pt>
                <c:pt idx="88">
                  <c:v>15.387916957229137</c:v>
                </c:pt>
                <c:pt idx="89">
                  <c:v>15.077628818434698</c:v>
                </c:pt>
                <c:pt idx="90">
                  <c:v>15.279642515498178</c:v>
                </c:pt>
                <c:pt idx="91">
                  <c:v>15.60291167008881</c:v>
                </c:pt>
                <c:pt idx="92">
                  <c:v>15.987828821761427</c:v>
                </c:pt>
                <c:pt idx="93">
                  <c:v>15.71594187432971</c:v>
                </c:pt>
                <c:pt idx="94">
                  <c:v>15.223749016946286</c:v>
                </c:pt>
                <c:pt idx="95">
                  <c:v>14.946748301089229</c:v>
                </c:pt>
                <c:pt idx="96">
                  <c:v>15.802286071028169</c:v>
                </c:pt>
                <c:pt idx="97">
                  <c:v>16.192720447848998</c:v>
                </c:pt>
                <c:pt idx="98">
                  <c:v>16.065045360769293</c:v>
                </c:pt>
                <c:pt idx="99">
                  <c:v>16.050104533967485</c:v>
                </c:pt>
                <c:pt idx="100">
                  <c:v>16.915421076068384</c:v>
                </c:pt>
                <c:pt idx="101">
                  <c:v>17.219302943947692</c:v>
                </c:pt>
                <c:pt idx="102">
                  <c:v>16.88921449110752</c:v>
                </c:pt>
                <c:pt idx="103">
                  <c:v>17.131853975345731</c:v>
                </c:pt>
                <c:pt idx="104">
                  <c:v>17.350788026348599</c:v>
                </c:pt>
                <c:pt idx="105">
                  <c:v>17.05321440295549</c:v>
                </c:pt>
                <c:pt idx="106">
                  <c:v>16.906021170249375</c:v>
                </c:pt>
                <c:pt idx="107">
                  <c:v>16.610338076603391</c:v>
                </c:pt>
                <c:pt idx="108">
                  <c:v>17.220071982181903</c:v>
                </c:pt>
                <c:pt idx="109">
                  <c:v>17.026814982671411</c:v>
                </c:pt>
                <c:pt idx="110">
                  <c:v>16.901122288589907</c:v>
                </c:pt>
                <c:pt idx="111">
                  <c:v>17.257854542603198</c:v>
                </c:pt>
                <c:pt idx="112">
                  <c:v>17.78643048785862</c:v>
                </c:pt>
                <c:pt idx="113">
                  <c:v>17.684360844450161</c:v>
                </c:pt>
                <c:pt idx="114">
                  <c:v>17.589295440864863</c:v>
                </c:pt>
                <c:pt idx="115">
                  <c:v>16.596791133979107</c:v>
                </c:pt>
                <c:pt idx="116">
                  <c:v>16.169702000615306</c:v>
                </c:pt>
                <c:pt idx="117">
                  <c:v>15.48284916334444</c:v>
                </c:pt>
                <c:pt idx="118">
                  <c:v>14.745043493292807</c:v>
                </c:pt>
                <c:pt idx="119">
                  <c:v>14.442991231338443</c:v>
                </c:pt>
                <c:pt idx="120">
                  <c:v>15.428980086469094</c:v>
                </c:pt>
                <c:pt idx="121">
                  <c:v>15.476522332432541</c:v>
                </c:pt>
                <c:pt idx="122">
                  <c:v>15.051623357657387</c:v>
                </c:pt>
                <c:pt idx="123">
                  <c:v>15.408945125474123</c:v>
                </c:pt>
                <c:pt idx="124">
                  <c:v>15.566495230713256</c:v>
                </c:pt>
                <c:pt idx="125">
                  <c:v>15.658211395638149</c:v>
                </c:pt>
                <c:pt idx="126">
                  <c:v>15.617919238645996</c:v>
                </c:pt>
                <c:pt idx="127">
                  <c:v>16.16399850996304</c:v>
                </c:pt>
                <c:pt idx="128">
                  <c:v>17.71126141325653</c:v>
                </c:pt>
                <c:pt idx="129">
                  <c:v>17.71656858982637</c:v>
                </c:pt>
                <c:pt idx="130">
                  <c:v>17.671739174764003</c:v>
                </c:pt>
                <c:pt idx="131">
                  <c:v>18.206303000209942</c:v>
                </c:pt>
                <c:pt idx="132">
                  <c:v>19.016388404225278</c:v>
                </c:pt>
                <c:pt idx="133">
                  <c:v>19.03642504097844</c:v>
                </c:pt>
                <c:pt idx="134">
                  <c:v>19.738054849323017</c:v>
                </c:pt>
                <c:pt idx="135">
                  <c:v>19.943265241638649</c:v>
                </c:pt>
                <c:pt idx="136">
                  <c:v>19.911465213489805</c:v>
                </c:pt>
                <c:pt idx="137">
                  <c:v>19.76928439713674</c:v>
                </c:pt>
                <c:pt idx="138">
                  <c:v>19.211886434505555</c:v>
                </c:pt>
                <c:pt idx="139">
                  <c:v>19.204303803173822</c:v>
                </c:pt>
                <c:pt idx="140">
                  <c:v>18.694271809588201</c:v>
                </c:pt>
                <c:pt idx="141">
                  <c:v>19.040214915324707</c:v>
                </c:pt>
                <c:pt idx="142">
                  <c:v>18.463312690799999</c:v>
                </c:pt>
                <c:pt idx="143">
                  <c:v>18.013009251275744</c:v>
                </c:pt>
                <c:pt idx="144">
                  <c:v>17.65664370809878</c:v>
                </c:pt>
                <c:pt idx="145">
                  <c:v>17.125193854872453</c:v>
                </c:pt>
                <c:pt idx="146">
                  <c:v>16.899589031582327</c:v>
                </c:pt>
                <c:pt idx="147">
                  <c:v>17.102541578254925</c:v>
                </c:pt>
                <c:pt idx="148">
                  <c:v>15.780987310776256</c:v>
                </c:pt>
                <c:pt idx="149">
                  <c:v>15.416503863597695</c:v>
                </c:pt>
                <c:pt idx="150">
                  <c:v>14.34985418276095</c:v>
                </c:pt>
                <c:pt idx="151">
                  <c:v>14.588056535807814</c:v>
                </c:pt>
                <c:pt idx="152">
                  <c:v>15.012069079138767</c:v>
                </c:pt>
                <c:pt idx="153">
                  <c:v>15.271794153520192</c:v>
                </c:pt>
                <c:pt idx="154">
                  <c:v>15.942411400571682</c:v>
                </c:pt>
                <c:pt idx="155">
                  <c:v>15.612694335464946</c:v>
                </c:pt>
                <c:pt idx="156">
                  <c:v>15.739869351948229</c:v>
                </c:pt>
                <c:pt idx="157">
                  <c:v>16.202736596449935</c:v>
                </c:pt>
                <c:pt idx="158">
                  <c:v>17.187622088121948</c:v>
                </c:pt>
                <c:pt idx="159">
                  <c:v>17.434849078052462</c:v>
                </c:pt>
                <c:pt idx="160">
                  <c:v>16.808751920918017</c:v>
                </c:pt>
                <c:pt idx="161">
                  <c:v>16.606319695292534</c:v>
                </c:pt>
                <c:pt idx="162">
                  <c:v>16.289679714916954</c:v>
                </c:pt>
                <c:pt idx="163">
                  <c:v>16.457777072998368</c:v>
                </c:pt>
                <c:pt idx="164">
                  <c:v>16.522315444877218</c:v>
                </c:pt>
                <c:pt idx="165">
                  <c:v>16.502904205708425</c:v>
                </c:pt>
                <c:pt idx="166">
                  <c:v>16.542784447444557</c:v>
                </c:pt>
                <c:pt idx="167">
                  <c:v>16.67246633376773</c:v>
                </c:pt>
                <c:pt idx="168">
                  <c:v>16.524443935162711</c:v>
                </c:pt>
                <c:pt idx="169">
                  <c:v>16.331237693211403</c:v>
                </c:pt>
                <c:pt idx="170">
                  <c:v>16.364625427174794</c:v>
                </c:pt>
                <c:pt idx="171">
                  <c:v>16.387543823686293</c:v>
                </c:pt>
                <c:pt idx="172">
                  <c:v>17.08036955338239</c:v>
                </c:pt>
                <c:pt idx="173">
                  <c:v>17.207413539783385</c:v>
                </c:pt>
                <c:pt idx="174">
                  <c:v>17.546014648740556</c:v>
                </c:pt>
                <c:pt idx="175">
                  <c:v>18.074072547241794</c:v>
                </c:pt>
                <c:pt idx="176">
                  <c:v>18.20033594660546</c:v>
                </c:pt>
                <c:pt idx="177">
                  <c:v>17.944706622466477</c:v>
                </c:pt>
                <c:pt idx="178">
                  <c:v>17.342998991921693</c:v>
                </c:pt>
                <c:pt idx="179">
                  <c:v>16.548415156667961</c:v>
                </c:pt>
                <c:pt idx="180">
                  <c:v>16.576224828568183</c:v>
                </c:pt>
                <c:pt idx="181">
                  <c:v>17.515403352637271</c:v>
                </c:pt>
                <c:pt idx="182">
                  <c:v>17.232362712298603</c:v>
                </c:pt>
                <c:pt idx="183">
                  <c:v>17.643699378130002</c:v>
                </c:pt>
                <c:pt idx="184">
                  <c:v>17.828266894232826</c:v>
                </c:pt>
                <c:pt idx="185">
                  <c:v>17.777578616430457</c:v>
                </c:pt>
                <c:pt idx="186">
                  <c:v>16.63710010339458</c:v>
                </c:pt>
                <c:pt idx="187">
                  <c:v>15.703370546226866</c:v>
                </c:pt>
                <c:pt idx="188">
                  <c:v>16.544339943032014</c:v>
                </c:pt>
                <c:pt idx="189">
                  <c:v>16.438866804725887</c:v>
                </c:pt>
                <c:pt idx="190">
                  <c:v>17.089425242371117</c:v>
                </c:pt>
                <c:pt idx="191">
                  <c:v>16.50140418059009</c:v>
                </c:pt>
                <c:pt idx="192">
                  <c:v>17.026521282380561</c:v>
                </c:pt>
                <c:pt idx="193">
                  <c:v>16.894025883254095</c:v>
                </c:pt>
                <c:pt idx="194">
                  <c:v>16.958030716721037</c:v>
                </c:pt>
                <c:pt idx="195">
                  <c:v>16.69685743473466</c:v>
                </c:pt>
                <c:pt idx="196">
                  <c:v>17.047755129229383</c:v>
                </c:pt>
                <c:pt idx="197">
                  <c:v>17.850497280690607</c:v>
                </c:pt>
                <c:pt idx="198">
                  <c:v>18.651975755820288</c:v>
                </c:pt>
                <c:pt idx="199">
                  <c:v>19.006396010519442</c:v>
                </c:pt>
                <c:pt idx="200">
                  <c:v>19.372370293397793</c:v>
                </c:pt>
                <c:pt idx="201">
                  <c:v>19.028031223902421</c:v>
                </c:pt>
                <c:pt idx="202">
                  <c:v>18.358448098050221</c:v>
                </c:pt>
                <c:pt idx="203">
                  <c:v>18.748757662525499</c:v>
                </c:pt>
                <c:pt idx="204">
                  <c:v>19.249000021813753</c:v>
                </c:pt>
                <c:pt idx="205">
                  <c:v>18.91813188800214</c:v>
                </c:pt>
                <c:pt idx="206">
                  <c:v>18.042174923468682</c:v>
                </c:pt>
                <c:pt idx="207">
                  <c:v>17.705089426411782</c:v>
                </c:pt>
                <c:pt idx="208">
                  <c:v>17.595635274512823</c:v>
                </c:pt>
                <c:pt idx="209">
                  <c:v>19.544817480547994</c:v>
                </c:pt>
                <c:pt idx="210">
                  <c:v>19.858943014167302</c:v>
                </c:pt>
                <c:pt idx="211">
                  <c:v>20.544915179153275</c:v>
                </c:pt>
                <c:pt idx="212">
                  <c:v>20.442732862691297</c:v>
                </c:pt>
                <c:pt idx="213">
                  <c:v>19.947199825773659</c:v>
                </c:pt>
                <c:pt idx="214">
                  <c:v>20.527416324811291</c:v>
                </c:pt>
                <c:pt idx="215">
                  <c:v>21.403631985448175</c:v>
                </c:pt>
                <c:pt idx="216">
                  <c:v>22.932807416487179</c:v>
                </c:pt>
                <c:pt idx="217">
                  <c:v>23.048117549980198</c:v>
                </c:pt>
                <c:pt idx="218">
                  <c:v>23.279682245508724</c:v>
                </c:pt>
                <c:pt idx="219">
                  <c:v>23.152421525686492</c:v>
                </c:pt>
                <c:pt idx="220">
                  <c:v>22.091269360834193</c:v>
                </c:pt>
                <c:pt idx="221">
                  <c:v>21.212091925046838</c:v>
                </c:pt>
                <c:pt idx="222">
                  <c:v>21.561425634523122</c:v>
                </c:pt>
                <c:pt idx="223">
                  <c:v>21.726237373055454</c:v>
                </c:pt>
                <c:pt idx="224">
                  <c:v>20.591140514113778</c:v>
                </c:pt>
                <c:pt idx="225">
                  <c:v>20.153713460686607</c:v>
                </c:pt>
                <c:pt idx="226">
                  <c:v>20.196457520802298</c:v>
                </c:pt>
                <c:pt idx="227">
                  <c:v>18.512649643600199</c:v>
                </c:pt>
                <c:pt idx="228">
                  <c:v>18.674275362444778</c:v>
                </c:pt>
                <c:pt idx="229">
                  <c:v>18.703797417251433</c:v>
                </c:pt>
                <c:pt idx="230">
                  <c:v>18.775793421238365</c:v>
                </c:pt>
                <c:pt idx="231">
                  <c:v>18.936402033322729</c:v>
                </c:pt>
                <c:pt idx="232">
                  <c:v>18.403197016950408</c:v>
                </c:pt>
                <c:pt idx="233">
                  <c:v>17.992711584303976</c:v>
                </c:pt>
                <c:pt idx="234">
                  <c:v>17.689545468952797</c:v>
                </c:pt>
                <c:pt idx="235">
                  <c:v>18.069614666784187</c:v>
                </c:pt>
                <c:pt idx="236">
                  <c:v>17.341874151224712</c:v>
                </c:pt>
                <c:pt idx="237">
                  <c:v>18.102398784556051</c:v>
                </c:pt>
                <c:pt idx="238">
                  <c:v>19.419584603760754</c:v>
                </c:pt>
                <c:pt idx="239">
                  <c:v>20.74405116087085</c:v>
                </c:pt>
                <c:pt idx="240">
                  <c:v>20.978581834536193</c:v>
                </c:pt>
                <c:pt idx="241">
                  <c:v>21.67914984820619</c:v>
                </c:pt>
                <c:pt idx="242">
                  <c:v>22.347583950683852</c:v>
                </c:pt>
                <c:pt idx="243">
                  <c:v>24.409716994827214</c:v>
                </c:pt>
                <c:pt idx="244">
                  <c:v>23.064012684863563</c:v>
                </c:pt>
                <c:pt idx="245">
                  <c:v>25.238466205960346</c:v>
                </c:pt>
                <c:pt idx="246">
                  <c:v>23.144848553708101</c:v>
                </c:pt>
                <c:pt idx="247">
                  <c:v>23.077177713844378</c:v>
                </c:pt>
                <c:pt idx="248">
                  <c:v>22.590468316860235</c:v>
                </c:pt>
                <c:pt idx="249">
                  <c:v>22.252901618408927</c:v>
                </c:pt>
                <c:pt idx="250">
                  <c:v>22.375074777652799</c:v>
                </c:pt>
                <c:pt idx="251">
                  <c:v>21.680215141029681</c:v>
                </c:pt>
                <c:pt idx="252">
                  <c:v>22.340290796033571</c:v>
                </c:pt>
                <c:pt idx="253">
                  <c:v>22.459957452460404</c:v>
                </c:pt>
                <c:pt idx="254">
                  <c:v>22.410652288217339</c:v>
                </c:pt>
                <c:pt idx="255">
                  <c:v>22.823108698497844</c:v>
                </c:pt>
                <c:pt idx="256">
                  <c:v>22.427954493329796</c:v>
                </c:pt>
                <c:pt idx="257">
                  <c:v>21.963742295514621</c:v>
                </c:pt>
                <c:pt idx="258">
                  <c:v>22.385686589401363</c:v>
                </c:pt>
                <c:pt idx="259">
                  <c:v>23.168671834092859</c:v>
                </c:pt>
                <c:pt idx="260">
                  <c:v>22.856566381954501</c:v>
                </c:pt>
                <c:pt idx="261">
                  <c:v>20.604425401859807</c:v>
                </c:pt>
                <c:pt idx="262">
                  <c:v>20.408541255072176</c:v>
                </c:pt>
                <c:pt idx="263">
                  <c:v>19.633232126823831</c:v>
                </c:pt>
                <c:pt idx="264">
                  <c:v>20.318132053828485</c:v>
                </c:pt>
                <c:pt idx="265">
                  <c:v>20.107051517552794</c:v>
                </c:pt>
                <c:pt idx="266">
                  <c:v>19.884560384872827</c:v>
                </c:pt>
                <c:pt idx="267">
                  <c:v>18.980022601826253</c:v>
                </c:pt>
                <c:pt idx="268">
                  <c:v>18.954858723039859</c:v>
                </c:pt>
                <c:pt idx="269">
                  <c:v>17.818551722968504</c:v>
                </c:pt>
                <c:pt idx="270">
                  <c:v>16.918178414766651</c:v>
                </c:pt>
                <c:pt idx="271">
                  <c:v>16.299118790903481</c:v>
                </c:pt>
                <c:pt idx="272">
                  <c:v>15.654359115196904</c:v>
                </c:pt>
                <c:pt idx="273">
                  <c:v>15.25294382577883</c:v>
                </c:pt>
                <c:pt idx="274">
                  <c:v>15.407877534297887</c:v>
                </c:pt>
                <c:pt idx="275">
                  <c:v>16.04289414005013</c:v>
                </c:pt>
                <c:pt idx="276">
                  <c:v>15.861833914033628</c:v>
                </c:pt>
                <c:pt idx="277">
                  <c:v>15.021498380331424</c:v>
                </c:pt>
                <c:pt idx="278">
                  <c:v>15.081930176258853</c:v>
                </c:pt>
                <c:pt idx="279">
                  <c:v>15.565490611691471</c:v>
                </c:pt>
                <c:pt idx="280">
                  <c:v>15.525820896254626</c:v>
                </c:pt>
                <c:pt idx="281">
                  <c:v>15.474433638652643</c:v>
                </c:pt>
                <c:pt idx="282">
                  <c:v>16.036401629624098</c:v>
                </c:pt>
                <c:pt idx="283">
                  <c:v>16.304651978851023</c:v>
                </c:pt>
                <c:pt idx="284">
                  <c:v>16.742600049163681</c:v>
                </c:pt>
                <c:pt idx="285">
                  <c:v>17.633197370821392</c:v>
                </c:pt>
                <c:pt idx="286">
                  <c:v>18.076200223770062</c:v>
                </c:pt>
                <c:pt idx="287">
                  <c:v>18.159679118703192</c:v>
                </c:pt>
                <c:pt idx="288">
                  <c:v>18.459852032455842</c:v>
                </c:pt>
                <c:pt idx="289">
                  <c:v>19.168996375829828</c:v>
                </c:pt>
                <c:pt idx="290">
                  <c:v>19.83150607421841</c:v>
                </c:pt>
                <c:pt idx="291">
                  <c:v>19.482927524711279</c:v>
                </c:pt>
                <c:pt idx="292">
                  <c:v>18.62948750984512</c:v>
                </c:pt>
                <c:pt idx="293">
                  <c:v>18.735862386183527</c:v>
                </c:pt>
                <c:pt idx="294">
                  <c:v>19.205883309548046</c:v>
                </c:pt>
                <c:pt idx="295">
                  <c:v>19.573308430803717</c:v>
                </c:pt>
                <c:pt idx="296">
                  <c:v>19.743492419697773</c:v>
                </c:pt>
                <c:pt idx="297">
                  <c:v>19.897394814329523</c:v>
                </c:pt>
                <c:pt idx="298">
                  <c:v>19.443525693264974</c:v>
                </c:pt>
                <c:pt idx="299">
                  <c:v>19.577960809096112</c:v>
                </c:pt>
                <c:pt idx="300">
                  <c:v>20.13240226080789</c:v>
                </c:pt>
                <c:pt idx="301">
                  <c:v>19.866752563675885</c:v>
                </c:pt>
                <c:pt idx="302">
                  <c:v>19.25945302085411</c:v>
                </c:pt>
                <c:pt idx="303">
                  <c:v>18.87620499611587</c:v>
                </c:pt>
                <c:pt idx="304">
                  <c:v>18.054044460926388</c:v>
                </c:pt>
                <c:pt idx="305">
                  <c:v>18.172666376497492</c:v>
                </c:pt>
                <c:pt idx="306">
                  <c:v>18.195200143513734</c:v>
                </c:pt>
                <c:pt idx="307">
                  <c:v>18.967251477549286</c:v>
                </c:pt>
                <c:pt idx="308">
                  <c:v>19.20099368200135</c:v>
                </c:pt>
                <c:pt idx="309">
                  <c:v>18.095380908869092</c:v>
                </c:pt>
                <c:pt idx="310">
                  <c:v>18.141851654007954</c:v>
                </c:pt>
                <c:pt idx="311">
                  <c:v>17.660003667768652</c:v>
                </c:pt>
                <c:pt idx="312">
                  <c:v>17.218913853705978</c:v>
                </c:pt>
                <c:pt idx="313">
                  <c:v>16.217071288766149</c:v>
                </c:pt>
                <c:pt idx="314">
                  <c:v>14.687545255978646</c:v>
                </c:pt>
                <c:pt idx="315">
                  <c:v>14.669709905602737</c:v>
                </c:pt>
                <c:pt idx="316">
                  <c:v>13.790107153424243</c:v>
                </c:pt>
                <c:pt idx="317">
                  <c:v>13.1442699526732</c:v>
                </c:pt>
                <c:pt idx="318">
                  <c:v>13.585007357961842</c:v>
                </c:pt>
                <c:pt idx="319">
                  <c:v>12.513471604446609</c:v>
                </c:pt>
                <c:pt idx="320">
                  <c:v>12.328569657736626</c:v>
                </c:pt>
                <c:pt idx="321">
                  <c:v>10.831840153050605</c:v>
                </c:pt>
                <c:pt idx="322">
                  <c:v>10.591177559189784</c:v>
                </c:pt>
                <c:pt idx="323">
                  <c:v>11.333306235811172</c:v>
                </c:pt>
                <c:pt idx="324">
                  <c:v>11.902968628266976</c:v>
                </c:pt>
                <c:pt idx="325">
                  <c:v>11.55484629514479</c:v>
                </c:pt>
                <c:pt idx="326">
                  <c:v>11.984662664464292</c:v>
                </c:pt>
                <c:pt idx="327">
                  <c:v>12.448889158370365</c:v>
                </c:pt>
                <c:pt idx="328">
                  <c:v>13.078451355438336</c:v>
                </c:pt>
                <c:pt idx="329">
                  <c:v>13.051684129229987</c:v>
                </c:pt>
                <c:pt idx="330">
                  <c:v>13.345487104834394</c:v>
                </c:pt>
                <c:pt idx="331">
                  <c:v>13.884232895208612</c:v>
                </c:pt>
                <c:pt idx="332">
                  <c:v>13.701442268825105</c:v>
                </c:pt>
                <c:pt idx="333">
                  <c:v>13.690810359178704</c:v>
                </c:pt>
                <c:pt idx="334">
                  <c:v>14.435014091256258</c:v>
                </c:pt>
                <c:pt idx="335">
                  <c:v>14.58248290896244</c:v>
                </c:pt>
                <c:pt idx="336">
                  <c:v>14.764418456441355</c:v>
                </c:pt>
                <c:pt idx="337">
                  <c:v>14.167157516701366</c:v>
                </c:pt>
                <c:pt idx="338">
                  <c:v>14.336058380586215</c:v>
                </c:pt>
                <c:pt idx="339">
                  <c:v>14.645198603086115</c:v>
                </c:pt>
                <c:pt idx="340">
                  <c:v>14.953509786582783</c:v>
                </c:pt>
                <c:pt idx="341">
                  <c:v>15.040444676080995</c:v>
                </c:pt>
                <c:pt idx="342">
                  <c:v>15.231503240497684</c:v>
                </c:pt>
                <c:pt idx="343">
                  <c:v>15.417580706254757</c:v>
                </c:pt>
                <c:pt idx="344">
                  <c:v>15.254446436821175</c:v>
                </c:pt>
                <c:pt idx="345">
                  <c:v>14.988845296121768</c:v>
                </c:pt>
                <c:pt idx="346">
                  <c:v>14.745631176824585</c:v>
                </c:pt>
                <c:pt idx="347">
                  <c:v>14.750638489265032</c:v>
                </c:pt>
                <c:pt idx="348">
                  <c:v>14.547885040564143</c:v>
                </c:pt>
                <c:pt idx="349">
                  <c:v>14.002037903032699</c:v>
                </c:pt>
                <c:pt idx="350">
                  <c:v>14.05000696507782</c:v>
                </c:pt>
                <c:pt idx="351">
                  <c:v>13.559883620820079</c:v>
                </c:pt>
                <c:pt idx="352">
                  <c:v>13.568792287251448</c:v>
                </c:pt>
                <c:pt idx="353">
                  <c:v>13.019657302315936</c:v>
                </c:pt>
                <c:pt idx="354">
                  <c:v>12.34258125998522</c:v>
                </c:pt>
                <c:pt idx="355">
                  <c:v>12.745055150886254</c:v>
                </c:pt>
                <c:pt idx="356">
                  <c:v>12.937161101070849</c:v>
                </c:pt>
                <c:pt idx="357">
                  <c:v>13.91886665644582</c:v>
                </c:pt>
                <c:pt idx="358">
                  <c:v>14.164523175780356</c:v>
                </c:pt>
                <c:pt idx="359">
                  <c:v>13.741478417781551</c:v>
                </c:pt>
                <c:pt idx="360">
                  <c:v>14.049215181401211</c:v>
                </c:pt>
                <c:pt idx="361">
                  <c:v>14.721488469928302</c:v>
                </c:pt>
                <c:pt idx="362">
                  <c:v>14.370623221979535</c:v>
                </c:pt>
                <c:pt idx="363">
                  <c:v>14.752935420329358</c:v>
                </c:pt>
                <c:pt idx="364">
                  <c:v>15.047660591685046</c:v>
                </c:pt>
                <c:pt idx="365">
                  <c:v>15.328355684719289</c:v>
                </c:pt>
                <c:pt idx="366">
                  <c:v>15.083110578700271</c:v>
                </c:pt>
                <c:pt idx="367">
                  <c:v>13.899790665654445</c:v>
                </c:pt>
                <c:pt idx="368">
                  <c:v>12.997953983252438</c:v>
                </c:pt>
                <c:pt idx="369">
                  <c:v>13.066472850619194</c:v>
                </c:pt>
                <c:pt idx="370">
                  <c:v>13.727997586413096</c:v>
                </c:pt>
                <c:pt idx="371">
                  <c:v>13.92925841957824</c:v>
                </c:pt>
                <c:pt idx="372">
                  <c:v>13.794952631845828</c:v>
                </c:pt>
                <c:pt idx="373">
                  <c:v>13.531634369686596</c:v>
                </c:pt>
                <c:pt idx="374">
                  <c:v>13.639769173944172</c:v>
                </c:pt>
                <c:pt idx="375">
                  <c:v>13.654392690553237</c:v>
                </c:pt>
                <c:pt idx="376">
                  <c:v>13.645500685612372</c:v>
                </c:pt>
                <c:pt idx="377">
                  <c:v>13.78541740450253</c:v>
                </c:pt>
                <c:pt idx="378">
                  <c:v>13.802876645015786</c:v>
                </c:pt>
                <c:pt idx="379">
                  <c:v>13.984761763426281</c:v>
                </c:pt>
                <c:pt idx="380">
                  <c:v>13.926285001315879</c:v>
                </c:pt>
                <c:pt idx="381">
                  <c:v>13.905092701178472</c:v>
                </c:pt>
                <c:pt idx="382">
                  <c:v>13.749541018606536</c:v>
                </c:pt>
                <c:pt idx="383">
                  <c:v>13.388999452579633</c:v>
                </c:pt>
                <c:pt idx="384">
                  <c:v>13.148088791761564</c:v>
                </c:pt>
                <c:pt idx="385">
                  <c:v>12.68296051623676</c:v>
                </c:pt>
                <c:pt idx="386">
                  <c:v>12.443453515183666</c:v>
                </c:pt>
                <c:pt idx="387">
                  <c:v>12.433067081795167</c:v>
                </c:pt>
                <c:pt idx="388">
                  <c:v>12.221401061154127</c:v>
                </c:pt>
                <c:pt idx="389">
                  <c:v>11.491962852761231</c:v>
                </c:pt>
                <c:pt idx="390">
                  <c:v>11.534022795459864</c:v>
                </c:pt>
                <c:pt idx="391">
                  <c:v>11.846840543564635</c:v>
                </c:pt>
                <c:pt idx="392">
                  <c:v>11.843316826625976</c:v>
                </c:pt>
                <c:pt idx="393">
                  <c:v>11.471490240312296</c:v>
                </c:pt>
                <c:pt idx="394">
                  <c:v>11.072537845038017</c:v>
                </c:pt>
                <c:pt idx="395">
                  <c:v>11.1740408700368</c:v>
                </c:pt>
                <c:pt idx="396">
                  <c:v>11.636092105046142</c:v>
                </c:pt>
                <c:pt idx="397">
                  <c:v>11.910233879798247</c:v>
                </c:pt>
                <c:pt idx="398">
                  <c:v>11.685526018836836</c:v>
                </c:pt>
                <c:pt idx="399">
                  <c:v>11.522662536200242</c:v>
                </c:pt>
                <c:pt idx="400">
                  <c:v>11.479008694164486</c:v>
                </c:pt>
                <c:pt idx="401">
                  <c:v>11.428715168831896</c:v>
                </c:pt>
                <c:pt idx="402">
                  <c:v>10.694345183040147</c:v>
                </c:pt>
                <c:pt idx="403">
                  <c:v>10.492046265076443</c:v>
                </c:pt>
                <c:pt idx="404">
                  <c:v>10.500497301802136</c:v>
                </c:pt>
                <c:pt idx="405">
                  <c:v>10.612759466126228</c:v>
                </c:pt>
                <c:pt idx="406">
                  <c:v>10.516917642992128</c:v>
                </c:pt>
                <c:pt idx="407">
                  <c:v>10.172217991997869</c:v>
                </c:pt>
                <c:pt idx="408">
                  <c:v>10.359834197757275</c:v>
                </c:pt>
                <c:pt idx="409">
                  <c:v>10.329786209660694</c:v>
                </c:pt>
                <c:pt idx="410">
                  <c:v>10.707013188682817</c:v>
                </c:pt>
                <c:pt idx="411">
                  <c:v>11.40112378900019</c:v>
                </c:pt>
                <c:pt idx="412">
                  <c:v>11.026929876471318</c:v>
                </c:pt>
                <c:pt idx="413">
                  <c:v>11.154262189096347</c:v>
                </c:pt>
                <c:pt idx="414">
                  <c:v>11.113629393949603</c:v>
                </c:pt>
                <c:pt idx="415">
                  <c:v>11.584831641604607</c:v>
                </c:pt>
                <c:pt idx="416">
                  <c:v>12.011570757825893</c:v>
                </c:pt>
                <c:pt idx="417">
                  <c:v>12.549076133220158</c:v>
                </c:pt>
                <c:pt idx="418">
                  <c:v>12.857714453559314</c:v>
                </c:pt>
                <c:pt idx="419">
                  <c:v>12.878444602185992</c:v>
                </c:pt>
                <c:pt idx="420">
                  <c:v>12.543563692516173</c:v>
                </c:pt>
                <c:pt idx="421">
                  <c:v>12.354652326458801</c:v>
                </c:pt>
                <c:pt idx="422">
                  <c:v>12.17705279574848</c:v>
                </c:pt>
                <c:pt idx="423">
                  <c:v>11.906481776593186</c:v>
                </c:pt>
                <c:pt idx="424">
                  <c:v>12.026256671905163</c:v>
                </c:pt>
                <c:pt idx="425">
                  <c:v>11.995961222946582</c:v>
                </c:pt>
                <c:pt idx="426">
                  <c:v>11.791165275254551</c:v>
                </c:pt>
                <c:pt idx="427">
                  <c:v>11.732082638874159</c:v>
                </c:pt>
                <c:pt idx="428">
                  <c:v>11.94455241750447</c:v>
                </c:pt>
                <c:pt idx="429">
                  <c:v>12.045741763370799</c:v>
                </c:pt>
                <c:pt idx="430">
                  <c:v>12.053230403230504</c:v>
                </c:pt>
                <c:pt idx="431">
                  <c:v>11.413559188849495</c:v>
                </c:pt>
                <c:pt idx="432">
                  <c:v>10.992361427383427</c:v>
                </c:pt>
                <c:pt idx="433">
                  <c:v>10.06318773873573</c:v>
                </c:pt>
                <c:pt idx="434">
                  <c:v>10.327157080107879</c:v>
                </c:pt>
                <c:pt idx="435">
                  <c:v>9.6445311972812373</c:v>
                </c:pt>
                <c:pt idx="436">
                  <c:v>9.1389888133735813</c:v>
                </c:pt>
                <c:pt idx="437">
                  <c:v>9.1482202595395847</c:v>
                </c:pt>
                <c:pt idx="438">
                  <c:v>9.0034723772288086</c:v>
                </c:pt>
                <c:pt idx="439">
                  <c:v>8.5726804667537841</c:v>
                </c:pt>
                <c:pt idx="440">
                  <c:v>7.9508232642170666</c:v>
                </c:pt>
                <c:pt idx="441">
                  <c:v>7.3871337111081505</c:v>
                </c:pt>
                <c:pt idx="442">
                  <c:v>6.7530136047743117</c:v>
                </c:pt>
                <c:pt idx="443">
                  <c:v>6.4125938981198223</c:v>
                </c:pt>
                <c:pt idx="444">
                  <c:v>6.6406460286553539</c:v>
                </c:pt>
                <c:pt idx="445">
                  <c:v>6.7843435516302852</c:v>
                </c:pt>
                <c:pt idx="446">
                  <c:v>6.6863557604558963</c:v>
                </c:pt>
                <c:pt idx="447">
                  <c:v>6.5207277305471614</c:v>
                </c:pt>
                <c:pt idx="448">
                  <c:v>6.5823632316210823</c:v>
                </c:pt>
                <c:pt idx="449">
                  <c:v>6.4962913186410569</c:v>
                </c:pt>
                <c:pt idx="450">
                  <c:v>6.3713240938489903</c:v>
                </c:pt>
                <c:pt idx="451">
                  <c:v>6.3030737609145939</c:v>
                </c:pt>
                <c:pt idx="452">
                  <c:v>6.1491705624316797</c:v>
                </c:pt>
                <c:pt idx="453">
                  <c:v>6.2905153211913225</c:v>
                </c:pt>
                <c:pt idx="454">
                  <c:v>6.3333274953541556</c:v>
                </c:pt>
                <c:pt idx="455">
                  <c:v>6.1345804112834301</c:v>
                </c:pt>
                <c:pt idx="456">
                  <c:v>6.098467639950103</c:v>
                </c:pt>
                <c:pt idx="457">
                  <c:v>6.239692771364977</c:v>
                </c:pt>
                <c:pt idx="458">
                  <c:v>6.3560740048691429</c:v>
                </c:pt>
                <c:pt idx="459">
                  <c:v>6.4561395558192736</c:v>
                </c:pt>
                <c:pt idx="460">
                  <c:v>6.829002261482028</c:v>
                </c:pt>
                <c:pt idx="461">
                  <c:v>7.0216152147841289</c:v>
                </c:pt>
                <c:pt idx="462">
                  <c:v>7.0528371654463093</c:v>
                </c:pt>
                <c:pt idx="463">
                  <c:v>6.4791311017052751</c:v>
                </c:pt>
                <c:pt idx="464">
                  <c:v>6.5584816720612586</c:v>
                </c:pt>
                <c:pt idx="465">
                  <c:v>6.794704199949301</c:v>
                </c:pt>
                <c:pt idx="466">
                  <c:v>6.4670225741331313</c:v>
                </c:pt>
                <c:pt idx="467">
                  <c:v>6.1607170337991786</c:v>
                </c:pt>
                <c:pt idx="468">
                  <c:v>5.9896677711394366</c:v>
                </c:pt>
                <c:pt idx="469">
                  <c:v>5.45534764990777</c:v>
                </c:pt>
                <c:pt idx="470">
                  <c:v>5.7988227275571571</c:v>
                </c:pt>
                <c:pt idx="471">
                  <c:v>5.5998587255061834</c:v>
                </c:pt>
                <c:pt idx="472">
                  <c:v>5.1889504620474938</c:v>
                </c:pt>
                <c:pt idx="473">
                  <c:v>5.0436396804516184</c:v>
                </c:pt>
                <c:pt idx="474">
                  <c:v>5.0805929195407948</c:v>
                </c:pt>
                <c:pt idx="475">
                  <c:v>5.0207010779228565</c:v>
                </c:pt>
                <c:pt idx="476">
                  <c:v>5.2971627701080584</c:v>
                </c:pt>
                <c:pt idx="477">
                  <c:v>5.3511773934241562</c:v>
                </c:pt>
                <c:pt idx="478">
                  <c:v>5.1264079309479254</c:v>
                </c:pt>
                <c:pt idx="479">
                  <c:v>4.7842410450832489</c:v>
                </c:pt>
                <c:pt idx="480">
                  <c:v>5.1221841468873741</c:v>
                </c:pt>
                <c:pt idx="481">
                  <c:v>5.2748571912050464</c:v>
                </c:pt>
                <c:pt idx="482">
                  <c:v>5.1923481586841778</c:v>
                </c:pt>
                <c:pt idx="483">
                  <c:v>5.2970859227396767</c:v>
                </c:pt>
                <c:pt idx="484">
                  <c:v>5.6094692253307779</c:v>
                </c:pt>
                <c:pt idx="485">
                  <c:v>5.2161109609893224</c:v>
                </c:pt>
                <c:pt idx="486">
                  <c:v>5.1977793619054733</c:v>
                </c:pt>
                <c:pt idx="487">
                  <c:v>5.1612948232157336</c:v>
                </c:pt>
                <c:pt idx="488">
                  <c:v>5.3775244254582617</c:v>
                </c:pt>
                <c:pt idx="489">
                  <c:v>5.4792576780533508</c:v>
                </c:pt>
                <c:pt idx="490">
                  <c:v>5.8381969932008966</c:v>
                </c:pt>
                <c:pt idx="491">
                  <c:v>6.1141588494172758</c:v>
                </c:pt>
                <c:pt idx="492">
                  <c:v>6.2870872903471318</c:v>
                </c:pt>
                <c:pt idx="493">
                  <c:v>6.461305872696987</c:v>
                </c:pt>
                <c:pt idx="494">
                  <c:v>6.8213872490360465</c:v>
                </c:pt>
                <c:pt idx="495">
                  <c:v>7.2732533902098666</c:v>
                </c:pt>
                <c:pt idx="496">
                  <c:v>7.5934672589193823</c:v>
                </c:pt>
                <c:pt idx="497">
                  <c:v>7.5579873517551306</c:v>
                </c:pt>
                <c:pt idx="498">
                  <c:v>7.6020950457740373</c:v>
                </c:pt>
                <c:pt idx="499">
                  <c:v>8.0200306898957798</c:v>
                </c:pt>
                <c:pt idx="500">
                  <c:v>8.2650830022843067</c:v>
                </c:pt>
                <c:pt idx="501">
                  <c:v>8.4321519987618974</c:v>
                </c:pt>
                <c:pt idx="502">
                  <c:v>7.9982537722698419</c:v>
                </c:pt>
                <c:pt idx="503">
                  <c:v>7.9646798649400008</c:v>
                </c:pt>
                <c:pt idx="504">
                  <c:v>8.1542004830691539</c:v>
                </c:pt>
                <c:pt idx="505">
                  <c:v>8.5333605790659703</c:v>
                </c:pt>
                <c:pt idx="506">
                  <c:v>8.700737500978537</c:v>
                </c:pt>
                <c:pt idx="507">
                  <c:v>8.3728096684638214</c:v>
                </c:pt>
                <c:pt idx="508">
                  <c:v>8.0004978675982148</c:v>
                </c:pt>
                <c:pt idx="509">
                  <c:v>7.6718252826730815</c:v>
                </c:pt>
                <c:pt idx="510">
                  <c:v>7.3459851194906527</c:v>
                </c:pt>
                <c:pt idx="511">
                  <c:v>7.4417831742173712</c:v>
                </c:pt>
                <c:pt idx="512">
                  <c:v>7.4581838671897946</c:v>
                </c:pt>
                <c:pt idx="513">
                  <c:v>7.3174003956214806</c:v>
                </c:pt>
                <c:pt idx="514">
                  <c:v>7.5463279119162356</c:v>
                </c:pt>
                <c:pt idx="515">
                  <c:v>7.8097391449387459</c:v>
                </c:pt>
                <c:pt idx="516">
                  <c:v>8.0722494460373788</c:v>
                </c:pt>
                <c:pt idx="517">
                  <c:v>8.1620662208503578</c:v>
                </c:pt>
                <c:pt idx="518">
                  <c:v>8.0580770441160929</c:v>
                </c:pt>
                <c:pt idx="519">
                  <c:v>7.9236203483279839</c:v>
                </c:pt>
                <c:pt idx="520">
                  <c:v>7.8996983306652933</c:v>
                </c:pt>
                <c:pt idx="521">
                  <c:v>8.0516769463966487</c:v>
                </c:pt>
                <c:pt idx="522">
                  <c:v>8.3777121399718339</c:v>
                </c:pt>
                <c:pt idx="523">
                  <c:v>8.7174183085483303</c:v>
                </c:pt>
                <c:pt idx="524">
                  <c:v>8.581670375209054</c:v>
                </c:pt>
                <c:pt idx="525">
                  <c:v>8.4194910358724258</c:v>
                </c:pt>
                <c:pt idx="526">
                  <c:v>8.8883273612509726</c:v>
                </c:pt>
                <c:pt idx="527">
                  <c:v>9.3106396804163758</c:v>
                </c:pt>
                <c:pt idx="528">
                  <c:v>9.6926188522549968</c:v>
                </c:pt>
                <c:pt idx="529">
                  <c:v>9.8308047228195772</c:v>
                </c:pt>
                <c:pt idx="530">
                  <c:v>9.5185375388100333</c:v>
                </c:pt>
                <c:pt idx="531">
                  <c:v>9.4765667879030691</c:v>
                </c:pt>
                <c:pt idx="532">
                  <c:v>9.7290076940213321</c:v>
                </c:pt>
                <c:pt idx="533">
                  <c:v>9.7963861804506163</c:v>
                </c:pt>
                <c:pt idx="534">
                  <c:v>9.9639938917878066</c:v>
                </c:pt>
                <c:pt idx="535">
                  <c:v>10.11091845848895</c:v>
                </c:pt>
                <c:pt idx="536">
                  <c:v>10.359247611348509</c:v>
                </c:pt>
                <c:pt idx="537">
                  <c:v>10.718495997022934</c:v>
                </c:pt>
                <c:pt idx="538">
                  <c:v>10.886317440307939</c:v>
                </c:pt>
                <c:pt idx="539">
                  <c:v>11.14736523913726</c:v>
                </c:pt>
                <c:pt idx="540">
                  <c:v>11.340966188506242</c:v>
                </c:pt>
                <c:pt idx="541">
                  <c:v>11.389435672748018</c:v>
                </c:pt>
                <c:pt idx="542">
                  <c:v>10.71235206273249</c:v>
                </c:pt>
                <c:pt idx="543">
                  <c:v>10.395587685954736</c:v>
                </c:pt>
                <c:pt idx="544">
                  <c:v>10.575158463806103</c:v>
                </c:pt>
                <c:pt idx="545">
                  <c:v>11.197979740229959</c:v>
                </c:pt>
                <c:pt idx="546">
                  <c:v>11.869694058481278</c:v>
                </c:pt>
                <c:pt idx="547">
                  <c:v>12.488808219521879</c:v>
                </c:pt>
                <c:pt idx="548">
                  <c:v>12.692614823344721</c:v>
                </c:pt>
                <c:pt idx="549">
                  <c:v>12.426517521583351</c:v>
                </c:pt>
                <c:pt idx="550">
                  <c:v>12.615251212344488</c:v>
                </c:pt>
                <c:pt idx="551">
                  <c:v>13.009052728993129</c:v>
                </c:pt>
                <c:pt idx="552">
                  <c:v>13.185930628677792</c:v>
                </c:pt>
                <c:pt idx="553">
                  <c:v>13.633966132216214</c:v>
                </c:pt>
                <c:pt idx="554">
                  <c:v>14.033257507604494</c:v>
                </c:pt>
                <c:pt idx="555">
                  <c:v>14.488222209157056</c:v>
                </c:pt>
                <c:pt idx="556">
                  <c:v>15.002347055737109</c:v>
                </c:pt>
                <c:pt idx="557">
                  <c:v>15.120333481747524</c:v>
                </c:pt>
                <c:pt idx="558">
                  <c:v>15.820802594477746</c:v>
                </c:pt>
                <c:pt idx="559">
                  <c:v>16.8628618527638</c:v>
                </c:pt>
                <c:pt idx="560">
                  <c:v>17.818723713516423</c:v>
                </c:pt>
                <c:pt idx="561">
                  <c:v>17.537237852261079</c:v>
                </c:pt>
                <c:pt idx="562">
                  <c:v>18.13130143495242</c:v>
                </c:pt>
                <c:pt idx="563">
                  <c:v>18.64662402140252</c:v>
                </c:pt>
                <c:pt idx="564">
                  <c:v>18.806128571700757</c:v>
                </c:pt>
                <c:pt idx="565">
                  <c:v>18.868850519584019</c:v>
                </c:pt>
                <c:pt idx="566">
                  <c:v>19.94341779906453</c:v>
                </c:pt>
                <c:pt idx="567">
                  <c:v>21.25790924948749</c:v>
                </c:pt>
                <c:pt idx="568">
                  <c:v>21.832732178740013</c:v>
                </c:pt>
                <c:pt idx="569">
                  <c:v>20.913421576866689</c:v>
                </c:pt>
                <c:pt idx="570">
                  <c:v>21.081905435296779</c:v>
                </c:pt>
                <c:pt idx="571">
                  <c:v>21.762131502579233</c:v>
                </c:pt>
                <c:pt idx="572">
                  <c:v>23.00464944615922</c:v>
                </c:pt>
                <c:pt idx="573">
                  <c:v>23.578344239585032</c:v>
                </c:pt>
                <c:pt idx="574">
                  <c:v>25.121984571109582</c:v>
                </c:pt>
                <c:pt idx="575">
                  <c:v>25.301591027426131</c:v>
                </c:pt>
                <c:pt idx="576">
                  <c:v>27.083199620832762</c:v>
                </c:pt>
                <c:pt idx="577">
                  <c:v>27.131672798247372</c:v>
                </c:pt>
                <c:pt idx="578">
                  <c:v>27.67574843786187</c:v>
                </c:pt>
                <c:pt idx="579">
                  <c:v>27.568454472898285</c:v>
                </c:pt>
                <c:pt idx="580">
                  <c:v>27.698586875008118</c:v>
                </c:pt>
                <c:pt idx="581">
                  <c:v>27.935467830288673</c:v>
                </c:pt>
                <c:pt idx="582">
                  <c:v>29.933289406842196</c:v>
                </c:pt>
                <c:pt idx="583">
                  <c:v>31.480313247172987</c:v>
                </c:pt>
                <c:pt idx="584">
                  <c:v>32.563788598776689</c:v>
                </c:pt>
                <c:pt idx="585">
                  <c:v>28.961067164354773</c:v>
                </c:pt>
                <c:pt idx="586">
                  <c:v>21.171036000097025</c:v>
                </c:pt>
                <c:pt idx="587">
                  <c:v>22.007373176418326</c:v>
                </c:pt>
                <c:pt idx="588">
                  <c:v>22.31072429433684</c:v>
                </c:pt>
                <c:pt idx="589">
                  <c:v>23.69711774933587</c:v>
                </c:pt>
                <c:pt idx="590">
                  <c:v>24.586607792668847</c:v>
                </c:pt>
                <c:pt idx="591">
                  <c:v>25.843436862018301</c:v>
                </c:pt>
                <c:pt idx="592">
                  <c:v>24.309760633908169</c:v>
                </c:pt>
                <c:pt idx="593">
                  <c:v>21.866899333389476</c:v>
                </c:pt>
                <c:pt idx="594">
                  <c:v>21.548797592546638</c:v>
                </c:pt>
                <c:pt idx="595">
                  <c:v>21.300602241118142</c:v>
                </c:pt>
                <c:pt idx="596">
                  <c:v>21.072581788447309</c:v>
                </c:pt>
                <c:pt idx="597">
                  <c:v>18.214870154658623</c:v>
                </c:pt>
                <c:pt idx="598">
                  <c:v>16.939711377775161</c:v>
                </c:pt>
                <c:pt idx="599">
                  <c:v>16.05500185653132</c:v>
                </c:pt>
                <c:pt idx="600">
                  <c:v>16.705478731547608</c:v>
                </c:pt>
                <c:pt idx="601">
                  <c:v>18.161492436976086</c:v>
                </c:pt>
                <c:pt idx="602">
                  <c:v>18.579561032791283</c:v>
                </c:pt>
                <c:pt idx="603">
                  <c:v>16.872315331609663</c:v>
                </c:pt>
                <c:pt idx="604">
                  <c:v>15.40153999911011</c:v>
                </c:pt>
                <c:pt idx="605">
                  <c:v>15.062476074643243</c:v>
                </c:pt>
                <c:pt idx="606">
                  <c:v>15.516750095516318</c:v>
                </c:pt>
                <c:pt idx="607">
                  <c:v>15.006276602886542</c:v>
                </c:pt>
                <c:pt idx="608">
                  <c:v>12.817745261106882</c:v>
                </c:pt>
                <c:pt idx="609">
                  <c:v>11.145926407660927</c:v>
                </c:pt>
                <c:pt idx="610">
                  <c:v>11.415600295644673</c:v>
                </c:pt>
                <c:pt idx="611">
                  <c:v>9.3060328679683142</c:v>
                </c:pt>
                <c:pt idx="612">
                  <c:v>9.3124064551778432</c:v>
                </c:pt>
                <c:pt idx="613">
                  <c:v>9.3369322510084025</c:v>
                </c:pt>
                <c:pt idx="614">
                  <c:v>9.4130650280122108</c:v>
                </c:pt>
                <c:pt idx="615">
                  <c:v>7.1922331961154837</c:v>
                </c:pt>
                <c:pt idx="616">
                  <c:v>6.3908572898814429</c:v>
                </c:pt>
                <c:pt idx="617">
                  <c:v>5.5650593715289647</c:v>
                </c:pt>
                <c:pt idx="618">
                  <c:v>5.8387636718511997</c:v>
                </c:pt>
                <c:pt idx="619">
                  <c:v>8.8346532051812137</c:v>
                </c:pt>
                <c:pt idx="620">
                  <c:v>9.7611685640637074</c:v>
                </c:pt>
                <c:pt idx="621">
                  <c:v>8.4786066076890805</c:v>
                </c:pt>
                <c:pt idx="622">
                  <c:v>8.4633095671228951</c:v>
                </c:pt>
                <c:pt idx="623">
                  <c:v>8.2570739991006761</c:v>
                </c:pt>
                <c:pt idx="624">
                  <c:v>8.7280461628135271</c:v>
                </c:pt>
                <c:pt idx="625">
                  <c:v>7.8260517513165926</c:v>
                </c:pt>
                <c:pt idx="626">
                  <c:v>7.8746813229431671</c:v>
                </c:pt>
                <c:pt idx="627">
                  <c:v>8.7231016460681108</c:v>
                </c:pt>
                <c:pt idx="628">
                  <c:v>11.249651251932441</c:v>
                </c:pt>
                <c:pt idx="629">
                  <c:v>13.098875517269517</c:v>
                </c:pt>
                <c:pt idx="630">
                  <c:v>13.75430449387453</c:v>
                </c:pt>
                <c:pt idx="631">
                  <c:v>12.999527050367734</c:v>
                </c:pt>
                <c:pt idx="632">
                  <c:v>12.922920614885989</c:v>
                </c:pt>
                <c:pt idx="633">
                  <c:v>11.696253568143689</c:v>
                </c:pt>
                <c:pt idx="634">
                  <c:v>12.011766193389933</c:v>
                </c:pt>
                <c:pt idx="635">
                  <c:v>12.281801622601112</c:v>
                </c:pt>
                <c:pt idx="636">
                  <c:v>13.025119828332377</c:v>
                </c:pt>
                <c:pt idx="637">
                  <c:v>13.92692290427429</c:v>
                </c:pt>
                <c:pt idx="638">
                  <c:v>13.25453762974008</c:v>
                </c:pt>
                <c:pt idx="639">
                  <c:v>13.518389284490087</c:v>
                </c:pt>
                <c:pt idx="640">
                  <c:v>12.181583235024018</c:v>
                </c:pt>
                <c:pt idx="641">
                  <c:v>12.287726483952419</c:v>
                </c:pt>
                <c:pt idx="642">
                  <c:v>11.741524229318239</c:v>
                </c:pt>
                <c:pt idx="643">
                  <c:v>11.315025981829047</c:v>
                </c:pt>
                <c:pt idx="644">
                  <c:v>10.909954083288843</c:v>
                </c:pt>
                <c:pt idx="645">
                  <c:v>11.108352605351723</c:v>
                </c:pt>
                <c:pt idx="646">
                  <c:v>11.4488086902057</c:v>
                </c:pt>
                <c:pt idx="647">
                  <c:v>11.639337566475886</c:v>
                </c:pt>
                <c:pt idx="648">
                  <c:v>11.495907968201598</c:v>
                </c:pt>
                <c:pt idx="649">
                  <c:v>11.087812159055566</c:v>
                </c:pt>
                <c:pt idx="650">
                  <c:v>10.398272404790033</c:v>
                </c:pt>
                <c:pt idx="651">
                  <c:v>11.104210207149523</c:v>
                </c:pt>
                <c:pt idx="652">
                  <c:v>11.985576683480097</c:v>
                </c:pt>
                <c:pt idx="653">
                  <c:v>12.539519324443891</c:v>
                </c:pt>
                <c:pt idx="654">
                  <c:v>13.202137936511013</c:v>
                </c:pt>
                <c:pt idx="655">
                  <c:v>14.10505684666896</c:v>
                </c:pt>
                <c:pt idx="656">
                  <c:v>14.418891702707434</c:v>
                </c:pt>
                <c:pt idx="657">
                  <c:v>14.82623262711409</c:v>
                </c:pt>
                <c:pt idx="658">
                  <c:v>16.129605163251139</c:v>
                </c:pt>
                <c:pt idx="659">
                  <c:v>16.159192714615326</c:v>
                </c:pt>
                <c:pt idx="660">
                  <c:v>17.087359845997241</c:v>
                </c:pt>
                <c:pt idx="661">
                  <c:v>18.104536459517789</c:v>
                </c:pt>
                <c:pt idx="662">
                  <c:v>18.660478203926019</c:v>
                </c:pt>
                <c:pt idx="663">
                  <c:v>18.71899966515149</c:v>
                </c:pt>
                <c:pt idx="664">
                  <c:v>17.750192519328639</c:v>
                </c:pt>
                <c:pt idx="665">
                  <c:v>18.393001065831342</c:v>
                </c:pt>
                <c:pt idx="666">
                  <c:v>19.360464512319133</c:v>
                </c:pt>
                <c:pt idx="667">
                  <c:v>19.623060162983755</c:v>
                </c:pt>
                <c:pt idx="668">
                  <c:v>19.862024243287632</c:v>
                </c:pt>
                <c:pt idx="669">
                  <c:v>20.913091852533121</c:v>
                </c:pt>
                <c:pt idx="670">
                  <c:v>21.499765341024162</c:v>
                </c:pt>
                <c:pt idx="671">
                  <c:v>21.12566354815544</c:v>
                </c:pt>
                <c:pt idx="672">
                  <c:v>21.618741582953511</c:v>
                </c:pt>
                <c:pt idx="673">
                  <c:v>22.244221552805158</c:v>
                </c:pt>
                <c:pt idx="674">
                  <c:v>22.042197016050572</c:v>
                </c:pt>
                <c:pt idx="675">
                  <c:v>20.556579457432857</c:v>
                </c:pt>
                <c:pt idx="676">
                  <c:v>19.474174686572102</c:v>
                </c:pt>
                <c:pt idx="677">
                  <c:v>18.711659960364962</c:v>
                </c:pt>
                <c:pt idx="678">
                  <c:v>19.646723279607624</c:v>
                </c:pt>
                <c:pt idx="679">
                  <c:v>19.80698257738096</c:v>
                </c:pt>
                <c:pt idx="680">
                  <c:v>16.847882862705806</c:v>
                </c:pt>
                <c:pt idx="681">
                  <c:v>14.361659574753359</c:v>
                </c:pt>
                <c:pt idx="682">
                  <c:v>13.158119166486065</c:v>
                </c:pt>
                <c:pt idx="683">
                  <c:v>13.00848303370614</c:v>
                </c:pt>
                <c:pt idx="684">
                  <c:v>13.511461918562416</c:v>
                </c:pt>
                <c:pt idx="685">
                  <c:v>13.263076236460869</c:v>
                </c:pt>
                <c:pt idx="686">
                  <c:v>12.377286234697685</c:v>
                </c:pt>
                <c:pt idx="687">
                  <c:v>11.789517720684184</c:v>
                </c:pt>
                <c:pt idx="688">
                  <c:v>11.992275930545693</c:v>
                </c:pt>
                <c:pt idx="689">
                  <c:v>12.288966307788129</c:v>
                </c:pt>
                <c:pt idx="690">
                  <c:v>14.770328017492069</c:v>
                </c:pt>
                <c:pt idx="691">
                  <c:v>14.903588512604367</c:v>
                </c:pt>
                <c:pt idx="692">
                  <c:v>14.282330508639975</c:v>
                </c:pt>
                <c:pt idx="693">
                  <c:v>16.061147643333449</c:v>
                </c:pt>
                <c:pt idx="694">
                  <c:v>16.149571800715517</c:v>
                </c:pt>
                <c:pt idx="695">
                  <c:v>15.756484438994008</c:v>
                </c:pt>
                <c:pt idx="696">
                  <c:v>15.599634410919283</c:v>
                </c:pt>
                <c:pt idx="697">
                  <c:v>15.66469692895477</c:v>
                </c:pt>
                <c:pt idx="698">
                  <c:v>15.729223743214224</c:v>
                </c:pt>
                <c:pt idx="699">
                  <c:v>13.916994579812403</c:v>
                </c:pt>
                <c:pt idx="700">
                  <c:v>14.502929499657771</c:v>
                </c:pt>
                <c:pt idx="701">
                  <c:v>14.833828921489788</c:v>
                </c:pt>
                <c:pt idx="702">
                  <c:v>15.270952598570258</c:v>
                </c:pt>
                <c:pt idx="703">
                  <c:v>15.120082343333987</c:v>
                </c:pt>
                <c:pt idx="704">
                  <c:v>16.452835577060963</c:v>
                </c:pt>
                <c:pt idx="705">
                  <c:v>16.821204806265637</c:v>
                </c:pt>
                <c:pt idx="706">
                  <c:v>16.599238509946641</c:v>
                </c:pt>
                <c:pt idx="707">
                  <c:v>16.280412901283832</c:v>
                </c:pt>
                <c:pt idx="708">
                  <c:v>16.378480342613667</c:v>
                </c:pt>
                <c:pt idx="709">
                  <c:v>16.216119847731051</c:v>
                </c:pt>
                <c:pt idx="710">
                  <c:v>16.172906305307894</c:v>
                </c:pt>
                <c:pt idx="711">
                  <c:v>16.370988707128777</c:v>
                </c:pt>
                <c:pt idx="712">
                  <c:v>14.138747694800726</c:v>
                </c:pt>
                <c:pt idx="713">
                  <c:v>12.843765598268805</c:v>
                </c:pt>
                <c:pt idx="714">
                  <c:v>13.369884763210052</c:v>
                </c:pt>
                <c:pt idx="715">
                  <c:v>13.649399392391636</c:v>
                </c:pt>
                <c:pt idx="716">
                  <c:v>14.214842598620635</c:v>
                </c:pt>
                <c:pt idx="717">
                  <c:v>14.328290323104955</c:v>
                </c:pt>
                <c:pt idx="718">
                  <c:v>14.636689248763608</c:v>
                </c:pt>
                <c:pt idx="719">
                  <c:v>13.908426122353838</c:v>
                </c:pt>
                <c:pt idx="720">
                  <c:v>13.904158267950832</c:v>
                </c:pt>
                <c:pt idx="721">
                  <c:v>13.00294330340245</c:v>
                </c:pt>
                <c:pt idx="722">
                  <c:v>12.955719822063331</c:v>
                </c:pt>
                <c:pt idx="723">
                  <c:v>12.429370389220782</c:v>
                </c:pt>
                <c:pt idx="724">
                  <c:v>12.037206512481577</c:v>
                </c:pt>
                <c:pt idx="725">
                  <c:v>12.164306590628442</c:v>
                </c:pt>
                <c:pt idx="726">
                  <c:v>12.744996277919576</c:v>
                </c:pt>
                <c:pt idx="727">
                  <c:v>12.463173720387802</c:v>
                </c:pt>
                <c:pt idx="728">
                  <c:v>12.279729272093075</c:v>
                </c:pt>
                <c:pt idx="729">
                  <c:v>11.577814956574077</c:v>
                </c:pt>
                <c:pt idx="730">
                  <c:v>10.911668685916965</c:v>
                </c:pt>
                <c:pt idx="731">
                  <c:v>10.086593309917903</c:v>
                </c:pt>
                <c:pt idx="732">
                  <c:v>10.101686431929252</c:v>
                </c:pt>
                <c:pt idx="733">
                  <c:v>9.6802555917493631</c:v>
                </c:pt>
                <c:pt idx="734">
                  <c:v>9.0034266177609705</c:v>
                </c:pt>
                <c:pt idx="735">
                  <c:v>8.5442557075882615</c:v>
                </c:pt>
                <c:pt idx="736">
                  <c:v>8.50611625969605</c:v>
                </c:pt>
                <c:pt idx="737">
                  <c:v>8.9054569285180545</c:v>
                </c:pt>
                <c:pt idx="738">
                  <c:v>9.150488900994743</c:v>
                </c:pt>
                <c:pt idx="739">
                  <c:v>9.0128230475642965</c:v>
                </c:pt>
                <c:pt idx="740">
                  <c:v>9.0778298393715016</c:v>
                </c:pt>
                <c:pt idx="741">
                  <c:v>9.5991767493529867</c:v>
                </c:pt>
                <c:pt idx="742">
                  <c:v>9.6613341521716549</c:v>
                </c:pt>
                <c:pt idx="743">
                  <c:v>9.6175141032831775</c:v>
                </c:pt>
                <c:pt idx="744">
                  <c:v>10.150534220432084</c:v>
                </c:pt>
                <c:pt idx="745">
                  <c:v>10.708982995221268</c:v>
                </c:pt>
                <c:pt idx="746">
                  <c:v>10.850541744036802</c:v>
                </c:pt>
                <c:pt idx="747">
                  <c:v>11.039227142939692</c:v>
                </c:pt>
                <c:pt idx="748">
                  <c:v>11.362215800613692</c:v>
                </c:pt>
                <c:pt idx="749">
                  <c:v>11.516744786451234</c:v>
                </c:pt>
                <c:pt idx="750">
                  <c:v>11.774213341781657</c:v>
                </c:pt>
                <c:pt idx="751">
                  <c:v>11.210545904158966</c:v>
                </c:pt>
                <c:pt idx="752">
                  <c:v>11.336281939610288</c:v>
                </c:pt>
                <c:pt idx="753">
                  <c:v>11.187335503326032</c:v>
                </c:pt>
                <c:pt idx="754">
                  <c:v>10.63103367300142</c:v>
                </c:pt>
                <c:pt idx="755">
                  <c:v>10.737360316041073</c:v>
                </c:pt>
                <c:pt idx="756">
                  <c:v>11.052412763977472</c:v>
                </c:pt>
                <c:pt idx="757">
                  <c:v>10.947918887724722</c:v>
                </c:pt>
                <c:pt idx="758">
                  <c:v>11.224693196180683</c:v>
                </c:pt>
                <c:pt idx="759">
                  <c:v>10.938275188239396</c:v>
                </c:pt>
                <c:pt idx="760">
                  <c:v>11.10373693679262</c:v>
                </c:pt>
                <c:pt idx="761">
                  <c:v>11.532785272532504</c:v>
                </c:pt>
                <c:pt idx="762">
                  <c:v>11.738774750180715</c:v>
                </c:pt>
                <c:pt idx="763">
                  <c:v>11.541711674209223</c:v>
                </c:pt>
                <c:pt idx="764">
                  <c:v>11.328560584696469</c:v>
                </c:pt>
                <c:pt idx="765">
                  <c:v>11.583105186279125</c:v>
                </c:pt>
                <c:pt idx="766">
                  <c:v>11.47845919805548</c:v>
                </c:pt>
                <c:pt idx="767">
                  <c:v>11.638683593355131</c:v>
                </c:pt>
                <c:pt idx="768">
                  <c:v>11.960463439806993</c:v>
                </c:pt>
                <c:pt idx="769">
                  <c:v>12.341753548186317</c:v>
                </c:pt>
                <c:pt idx="770">
                  <c:v>12.323310311389326</c:v>
                </c:pt>
                <c:pt idx="771">
                  <c:v>12.631867236563075</c:v>
                </c:pt>
                <c:pt idx="772">
                  <c:v>13.036560628785349</c:v>
                </c:pt>
                <c:pt idx="773">
                  <c:v>13.130223361406051</c:v>
                </c:pt>
                <c:pt idx="774">
                  <c:v>12.867028443009156</c:v>
                </c:pt>
                <c:pt idx="775">
                  <c:v>12.915378562256739</c:v>
                </c:pt>
                <c:pt idx="776">
                  <c:v>13.79826495171978</c:v>
                </c:pt>
                <c:pt idx="777">
                  <c:v>14.374662675391336</c:v>
                </c:pt>
                <c:pt idx="778">
                  <c:v>14.847702661876779</c:v>
                </c:pt>
                <c:pt idx="779">
                  <c:v>15.020347474739964</c:v>
                </c:pt>
                <c:pt idx="780">
                  <c:v>15.623163177761667</c:v>
                </c:pt>
                <c:pt idx="781">
                  <c:v>15.761666525801902</c:v>
                </c:pt>
                <c:pt idx="782">
                  <c:v>15.134873415142534</c:v>
                </c:pt>
                <c:pt idx="783">
                  <c:v>16.040842386215914</c:v>
                </c:pt>
                <c:pt idx="784">
                  <c:v>16.013723170832176</c:v>
                </c:pt>
                <c:pt idx="785">
                  <c:v>15.773186880128739</c:v>
                </c:pt>
                <c:pt idx="786">
                  <c:v>14.508136111909064</c:v>
                </c:pt>
                <c:pt idx="787">
                  <c:v>13.98493930994276</c:v>
                </c:pt>
                <c:pt idx="788">
                  <c:v>11.84126754014963</c:v>
                </c:pt>
                <c:pt idx="789">
                  <c:v>11.387602961765047</c:v>
                </c:pt>
                <c:pt idx="790">
                  <c:v>11.110043656743288</c:v>
                </c:pt>
                <c:pt idx="791">
                  <c:v>11.372779425862701</c:v>
                </c:pt>
                <c:pt idx="792">
                  <c:v>11.469296334735574</c:v>
                </c:pt>
                <c:pt idx="793">
                  <c:v>11.949565314209432</c:v>
                </c:pt>
                <c:pt idx="794">
                  <c:v>11.287903096501278</c:v>
                </c:pt>
                <c:pt idx="795">
                  <c:v>10.900825126392668</c:v>
                </c:pt>
                <c:pt idx="796">
                  <c:v>10.733674273688536</c:v>
                </c:pt>
                <c:pt idx="797">
                  <c:v>11.08271585505209</c:v>
                </c:pt>
                <c:pt idx="798">
                  <c:v>11.696446553354361</c:v>
                </c:pt>
                <c:pt idx="799">
                  <c:v>11.337472355329828</c:v>
                </c:pt>
                <c:pt idx="800">
                  <c:v>10.827463017228832</c:v>
                </c:pt>
                <c:pt idx="801">
                  <c:v>11.132662042754784</c:v>
                </c:pt>
                <c:pt idx="802">
                  <c:v>10.975407324839066</c:v>
                </c:pt>
                <c:pt idx="803">
                  <c:v>10.680912531969186</c:v>
                </c:pt>
                <c:pt idx="804">
                  <c:v>10.419342657320325</c:v>
                </c:pt>
                <c:pt idx="805">
                  <c:v>9.999761169144179</c:v>
                </c:pt>
                <c:pt idx="806">
                  <c:v>10.186680609489672</c:v>
                </c:pt>
                <c:pt idx="807">
                  <c:v>10.779484482024616</c:v>
                </c:pt>
                <c:pt idx="808">
                  <c:v>11.241032697984433</c:v>
                </c:pt>
                <c:pt idx="809">
                  <c:v>11.583895756523841</c:v>
                </c:pt>
                <c:pt idx="810">
                  <c:v>11.134621739180931</c:v>
                </c:pt>
                <c:pt idx="811">
                  <c:v>10.723556662478131</c:v>
                </c:pt>
                <c:pt idx="812">
                  <c:v>10.553013689399156</c:v>
                </c:pt>
                <c:pt idx="813">
                  <c:v>10.825409809169489</c:v>
                </c:pt>
                <c:pt idx="814">
                  <c:v>10.248096205635571</c:v>
                </c:pt>
                <c:pt idx="815">
                  <c:v>10.159652938900912</c:v>
                </c:pt>
                <c:pt idx="816">
                  <c:v>10.248285758038978</c:v>
                </c:pt>
                <c:pt idx="817">
                  <c:v>9.8725171405700571</c:v>
                </c:pt>
                <c:pt idx="818">
                  <c:v>9.9013324912409217</c:v>
                </c:pt>
                <c:pt idx="819">
                  <c:v>9.7836398675440606</c:v>
                </c:pt>
                <c:pt idx="820">
                  <c:v>9.6922950863958111</c:v>
                </c:pt>
                <c:pt idx="821">
                  <c:v>9.0677189434195302</c:v>
                </c:pt>
                <c:pt idx="822">
                  <c:v>9.6050380933639197</c:v>
                </c:pt>
                <c:pt idx="823">
                  <c:v>9.8513486380792319</c:v>
                </c:pt>
                <c:pt idx="824">
                  <c:v>9.8840483617382837</c:v>
                </c:pt>
                <c:pt idx="825">
                  <c:v>10.169850844772141</c:v>
                </c:pt>
                <c:pt idx="826">
                  <c:v>10.215861011650642</c:v>
                </c:pt>
                <c:pt idx="827">
                  <c:v>10.529330904131147</c:v>
                </c:pt>
                <c:pt idx="828">
                  <c:v>10.745733299747906</c:v>
                </c:pt>
                <c:pt idx="829">
                  <c:v>10.911564066731678</c:v>
                </c:pt>
                <c:pt idx="830">
                  <c:v>10.910946522976252</c:v>
                </c:pt>
                <c:pt idx="831">
                  <c:v>11.178021600956095</c:v>
                </c:pt>
                <c:pt idx="832">
                  <c:v>11.461543104586225</c:v>
                </c:pt>
                <c:pt idx="833">
                  <c:v>11.554126144044284</c:v>
                </c:pt>
                <c:pt idx="834">
                  <c:v>10.53974565893099</c:v>
                </c:pt>
                <c:pt idx="835">
                  <c:v>11.040611670261535</c:v>
                </c:pt>
                <c:pt idx="836">
                  <c:v>11.337391102277298</c:v>
                </c:pt>
                <c:pt idx="837">
                  <c:v>11.662444039105255</c:v>
                </c:pt>
                <c:pt idx="838">
                  <c:v>11.542173388716293</c:v>
                </c:pt>
                <c:pt idx="839">
                  <c:v>11.306665788890758</c:v>
                </c:pt>
                <c:pt idx="840">
                  <c:v>11.895759839437059</c:v>
                </c:pt>
                <c:pt idx="841">
                  <c:v>12.141507370682685</c:v>
                </c:pt>
                <c:pt idx="842">
                  <c:v>11.841626487283088</c:v>
                </c:pt>
                <c:pt idx="843">
                  <c:v>11.951097197083948</c:v>
                </c:pt>
                <c:pt idx="844">
                  <c:v>11.863875406269173</c:v>
                </c:pt>
                <c:pt idx="845">
                  <c:v>11.615664857025171</c:v>
                </c:pt>
                <c:pt idx="846">
                  <c:v>11.778190092457802</c:v>
                </c:pt>
                <c:pt idx="847">
                  <c:v>12.256989084145136</c:v>
                </c:pt>
                <c:pt idx="848">
                  <c:v>12.44495315715003</c:v>
                </c:pt>
                <c:pt idx="849">
                  <c:v>12.309457904118686</c:v>
                </c:pt>
                <c:pt idx="850">
                  <c:v>11.852030617771039</c:v>
                </c:pt>
                <c:pt idx="851">
                  <c:v>12.147072568106777</c:v>
                </c:pt>
                <c:pt idx="852">
                  <c:v>12.527059748172295</c:v>
                </c:pt>
                <c:pt idx="853">
                  <c:v>12.364119350461092</c:v>
                </c:pt>
                <c:pt idx="854">
                  <c:v>12.362339087390367</c:v>
                </c:pt>
                <c:pt idx="855">
                  <c:v>12.242728683266883</c:v>
                </c:pt>
                <c:pt idx="856">
                  <c:v>12.200478761945837</c:v>
                </c:pt>
                <c:pt idx="857">
                  <c:v>12.447881581789368</c:v>
                </c:pt>
                <c:pt idx="858">
                  <c:v>12.669112889622481</c:v>
                </c:pt>
                <c:pt idx="859">
                  <c:v>12.678378236328623</c:v>
                </c:pt>
                <c:pt idx="860">
                  <c:v>12.434678020425508</c:v>
                </c:pt>
                <c:pt idx="861">
                  <c:v>12.131183558686873</c:v>
                </c:pt>
                <c:pt idx="862">
                  <c:v>12.47346976551531</c:v>
                </c:pt>
                <c:pt idx="863">
                  <c:v>12.933964306161377</c:v>
                </c:pt>
                <c:pt idx="864">
                  <c:v>13.010773447995188</c:v>
                </c:pt>
                <c:pt idx="865">
                  <c:v>12.859346880687903</c:v>
                </c:pt>
                <c:pt idx="866">
                  <c:v>12.834819340092496</c:v>
                </c:pt>
                <c:pt idx="867">
                  <c:v>12.163901454006806</c:v>
                </c:pt>
                <c:pt idx="868">
                  <c:v>12.14197079186779</c:v>
                </c:pt>
                <c:pt idx="869">
                  <c:v>11.62440788547009</c:v>
                </c:pt>
                <c:pt idx="870">
                  <c:v>11.750201645310009</c:v>
                </c:pt>
                <c:pt idx="871">
                  <c:v>11.715076201734012</c:v>
                </c:pt>
                <c:pt idx="872">
                  <c:v>11.13934935726293</c:v>
                </c:pt>
                <c:pt idx="873">
                  <c:v>11.391934765421421</c:v>
                </c:pt>
                <c:pt idx="874">
                  <c:v>11.644070268505777</c:v>
                </c:pt>
                <c:pt idx="875">
                  <c:v>11.754449184027299</c:v>
                </c:pt>
                <c:pt idx="876">
                  <c:v>12.002650554927831</c:v>
                </c:pt>
                <c:pt idx="877">
                  <c:v>12.215052485432842</c:v>
                </c:pt>
                <c:pt idx="878">
                  <c:v>12.42010529518998</c:v>
                </c:pt>
                <c:pt idx="879">
                  <c:v>12.907868184060925</c:v>
                </c:pt>
                <c:pt idx="880">
                  <c:v>13.312042238025866</c:v>
                </c:pt>
                <c:pt idx="881">
                  <c:v>13.357885903659005</c:v>
                </c:pt>
                <c:pt idx="882">
                  <c:v>13.833009564245332</c:v>
                </c:pt>
                <c:pt idx="883">
                  <c:v>14.042112347320584</c:v>
                </c:pt>
                <c:pt idx="884">
                  <c:v>14.356474143296978</c:v>
                </c:pt>
                <c:pt idx="885">
                  <c:v>14.619231935730564</c:v>
                </c:pt>
                <c:pt idx="886">
                  <c:v>15.117311697434385</c:v>
                </c:pt>
                <c:pt idx="887">
                  <c:v>15.789062002327087</c:v>
                </c:pt>
                <c:pt idx="888">
                  <c:v>15.990781062969837</c:v>
                </c:pt>
                <c:pt idx="889">
                  <c:v>16.437728215987118</c:v>
                </c:pt>
                <c:pt idx="890">
                  <c:v>16.219282945537795</c:v>
                </c:pt>
                <c:pt idx="891">
                  <c:v>16.685266628063506</c:v>
                </c:pt>
                <c:pt idx="892">
                  <c:v>16.518057827257799</c:v>
                </c:pt>
                <c:pt idx="893">
                  <c:v>17.370091963405308</c:v>
                </c:pt>
                <c:pt idx="894">
                  <c:v>18.454031906632874</c:v>
                </c:pt>
                <c:pt idx="895">
                  <c:v>18.22232646304775</c:v>
                </c:pt>
                <c:pt idx="896">
                  <c:v>18.843960654261309</c:v>
                </c:pt>
                <c:pt idx="897">
                  <c:v>17.772325789386095</c:v>
                </c:pt>
                <c:pt idx="898">
                  <c:v>18.835559288273899</c:v>
                </c:pt>
                <c:pt idx="899">
                  <c:v>18.94236903581357</c:v>
                </c:pt>
                <c:pt idx="900">
                  <c:v>18.292585385418889</c:v>
                </c:pt>
                <c:pt idx="901">
                  <c:v>18.266116815127784</c:v>
                </c:pt>
                <c:pt idx="902">
                  <c:v>19.371210099299958</c:v>
                </c:pt>
                <c:pt idx="903">
                  <c:v>19.370593634578498</c:v>
                </c:pt>
                <c:pt idx="904">
                  <c:v>18.544506591754431</c:v>
                </c:pt>
                <c:pt idx="905">
                  <c:v>18.15816384695869</c:v>
                </c:pt>
                <c:pt idx="906">
                  <c:v>18.856797596896779</c:v>
                </c:pt>
                <c:pt idx="907">
                  <c:v>18.670937110186415</c:v>
                </c:pt>
                <c:pt idx="908">
                  <c:v>17.836640796312015</c:v>
                </c:pt>
                <c:pt idx="909">
                  <c:v>17.418952948636122</c:v>
                </c:pt>
                <c:pt idx="910">
                  <c:v>17.120339736628249</c:v>
                </c:pt>
                <c:pt idx="911">
                  <c:v>17.197522725560919</c:v>
                </c:pt>
                <c:pt idx="912">
                  <c:v>16.717780078533</c:v>
                </c:pt>
                <c:pt idx="913">
                  <c:v>15.843733142229734</c:v>
                </c:pt>
                <c:pt idx="914">
                  <c:v>15.900417108869162</c:v>
                </c:pt>
                <c:pt idx="915">
                  <c:v>16.12370436021175</c:v>
                </c:pt>
                <c:pt idx="916">
                  <c:v>16.598110789114255</c:v>
                </c:pt>
                <c:pt idx="917">
                  <c:v>16.729918872472858</c:v>
                </c:pt>
                <c:pt idx="918">
                  <c:v>16.868882383979788</c:v>
                </c:pt>
                <c:pt idx="919">
                  <c:v>15.868942729452236</c:v>
                </c:pt>
                <c:pt idx="920">
                  <c:v>15.157274488962207</c:v>
                </c:pt>
                <c:pt idx="921">
                  <c:v>14.14945148948353</c:v>
                </c:pt>
                <c:pt idx="922">
                  <c:v>13.736242235298482</c:v>
                </c:pt>
                <c:pt idx="923">
                  <c:v>13.673246057951385</c:v>
                </c:pt>
                <c:pt idx="924">
                  <c:v>13.788431552307634</c:v>
                </c:pt>
                <c:pt idx="925">
                  <c:v>13.78490639033768</c:v>
                </c:pt>
                <c:pt idx="926">
                  <c:v>13.925589923892939</c:v>
                </c:pt>
                <c:pt idx="927">
                  <c:v>13.913501765262778</c:v>
                </c:pt>
                <c:pt idx="928">
                  <c:v>14.32382496840923</c:v>
                </c:pt>
                <c:pt idx="929">
                  <c:v>14.635555551956266</c:v>
                </c:pt>
                <c:pt idx="930">
                  <c:v>14.957457101901129</c:v>
                </c:pt>
                <c:pt idx="931">
                  <c:v>15.544566891165919</c:v>
                </c:pt>
                <c:pt idx="932">
                  <c:v>15.931923184092842</c:v>
                </c:pt>
                <c:pt idx="933">
                  <c:v>16.559803310351569</c:v>
                </c:pt>
                <c:pt idx="934">
                  <c:v>16.988883579386329</c:v>
                </c:pt>
                <c:pt idx="935">
                  <c:v>17.358357365369958</c:v>
                </c:pt>
                <c:pt idx="936">
                  <c:v>17.980339342993393</c:v>
                </c:pt>
                <c:pt idx="937">
                  <c:v>17.759169263611426</c:v>
                </c:pt>
                <c:pt idx="938">
                  <c:v>18.20087184548564</c:v>
                </c:pt>
                <c:pt idx="939">
                  <c:v>18.430753048783423</c:v>
                </c:pt>
                <c:pt idx="940">
                  <c:v>18.692721439594184</c:v>
                </c:pt>
                <c:pt idx="941">
                  <c:v>18.448591397066483</c:v>
                </c:pt>
                <c:pt idx="942">
                  <c:v>19.090533975796518</c:v>
                </c:pt>
                <c:pt idx="943">
                  <c:v>18.958803640750208</c:v>
                </c:pt>
                <c:pt idx="944">
                  <c:v>18.123290556758626</c:v>
                </c:pt>
                <c:pt idx="945">
                  <c:v>18.021962441515427</c:v>
                </c:pt>
                <c:pt idx="946">
                  <c:v>18.071789130570213</c:v>
                </c:pt>
                <c:pt idx="947">
                  <c:v>18.624728977900116</c:v>
                </c:pt>
                <c:pt idx="948">
                  <c:v>18.338284994375567</c:v>
                </c:pt>
                <c:pt idx="949">
                  <c:v>17.545275108945983</c:v>
                </c:pt>
                <c:pt idx="950">
                  <c:v>17.286020720522156</c:v>
                </c:pt>
                <c:pt idx="951">
                  <c:v>17.429766947597209</c:v>
                </c:pt>
                <c:pt idx="952">
                  <c:v>17.256170578727922</c:v>
                </c:pt>
                <c:pt idx="953">
                  <c:v>17.823363817264749</c:v>
                </c:pt>
                <c:pt idx="954">
                  <c:v>17.376806472898121</c:v>
                </c:pt>
                <c:pt idx="955">
                  <c:v>17.582113039577685</c:v>
                </c:pt>
                <c:pt idx="956">
                  <c:v>17.052015467817668</c:v>
                </c:pt>
                <c:pt idx="957">
                  <c:v>16.605104536251034</c:v>
                </c:pt>
                <c:pt idx="958">
                  <c:v>17.146088452419015</c:v>
                </c:pt>
                <c:pt idx="959">
                  <c:v>17.562090833957132</c:v>
                </c:pt>
                <c:pt idx="960">
                  <c:v>18.470416986477183</c:v>
                </c:pt>
                <c:pt idx="961">
                  <c:v>19.234014498298361</c:v>
                </c:pt>
                <c:pt idx="962">
                  <c:v>19.844225272725577</c:v>
                </c:pt>
                <c:pt idx="963">
                  <c:v>20.38284297575478</c:v>
                </c:pt>
                <c:pt idx="964">
                  <c:v>20.598606843297347</c:v>
                </c:pt>
                <c:pt idx="965">
                  <c:v>20.332414551592304</c:v>
                </c:pt>
                <c:pt idx="966">
                  <c:v>20.146643736827322</c:v>
                </c:pt>
                <c:pt idx="967">
                  <c:v>20.941688475215191</c:v>
                </c:pt>
                <c:pt idx="968">
                  <c:v>20.705243044147259</c:v>
                </c:pt>
                <c:pt idx="969">
                  <c:v>20.92419014101079</c:v>
                </c:pt>
                <c:pt idx="970">
                  <c:v>21.857957721959668</c:v>
                </c:pt>
                <c:pt idx="971">
                  <c:v>22.041480198382263</c:v>
                </c:pt>
                <c:pt idx="972">
                  <c:v>21.197931400015221</c:v>
                </c:pt>
                <c:pt idx="973">
                  <c:v>21.451687754873376</c:v>
                </c:pt>
                <c:pt idx="974">
                  <c:v>21.443158568526226</c:v>
                </c:pt>
                <c:pt idx="975">
                  <c:v>20.658336447649031</c:v>
                </c:pt>
                <c:pt idx="976">
                  <c:v>19.089367498116648</c:v>
                </c:pt>
                <c:pt idx="977">
                  <c:v>16.827571244792463</c:v>
                </c:pt>
                <c:pt idx="978">
                  <c:v>17.141325661322782</c:v>
                </c:pt>
                <c:pt idx="979">
                  <c:v>17.571262631045524</c:v>
                </c:pt>
                <c:pt idx="980">
                  <c:v>17.321461147465477</c:v>
                </c:pt>
                <c:pt idx="981">
                  <c:v>16.739820967901323</c:v>
                </c:pt>
                <c:pt idx="982">
                  <c:v>17.854386489497141</c:v>
                </c:pt>
                <c:pt idx="983">
                  <c:v>18.585836118439854</c:v>
                </c:pt>
                <c:pt idx="984">
                  <c:v>19.259231693254051</c:v>
                </c:pt>
                <c:pt idx="985">
                  <c:v>19.469191309671402</c:v>
                </c:pt>
                <c:pt idx="986">
                  <c:v>19.288064606604831</c:v>
                </c:pt>
                <c:pt idx="987">
                  <c:v>20.150077238226977</c:v>
                </c:pt>
                <c:pt idx="988">
                  <c:v>20.507585864952606</c:v>
                </c:pt>
                <c:pt idx="989">
                  <c:v>20.384149993840992</c:v>
                </c:pt>
                <c:pt idx="990">
                  <c:v>19.969231885949632</c:v>
                </c:pt>
                <c:pt idx="991">
                  <c:v>20.472637900527669</c:v>
                </c:pt>
                <c:pt idx="992">
                  <c:v>20.960360090705102</c:v>
                </c:pt>
                <c:pt idx="993">
                  <c:v>20.891344595411489</c:v>
                </c:pt>
                <c:pt idx="994">
                  <c:v>20.720399335339692</c:v>
                </c:pt>
                <c:pt idx="995">
                  <c:v>21.038599376737046</c:v>
                </c:pt>
                <c:pt idx="996">
                  <c:v>21.627216196980921</c:v>
                </c:pt>
                <c:pt idx="997">
                  <c:v>21.832670826710324</c:v>
                </c:pt>
                <c:pt idx="998">
                  <c:v>22.167245585982627</c:v>
                </c:pt>
                <c:pt idx="999">
                  <c:v>22.422192169737162</c:v>
                </c:pt>
                <c:pt idx="1000">
                  <c:v>22.574330769563826</c:v>
                </c:pt>
                <c:pt idx="1001">
                  <c:v>22.300288036082783</c:v>
                </c:pt>
                <c:pt idx="1002">
                  <c:v>22.984351845738388</c:v>
                </c:pt>
                <c:pt idx="1003">
                  <c:v>22.650407292938784</c:v>
                </c:pt>
                <c:pt idx="1004">
                  <c:v>22.892221984231679</c:v>
                </c:pt>
                <c:pt idx="1005">
                  <c:v>23.212154680675329</c:v>
                </c:pt>
                <c:pt idx="1006">
                  <c:v>23.225019793095818</c:v>
                </c:pt>
                <c:pt idx="1007">
                  <c:v>22.752984772787261</c:v>
                </c:pt>
                <c:pt idx="1008">
                  <c:v>23.26933508192246</c:v>
                </c:pt>
                <c:pt idx="1009">
                  <c:v>23.372068272751335</c:v>
                </c:pt>
                <c:pt idx="1010">
                  <c:v>23.25352820003484</c:v>
                </c:pt>
                <c:pt idx="1011">
                  <c:v>23.420551954771295</c:v>
                </c:pt>
                <c:pt idx="1012">
                  <c:v>23.708808308861943</c:v>
                </c:pt>
                <c:pt idx="1013">
                  <c:v>22.385342986457786</c:v>
                </c:pt>
                <c:pt idx="1014">
                  <c:v>22.30078171217443</c:v>
                </c:pt>
                <c:pt idx="1015">
                  <c:v>22.665971845964393</c:v>
                </c:pt>
                <c:pt idx="1016">
                  <c:v>23.374146831648634</c:v>
                </c:pt>
                <c:pt idx="1017">
                  <c:v>23.775745523312693</c:v>
                </c:pt>
                <c:pt idx="1018">
                  <c:v>23.92546115667373</c:v>
                </c:pt>
                <c:pt idx="1019">
                  <c:v>23.694111549106335</c:v>
                </c:pt>
                <c:pt idx="1020">
                  <c:v>24.058483388421759</c:v>
                </c:pt>
                <c:pt idx="1021">
                  <c:v>23.700027145579408</c:v>
                </c:pt>
                <c:pt idx="1022">
                  <c:v>22.611112582290001</c:v>
                </c:pt>
                <c:pt idx="1023">
                  <c:v>23.113696462615842</c:v>
                </c:pt>
                <c:pt idx="1024">
                  <c:v>21.852177976763105</c:v>
                </c:pt>
                <c:pt idx="1025">
                  <c:v>21.555253383226258</c:v>
                </c:pt>
                <c:pt idx="1026">
                  <c:v>21.381702007433418</c:v>
                </c:pt>
                <c:pt idx="1027">
                  <c:v>19.913903864009814</c:v>
                </c:pt>
                <c:pt idx="1028">
                  <c:v>19.161676250615017</c:v>
                </c:pt>
                <c:pt idx="1029">
                  <c:v>18.825409371315683</c:v>
                </c:pt>
                <c:pt idx="1030">
                  <c:v>19.711251211928971</c:v>
                </c:pt>
                <c:pt idx="1031">
                  <c:v>19.736473752791976</c:v>
                </c:pt>
                <c:pt idx="1032">
                  <c:v>20.432242125384285</c:v>
                </c:pt>
                <c:pt idx="1033">
                  <c:v>21.074443163678449</c:v>
                </c:pt>
                <c:pt idx="1034">
                  <c:v>21.443898602019107</c:v>
                </c:pt>
                <c:pt idx="1035">
                  <c:v>21.686025566746245</c:v>
                </c:pt>
                <c:pt idx="1036">
                  <c:v>21.948477389658411</c:v>
                </c:pt>
                <c:pt idx="1037">
                  <c:v>21.552097609793496</c:v>
                </c:pt>
                <c:pt idx="1038">
                  <c:v>21.804196245666368</c:v>
                </c:pt>
                <c:pt idx="1039">
                  <c:v>22.030627049126021</c:v>
                </c:pt>
                <c:pt idx="1040">
                  <c:v>22.219145488664793</c:v>
                </c:pt>
                <c:pt idx="1041">
                  <c:v>22.06819919418389</c:v>
                </c:pt>
                <c:pt idx="1042">
                  <c:v>21.263102968336288</c:v>
                </c:pt>
                <c:pt idx="1043">
                  <c:v>21.751597808723641</c:v>
                </c:pt>
                <c:pt idx="1044">
                  <c:v>21.511535896332191</c:v>
                </c:pt>
                <c:pt idx="1045">
                  <c:v>20.424992376214227</c:v>
                </c:pt>
                <c:pt idx="1046">
                  <c:v>19.934711308295711</c:v>
                </c:pt>
                <c:pt idx="1047">
                  <c:v>21.277356015671749</c:v>
                </c:pt>
                <c:pt idx="1048">
                  <c:v>21.630227142779884</c:v>
                </c:pt>
                <c:pt idx="1049">
                  <c:v>22.004623431346541</c:v>
                </c:pt>
                <c:pt idx="1050">
                  <c:v>21.753537415670955</c:v>
                </c:pt>
                <c:pt idx="1051">
                  <c:v>21.137766793617864</c:v>
                </c:pt>
                <c:pt idx="1052">
                  <c:v>21.68027563329294</c:v>
                </c:pt>
                <c:pt idx="1053">
                  <c:v>22.004606927956889</c:v>
                </c:pt>
                <c:pt idx="1054">
                  <c:v>22.195529227158161</c:v>
                </c:pt>
                <c:pt idx="1055">
                  <c:v>22.277872995434883</c:v>
                </c:pt>
                <c:pt idx="1056">
                  <c:v>21.194968072847153</c:v>
                </c:pt>
                <c:pt idx="1057">
                  <c:v>20.895729901987242</c:v>
                </c:pt>
                <c:pt idx="1058">
                  <c:v>20.202287616481666</c:v>
                </c:pt>
                <c:pt idx="1059">
                  <c:v>20.428608081932165</c:v>
                </c:pt>
                <c:pt idx="1060">
                  <c:v>20.972258271972102</c:v>
                </c:pt>
                <c:pt idx="1061">
                  <c:v>19.713341583757636</c:v>
                </c:pt>
                <c:pt idx="1062">
                  <c:v>18.681708207192766</c:v>
                </c:pt>
                <c:pt idx="1063">
                  <c:v>18.429515590207746</c:v>
                </c:pt>
                <c:pt idx="1064">
                  <c:v>18.398046344676978</c:v>
                </c:pt>
                <c:pt idx="1065">
                  <c:v>18.448662031815356</c:v>
                </c:pt>
                <c:pt idx="1066">
                  <c:v>18.437760084691043</c:v>
                </c:pt>
                <c:pt idx="1067">
                  <c:v>17.326929913742685</c:v>
                </c:pt>
                <c:pt idx="1068">
                  <c:v>17.090541395140207</c:v>
                </c:pt>
                <c:pt idx="1069">
                  <c:v>16.372586787159854</c:v>
                </c:pt>
                <c:pt idx="1070">
                  <c:v>16.531690813943616</c:v>
                </c:pt>
                <c:pt idx="1071">
                  <c:v>15.873067819354059</c:v>
                </c:pt>
                <c:pt idx="1072">
                  <c:v>13.983836060789189</c:v>
                </c:pt>
                <c:pt idx="1073">
                  <c:v>13.799691797725179</c:v>
                </c:pt>
                <c:pt idx="1074">
                  <c:v>13.726499744359767</c:v>
                </c:pt>
                <c:pt idx="1075">
                  <c:v>14.100456516815445</c:v>
                </c:pt>
                <c:pt idx="1076">
                  <c:v>14.842661145242221</c:v>
                </c:pt>
                <c:pt idx="1077">
                  <c:v>15.064185404089635</c:v>
                </c:pt>
                <c:pt idx="1078">
                  <c:v>14.95076190879173</c:v>
                </c:pt>
                <c:pt idx="1079">
                  <c:v>15.873840687205744</c:v>
                </c:pt>
                <c:pt idx="1080">
                  <c:v>16.461793943491941</c:v>
                </c:pt>
                <c:pt idx="1081">
                  <c:v>17.034534781502131</c:v>
                </c:pt>
                <c:pt idx="1082">
                  <c:v>17.402902607188881</c:v>
                </c:pt>
                <c:pt idx="1083">
                  <c:v>17.924110447959606</c:v>
                </c:pt>
                <c:pt idx="1084">
                  <c:v>17.564153279699379</c:v>
                </c:pt>
                <c:pt idx="1085">
                  <c:v>17.083166880070699</c:v>
                </c:pt>
                <c:pt idx="1086">
                  <c:v>16.889414708693359</c:v>
                </c:pt>
                <c:pt idx="1087">
                  <c:v>16.519449443051563</c:v>
                </c:pt>
                <c:pt idx="1088">
                  <c:v>16.856792547836001</c:v>
                </c:pt>
                <c:pt idx="1089">
                  <c:v>16.428862709159471</c:v>
                </c:pt>
                <c:pt idx="1090">
                  <c:v>15.638712654326648</c:v>
                </c:pt>
                <c:pt idx="1091">
                  <c:v>16.603557212925338</c:v>
                </c:pt>
                <c:pt idx="1092">
                  <c:v>17.262996797035182</c:v>
                </c:pt>
                <c:pt idx="1093">
                  <c:v>17.464147605486172</c:v>
                </c:pt>
                <c:pt idx="1094">
                  <c:v>17.805643849614938</c:v>
                </c:pt>
                <c:pt idx="1095">
                  <c:v>17.915161678498293</c:v>
                </c:pt>
                <c:pt idx="1096">
                  <c:v>17.662646200372556</c:v>
                </c:pt>
                <c:pt idx="1097">
                  <c:v>17.640857315740256</c:v>
                </c:pt>
                <c:pt idx="1098">
                  <c:v>17.398690031138173</c:v>
                </c:pt>
                <c:pt idx="1099">
                  <c:v>17.943404688029801</c:v>
                </c:pt>
                <c:pt idx="1100">
                  <c:v>17.613854552912116</c:v>
                </c:pt>
                <c:pt idx="1101">
                  <c:v>17.533183854158558</c:v>
                </c:pt>
                <c:pt idx="1102">
                  <c:v>18.338894714968053</c:v>
                </c:pt>
                <c:pt idx="1103">
                  <c:v>18.645719442073677</c:v>
                </c:pt>
                <c:pt idx="1104">
                  <c:v>18.712530467302429</c:v>
                </c:pt>
                <c:pt idx="1105">
                  <c:v>17.889889599193751</c:v>
                </c:pt>
                <c:pt idx="1106">
                  <c:v>17.412142058290325</c:v>
                </c:pt>
                <c:pt idx="1107">
                  <c:v>16.935740066050823</c:v>
                </c:pt>
                <c:pt idx="1108">
                  <c:v>16.314338759668566</c:v>
                </c:pt>
                <c:pt idx="1109">
                  <c:v>15.808323047681975</c:v>
                </c:pt>
                <c:pt idx="1110">
                  <c:v>15.889518573988775</c:v>
                </c:pt>
                <c:pt idx="1111">
                  <c:v>15.278501094706115</c:v>
                </c:pt>
                <c:pt idx="1112">
                  <c:v>15.475308601805553</c:v>
                </c:pt>
                <c:pt idx="1113">
                  <c:v>15.913516308933373</c:v>
                </c:pt>
                <c:pt idx="1114">
                  <c:v>14.651845159710563</c:v>
                </c:pt>
                <c:pt idx="1115">
                  <c:v>13.493329686205879</c:v>
                </c:pt>
                <c:pt idx="1116">
                  <c:v>13.530721892513938</c:v>
                </c:pt>
                <c:pt idx="1117">
                  <c:v>12.957321280205376</c:v>
                </c:pt>
                <c:pt idx="1118">
                  <c:v>13.310364239140153</c:v>
                </c:pt>
                <c:pt idx="1119">
                  <c:v>12.550411048540898</c:v>
                </c:pt>
                <c:pt idx="1120">
                  <c:v>11.995436947329653</c:v>
                </c:pt>
                <c:pt idx="1121">
                  <c:v>11.888498820078992</c:v>
                </c:pt>
                <c:pt idx="1122">
                  <c:v>10.394141805327047</c:v>
                </c:pt>
                <c:pt idx="1123">
                  <c:v>9.8241957231411909</c:v>
                </c:pt>
                <c:pt idx="1124">
                  <c:v>8.6804213056463322</c:v>
                </c:pt>
                <c:pt idx="1125">
                  <c:v>8.7449838338095791</c:v>
                </c:pt>
                <c:pt idx="1126">
                  <c:v>8.9489845127556009</c:v>
                </c:pt>
                <c:pt idx="1127">
                  <c:v>8.2890600559230769</c:v>
                </c:pt>
                <c:pt idx="1128">
                  <c:v>8.9209955084042427</c:v>
                </c:pt>
                <c:pt idx="1129">
                  <c:v>9.7622467161664623</c:v>
                </c:pt>
                <c:pt idx="1130">
                  <c:v>10.16379676744403</c:v>
                </c:pt>
                <c:pt idx="1131">
                  <c:v>10.233076136605911</c:v>
                </c:pt>
                <c:pt idx="1132">
                  <c:v>10.818139119335804</c:v>
                </c:pt>
                <c:pt idx="1133">
                  <c:v>11.011354609247661</c:v>
                </c:pt>
                <c:pt idx="1134">
                  <c:v>10.902767048238575</c:v>
                </c:pt>
                <c:pt idx="1135">
                  <c:v>10.089769593328013</c:v>
                </c:pt>
                <c:pt idx="1136">
                  <c:v>9.9189053565594172</c:v>
                </c:pt>
                <c:pt idx="1137">
                  <c:v>10.32759977750111</c:v>
                </c:pt>
                <c:pt idx="1138">
                  <c:v>10.435859457947892</c:v>
                </c:pt>
                <c:pt idx="1139">
                  <c:v>10.250368416256833</c:v>
                </c:pt>
                <c:pt idx="1140">
                  <c:v>11.185051362622145</c:v>
                </c:pt>
                <c:pt idx="1141">
                  <c:v>11.586092994449686</c:v>
                </c:pt>
                <c:pt idx="1142">
                  <c:v>11.631754403566505</c:v>
                </c:pt>
                <c:pt idx="1143">
                  <c:v>11.689164132206367</c:v>
                </c:pt>
                <c:pt idx="1144">
                  <c:v>11.532053585609422</c:v>
                </c:pt>
                <c:pt idx="1145">
                  <c:v>11.5438416314171</c:v>
                </c:pt>
                <c:pt idx="1146">
                  <c:v>11.757490488689909</c:v>
                </c:pt>
                <c:pt idx="1147">
                  <c:v>11.597986002509248</c:v>
                </c:pt>
                <c:pt idx="1148">
                  <c:v>11.80599094953979</c:v>
                </c:pt>
                <c:pt idx="1149">
                  <c:v>11.345696136316699</c:v>
                </c:pt>
                <c:pt idx="1150">
                  <c:v>11.248855860507962</c:v>
                </c:pt>
                <c:pt idx="1151">
                  <c:v>11.597589726582937</c:v>
                </c:pt>
                <c:pt idx="1152">
                  <c:v>11.437961346787551</c:v>
                </c:pt>
                <c:pt idx="1153">
                  <c:v>11.014841854222777</c:v>
                </c:pt>
                <c:pt idx="1154">
                  <c:v>10.895746511662738</c:v>
                </c:pt>
                <c:pt idx="1155">
                  <c:v>10.636037409141354</c:v>
                </c:pt>
                <c:pt idx="1156">
                  <c:v>10.548486693556992</c:v>
                </c:pt>
                <c:pt idx="1157">
                  <c:v>10.530023959090755</c:v>
                </c:pt>
                <c:pt idx="1158">
                  <c:v>10.567692447775409</c:v>
                </c:pt>
                <c:pt idx="1159">
                  <c:v>10.268385666711</c:v>
                </c:pt>
                <c:pt idx="1160">
                  <c:v>10.067742820070706</c:v>
                </c:pt>
                <c:pt idx="1161">
                  <c:v>9.7666662995565492</c:v>
                </c:pt>
                <c:pt idx="1162">
                  <c:v>9.7662999836602022</c:v>
                </c:pt>
                <c:pt idx="1163">
                  <c:v>9.6782665825359224</c:v>
                </c:pt>
                <c:pt idx="1164">
                  <c:v>9.2414622609346928</c:v>
                </c:pt>
                <c:pt idx="1165">
                  <c:v>9.0452635707047424</c:v>
                </c:pt>
                <c:pt idx="1166">
                  <c:v>8.9504200776338969</c:v>
                </c:pt>
                <c:pt idx="1167">
                  <c:v>9.262588720866848</c:v>
                </c:pt>
                <c:pt idx="1168">
                  <c:v>9.6349107285984523</c:v>
                </c:pt>
                <c:pt idx="1169">
                  <c:v>9.5496789810417422</c:v>
                </c:pt>
                <c:pt idx="1170">
                  <c:v>9.4255240477873627</c:v>
                </c:pt>
                <c:pt idx="1171">
                  <c:v>10.023970854003755</c:v>
                </c:pt>
                <c:pt idx="1172">
                  <c:v>9.941887473004412</c:v>
                </c:pt>
                <c:pt idx="1173">
                  <c:v>9.533608358208836</c:v>
                </c:pt>
                <c:pt idx="1174">
                  <c:v>8.9284189022931564</c:v>
                </c:pt>
                <c:pt idx="1175">
                  <c:v>9.0119418191338347</c:v>
                </c:pt>
                <c:pt idx="1176">
                  <c:v>9.2576369191399781</c:v>
                </c:pt>
                <c:pt idx="1177">
                  <c:v>9.0037403710456392</c:v>
                </c:pt>
                <c:pt idx="1178">
                  <c:v>9.0707850296607688</c:v>
                </c:pt>
                <c:pt idx="1179">
                  <c:v>9.1330635662174213</c:v>
                </c:pt>
                <c:pt idx="1180">
                  <c:v>8.7943832898149594</c:v>
                </c:pt>
                <c:pt idx="1181">
                  <c:v>8.8539377646939563</c:v>
                </c:pt>
                <c:pt idx="1182">
                  <c:v>8.8274980455423666</c:v>
                </c:pt>
                <c:pt idx="1183">
                  <c:v>9.1271657972150351</c:v>
                </c:pt>
                <c:pt idx="1184">
                  <c:v>9.1127589907409607</c:v>
                </c:pt>
                <c:pt idx="1185">
                  <c:v>8.6818433068993137</c:v>
                </c:pt>
                <c:pt idx="1186">
                  <c:v>8.5187843029835584</c:v>
                </c:pt>
                <c:pt idx="1187">
                  <c:v>8.7452044046692929</c:v>
                </c:pt>
                <c:pt idx="1188">
                  <c:v>8.8509341807291086</c:v>
                </c:pt>
                <c:pt idx="1189">
                  <c:v>9.0544760921925178</c:v>
                </c:pt>
                <c:pt idx="1190">
                  <c:v>8.0811509007854969</c:v>
                </c:pt>
                <c:pt idx="1191">
                  <c:v>7.8440245047192168</c:v>
                </c:pt>
                <c:pt idx="1192">
                  <c:v>8.1042258071764941</c:v>
                </c:pt>
                <c:pt idx="1193">
                  <c:v>8.5120779623067389</c:v>
                </c:pt>
                <c:pt idx="1194">
                  <c:v>8.8808655272958408</c:v>
                </c:pt>
                <c:pt idx="1195">
                  <c:v>9.0710059816183772</c:v>
                </c:pt>
                <c:pt idx="1196">
                  <c:v>9.1960401317432368</c:v>
                </c:pt>
                <c:pt idx="1197">
                  <c:v>9.3578410467571089</c:v>
                </c:pt>
                <c:pt idx="1198">
                  <c:v>9.6540436632333861</c:v>
                </c:pt>
                <c:pt idx="1199">
                  <c:v>9.3899020849217383</c:v>
                </c:pt>
                <c:pt idx="1200">
                  <c:v>9.2594045308779478</c:v>
                </c:pt>
                <c:pt idx="1201">
                  <c:v>8.8298993538313049</c:v>
                </c:pt>
                <c:pt idx="1202">
                  <c:v>9.0810968838546202</c:v>
                </c:pt>
                <c:pt idx="1203">
                  <c:v>9.0855612307887377</c:v>
                </c:pt>
                <c:pt idx="1204">
                  <c:v>8.8184834665480629</c:v>
                </c:pt>
                <c:pt idx="1205">
                  <c:v>8.7653407443049254</c:v>
                </c:pt>
                <c:pt idx="1206">
                  <c:v>8.4453194678755086</c:v>
                </c:pt>
                <c:pt idx="1207">
                  <c:v>8.3998063165664369</c:v>
                </c:pt>
                <c:pt idx="1208">
                  <c:v>7.5811630519231539</c:v>
                </c:pt>
                <c:pt idx="1209">
                  <c:v>7.6491417133192101</c:v>
                </c:pt>
                <c:pt idx="1210">
                  <c:v>7.8107525657161085</c:v>
                </c:pt>
                <c:pt idx="1211">
                  <c:v>7.8325621371418945</c:v>
                </c:pt>
                <c:pt idx="1212">
                  <c:v>7.3886599733759946</c:v>
                </c:pt>
                <c:pt idx="1213">
                  <c:v>7.1818234505467311</c:v>
                </c:pt>
                <c:pt idx="1214">
                  <c:v>6.9506737935360317</c:v>
                </c:pt>
                <c:pt idx="1215">
                  <c:v>7.2590726254261453</c:v>
                </c:pt>
                <c:pt idx="1216">
                  <c:v>7.1926124844646209</c:v>
                </c:pt>
                <c:pt idx="1217">
                  <c:v>6.6921339881975843</c:v>
                </c:pt>
                <c:pt idx="1218">
                  <c:v>6.6386531002087557</c:v>
                </c:pt>
                <c:pt idx="1219">
                  <c:v>6.643422752166086</c:v>
                </c:pt>
                <c:pt idx="1220">
                  <c:v>7.3988382003233015</c:v>
                </c:pt>
                <c:pt idx="1221">
                  <c:v>7.9998409945345834</c:v>
                </c:pt>
                <c:pt idx="1222">
                  <c:v>8.3474769381554239</c:v>
                </c:pt>
                <c:pt idx="1223">
                  <c:v>8.4677384014004708</c:v>
                </c:pt>
                <c:pt idx="1224">
                  <c:v>8.7567832241347396</c:v>
                </c:pt>
                <c:pt idx="1225">
                  <c:v>8.9104934366241153</c:v>
                </c:pt>
                <c:pt idx="1226">
                  <c:v>9.2328297051905253</c:v>
                </c:pt>
                <c:pt idx="1227">
                  <c:v>9.53158128416041</c:v>
                </c:pt>
                <c:pt idx="1228">
                  <c:v>9.8744565046683963</c:v>
                </c:pt>
                <c:pt idx="1229">
                  <c:v>10.000117903130022</c:v>
                </c:pt>
                <c:pt idx="1230">
                  <c:v>10.014475995571024</c:v>
                </c:pt>
                <c:pt idx="1231">
                  <c:v>9.728056935665208</c:v>
                </c:pt>
                <c:pt idx="1232">
                  <c:v>9.9842024580287774</c:v>
                </c:pt>
                <c:pt idx="1233">
                  <c:v>10.003391799449624</c:v>
                </c:pt>
                <c:pt idx="1234">
                  <c:v>9.8535816493642798</c:v>
                </c:pt>
                <c:pt idx="1235">
                  <c:v>9.8150109036086715</c:v>
                </c:pt>
                <c:pt idx="1236">
                  <c:v>9.8949318092025376</c:v>
                </c:pt>
                <c:pt idx="1237">
                  <c:v>9.3245296457279832</c:v>
                </c:pt>
                <c:pt idx="1238">
                  <c:v>9.3267470665082435</c:v>
                </c:pt>
                <c:pt idx="1239">
                  <c:v>9.3056434045948233</c:v>
                </c:pt>
                <c:pt idx="1240">
                  <c:v>9.2318318168960474</c:v>
                </c:pt>
                <c:pt idx="1241">
                  <c:v>9.0101855122910077</c:v>
                </c:pt>
                <c:pt idx="1242">
                  <c:v>8.8683022140433021</c:v>
                </c:pt>
                <c:pt idx="1243">
                  <c:v>9.6230632573731718</c:v>
                </c:pt>
                <c:pt idx="1244">
                  <c:v>9.6873413136280853</c:v>
                </c:pt>
                <c:pt idx="1245">
                  <c:v>9.5950707030485063</c:v>
                </c:pt>
                <c:pt idx="1246">
                  <c:v>9.6919732217830887</c:v>
                </c:pt>
                <c:pt idx="1247">
                  <c:v>9.5950548011334558</c:v>
                </c:pt>
                <c:pt idx="1248">
                  <c:v>9.9970011777304517</c:v>
                </c:pt>
                <c:pt idx="1249">
                  <c:v>10.494935172607082</c:v>
                </c:pt>
                <c:pt idx="1250">
                  <c:v>10.373217214924734</c:v>
                </c:pt>
                <c:pt idx="1251">
                  <c:v>10.39711871981682</c:v>
                </c:pt>
                <c:pt idx="1252">
                  <c:v>10.608120467860099</c:v>
                </c:pt>
                <c:pt idx="1253">
                  <c:v>10.810049845861219</c:v>
                </c:pt>
                <c:pt idx="1254">
                  <c:v>10.997563956793389</c:v>
                </c:pt>
                <c:pt idx="1255">
                  <c:v>10.738799808877287</c:v>
                </c:pt>
                <c:pt idx="1256">
                  <c:v>10.471234661697554</c:v>
                </c:pt>
                <c:pt idx="1257">
                  <c:v>10.552516982943752</c:v>
                </c:pt>
                <c:pt idx="1258">
                  <c:v>11.16461112866747</c:v>
                </c:pt>
                <c:pt idx="1259">
                  <c:v>11.690521474467598</c:v>
                </c:pt>
                <c:pt idx="1260">
                  <c:v>11.715007584487989</c:v>
                </c:pt>
                <c:pt idx="1261">
                  <c:v>12.388219099418125</c:v>
                </c:pt>
                <c:pt idx="1262">
                  <c:v>13.189022981532718</c:v>
                </c:pt>
                <c:pt idx="1263">
                  <c:v>13.55250417286948</c:v>
                </c:pt>
                <c:pt idx="1264">
                  <c:v>13.560046199232339</c:v>
                </c:pt>
                <c:pt idx="1265">
                  <c:v>13.888688626457121</c:v>
                </c:pt>
                <c:pt idx="1266">
                  <c:v>13.619995534083811</c:v>
                </c:pt>
                <c:pt idx="1267">
                  <c:v>13.887667550866063</c:v>
                </c:pt>
                <c:pt idx="1268">
                  <c:v>13.467314312977139</c:v>
                </c:pt>
                <c:pt idx="1269">
                  <c:v>13.425918860857369</c:v>
                </c:pt>
                <c:pt idx="1270">
                  <c:v>13.87298559613861</c:v>
                </c:pt>
                <c:pt idx="1271">
                  <c:v>14.085139814743316</c:v>
                </c:pt>
                <c:pt idx="1272">
                  <c:v>14.922208103718955</c:v>
                </c:pt>
                <c:pt idx="1273">
                  <c:v>15.822318142836458</c:v>
                </c:pt>
                <c:pt idx="1274">
                  <c:v>16.433343976069928</c:v>
                </c:pt>
                <c:pt idx="1275">
                  <c:v>16.196534453220885</c:v>
                </c:pt>
                <c:pt idx="1276">
                  <c:v>16.160311952655743</c:v>
                </c:pt>
                <c:pt idx="1277">
                  <c:v>16.825207307878724</c:v>
                </c:pt>
                <c:pt idx="1278">
                  <c:v>17.306004390512225</c:v>
                </c:pt>
                <c:pt idx="1279">
                  <c:v>18.326907245856344</c:v>
                </c:pt>
                <c:pt idx="1280">
                  <c:v>17.675620449938226</c:v>
                </c:pt>
                <c:pt idx="1281">
                  <c:v>15.530055563627318</c:v>
                </c:pt>
                <c:pt idx="1282">
                  <c:v>13.590885143189086</c:v>
                </c:pt>
                <c:pt idx="1283">
                  <c:v>13.389028514426967</c:v>
                </c:pt>
                <c:pt idx="1284">
                  <c:v>13.89833668356914</c:v>
                </c:pt>
                <c:pt idx="1285">
                  <c:v>14.298270962469523</c:v>
                </c:pt>
                <c:pt idx="1286">
                  <c:v>14.668946811103458</c:v>
                </c:pt>
                <c:pt idx="1287">
                  <c:v>14.433316420838944</c:v>
                </c:pt>
                <c:pt idx="1288">
                  <c:v>14.03189134802777</c:v>
                </c:pt>
                <c:pt idx="1289">
                  <c:v>14.766468647879615</c:v>
                </c:pt>
                <c:pt idx="1290">
                  <c:v>14.608315717522098</c:v>
                </c:pt>
                <c:pt idx="1291">
                  <c:v>14.244946310675653</c:v>
                </c:pt>
                <c:pt idx="1292">
                  <c:v>14.369428776140159</c:v>
                </c:pt>
                <c:pt idx="1293">
                  <c:v>14.811450153277725</c:v>
                </c:pt>
                <c:pt idx="1294">
                  <c:v>14.445530680872885</c:v>
                </c:pt>
                <c:pt idx="1295">
                  <c:v>14.702086748571997</c:v>
                </c:pt>
                <c:pt idx="1296">
                  <c:v>15.088072442713285</c:v>
                </c:pt>
                <c:pt idx="1297">
                  <c:v>15.467060462734748</c:v>
                </c:pt>
                <c:pt idx="1298">
                  <c:v>15.298969108882359</c:v>
                </c:pt>
                <c:pt idx="1299">
                  <c:v>15.686742656144585</c:v>
                </c:pt>
                <c:pt idx="1300">
                  <c:v>16.186353538544552</c:v>
                </c:pt>
                <c:pt idx="1301">
                  <c:v>16.641904235808585</c:v>
                </c:pt>
                <c:pt idx="1302">
                  <c:v>17.013407650499126</c:v>
                </c:pt>
                <c:pt idx="1303">
                  <c:v>17.734251436577317</c:v>
                </c:pt>
                <c:pt idx="1304">
                  <c:v>17.714220678979078</c:v>
                </c:pt>
                <c:pt idx="1305">
                  <c:v>17.640853852797942</c:v>
                </c:pt>
                <c:pt idx="1306">
                  <c:v>17.242369266947421</c:v>
                </c:pt>
                <c:pt idx="1307">
                  <c:v>17.650212904947313</c:v>
                </c:pt>
                <c:pt idx="1308">
                  <c:v>17.048843606878261</c:v>
                </c:pt>
                <c:pt idx="1309">
                  <c:v>16.508093516490277</c:v>
                </c:pt>
                <c:pt idx="1310">
                  <c:v>16.833748233480939</c:v>
                </c:pt>
                <c:pt idx="1311">
                  <c:v>16.813913898735755</c:v>
                </c:pt>
                <c:pt idx="1312">
                  <c:v>17.392413588644985</c:v>
                </c:pt>
                <c:pt idx="1313">
                  <c:v>17.817082821652996</c:v>
                </c:pt>
                <c:pt idx="1314">
                  <c:v>17.747171587070223</c:v>
                </c:pt>
                <c:pt idx="1315">
                  <c:v>16.168334756508955</c:v>
                </c:pt>
                <c:pt idx="1316">
                  <c:v>15.301285443522609</c:v>
                </c:pt>
                <c:pt idx="1317">
                  <c:v>14.818147965500783</c:v>
                </c:pt>
                <c:pt idx="1318">
                  <c:v>15.187607599503171</c:v>
                </c:pt>
                <c:pt idx="1319">
                  <c:v>15.846314974728751</c:v>
                </c:pt>
                <c:pt idx="1320">
                  <c:v>15.606190118802344</c:v>
                </c:pt>
                <c:pt idx="1321">
                  <c:v>17.354664745205095</c:v>
                </c:pt>
                <c:pt idx="1322">
                  <c:v>17.818620083397366</c:v>
                </c:pt>
                <c:pt idx="1323">
                  <c:v>18.155345895198007</c:v>
                </c:pt>
                <c:pt idx="1324">
                  <c:v>18.035430911004038</c:v>
                </c:pt>
                <c:pt idx="1325">
                  <c:v>18.015227044688316</c:v>
                </c:pt>
                <c:pt idx="1326">
                  <c:v>18.103452345519731</c:v>
                </c:pt>
                <c:pt idx="1327">
                  <c:v>18.512258455337697</c:v>
                </c:pt>
                <c:pt idx="1328">
                  <c:v>18.357282591774311</c:v>
                </c:pt>
                <c:pt idx="1329">
                  <c:v>18.349187992001976</c:v>
                </c:pt>
                <c:pt idx="1330">
                  <c:v>18.288868169301331</c:v>
                </c:pt>
                <c:pt idx="1331">
                  <c:v>18.441652313512716</c:v>
                </c:pt>
                <c:pt idx="1332">
                  <c:v>19.77306821146264</c:v>
                </c:pt>
                <c:pt idx="1333">
                  <c:v>19.582982970386738</c:v>
                </c:pt>
                <c:pt idx="1334">
                  <c:v>19.283561861298551</c:v>
                </c:pt>
                <c:pt idx="1335">
                  <c:v>19.301229507881043</c:v>
                </c:pt>
                <c:pt idx="1336">
                  <c:v>19.662279795641687</c:v>
                </c:pt>
                <c:pt idx="1337">
                  <c:v>19.315365967644599</c:v>
                </c:pt>
                <c:pt idx="1338">
                  <c:v>19.620740694824402</c:v>
                </c:pt>
                <c:pt idx="1339">
                  <c:v>19.722137498351522</c:v>
                </c:pt>
                <c:pt idx="1340">
                  <c:v>19.708766424745296</c:v>
                </c:pt>
                <c:pt idx="1341">
                  <c:v>19.37027107690697</c:v>
                </c:pt>
                <c:pt idx="1342">
                  <c:v>19.833656038801234</c:v>
                </c:pt>
                <c:pt idx="1343">
                  <c:v>20.448606721242967</c:v>
                </c:pt>
                <c:pt idx="1344">
                  <c:v>20.32341080299571</c:v>
                </c:pt>
                <c:pt idx="1345">
                  <c:v>20.545336792900446</c:v>
                </c:pt>
                <c:pt idx="1346">
                  <c:v>20.855200148690912</c:v>
                </c:pt>
                <c:pt idx="1347">
                  <c:v>20.457362016642183</c:v>
                </c:pt>
                <c:pt idx="1348">
                  <c:v>20.517605633764866</c:v>
                </c:pt>
                <c:pt idx="1349">
                  <c:v>20.608357012960198</c:v>
                </c:pt>
                <c:pt idx="1350">
                  <c:v>20.564596413297142</c:v>
                </c:pt>
                <c:pt idx="1351">
                  <c:v>20.812227546627387</c:v>
                </c:pt>
                <c:pt idx="1352">
                  <c:v>20.993501005229135</c:v>
                </c:pt>
                <c:pt idx="1353">
                  <c:v>21.109178247475125</c:v>
                </c:pt>
                <c:pt idx="1354">
                  <c:v>21.037901189606377</c:v>
                </c:pt>
                <c:pt idx="1355">
                  <c:v>21.164732079814648</c:v>
                </c:pt>
                <c:pt idx="1356">
                  <c:v>21.411974913826541</c:v>
                </c:pt>
                <c:pt idx="1357">
                  <c:v>21.263840187313026</c:v>
                </c:pt>
                <c:pt idx="1358">
                  <c:v>20.833375889460406</c:v>
                </c:pt>
                <c:pt idx="1359">
                  <c:v>20.05525008506384</c:v>
                </c:pt>
                <c:pt idx="1360">
                  <c:v>20.196492421281448</c:v>
                </c:pt>
                <c:pt idx="1361">
                  <c:v>20.29076369067031</c:v>
                </c:pt>
                <c:pt idx="1362">
                  <c:v>20.067951816142148</c:v>
                </c:pt>
                <c:pt idx="1363">
                  <c:v>20.535549404755631</c:v>
                </c:pt>
                <c:pt idx="1364">
                  <c:v>20.576450100818864</c:v>
                </c:pt>
                <c:pt idx="1365">
                  <c:v>20.395759282410257</c:v>
                </c:pt>
                <c:pt idx="1366">
                  <c:v>20.209473020394054</c:v>
                </c:pt>
                <c:pt idx="1367">
                  <c:v>19.911484108090324</c:v>
                </c:pt>
                <c:pt idx="1368">
                  <c:v>20.2191194224573</c:v>
                </c:pt>
                <c:pt idx="1369">
                  <c:v>20.802571764332676</c:v>
                </c:pt>
                <c:pt idx="1370">
                  <c:v>21.152737302036986</c:v>
                </c:pt>
                <c:pt idx="1371">
                  <c:v>21.642739261879655</c:v>
                </c:pt>
                <c:pt idx="1372">
                  <c:v>22.195426698019947</c:v>
                </c:pt>
                <c:pt idx="1373">
                  <c:v>22.718356759520606</c:v>
                </c:pt>
                <c:pt idx="1374">
                  <c:v>23.376412691512126</c:v>
                </c:pt>
                <c:pt idx="1375">
                  <c:v>23.284070256230528</c:v>
                </c:pt>
                <c:pt idx="1376">
                  <c:v>23.946007075299857</c:v>
                </c:pt>
                <c:pt idx="1377">
                  <c:v>23.926762764083268</c:v>
                </c:pt>
                <c:pt idx="1378">
                  <c:v>24.347586881114811</c:v>
                </c:pt>
                <c:pt idx="1379">
                  <c:v>25.027380664939102</c:v>
                </c:pt>
                <c:pt idx="1380">
                  <c:v>24.762465194644019</c:v>
                </c:pt>
                <c:pt idx="1381">
                  <c:v>25.976065550593386</c:v>
                </c:pt>
                <c:pt idx="1382">
                  <c:v>25.629930395216107</c:v>
                </c:pt>
                <c:pt idx="1383">
                  <c:v>25.424203848381527</c:v>
                </c:pt>
                <c:pt idx="1384">
                  <c:v>25.814043827699027</c:v>
                </c:pt>
                <c:pt idx="1385">
                  <c:v>25.966673558333845</c:v>
                </c:pt>
                <c:pt idx="1386">
                  <c:v>24.858411332348386</c:v>
                </c:pt>
                <c:pt idx="1387">
                  <c:v>25.412529121454948</c:v>
                </c:pt>
                <c:pt idx="1388">
                  <c:v>25.680115512876757</c:v>
                </c:pt>
                <c:pt idx="1389">
                  <c:v>26.483467720897192</c:v>
                </c:pt>
                <c:pt idx="1390">
                  <c:v>27.585612049012791</c:v>
                </c:pt>
                <c:pt idx="1391">
                  <c:v>27.723946163893967</c:v>
                </c:pt>
                <c:pt idx="1392">
                  <c:v>28.332870129950368</c:v>
                </c:pt>
                <c:pt idx="1393">
                  <c:v>29.265634883575942</c:v>
                </c:pt>
                <c:pt idx="1394">
                  <c:v>28.802458591871648</c:v>
                </c:pt>
                <c:pt idx="1395">
                  <c:v>27.585160338136536</c:v>
                </c:pt>
                <c:pt idx="1396">
                  <c:v>29.928362224688779</c:v>
                </c:pt>
                <c:pt idx="1397">
                  <c:v>31.256560616381261</c:v>
                </c:pt>
                <c:pt idx="1398">
                  <c:v>32.766637689669928</c:v>
                </c:pt>
                <c:pt idx="1399">
                  <c:v>32.586283486713171</c:v>
                </c:pt>
                <c:pt idx="1400">
                  <c:v>32.666581341708621</c:v>
                </c:pt>
                <c:pt idx="1401">
                  <c:v>32.901498179798125</c:v>
                </c:pt>
                <c:pt idx="1402">
                  <c:v>32.336600532812675</c:v>
                </c:pt>
                <c:pt idx="1403">
                  <c:v>33.030789042905425</c:v>
                </c:pt>
                <c:pt idx="1404">
                  <c:v>32.859968415052244</c:v>
                </c:pt>
                <c:pt idx="1405">
                  <c:v>34.709677782269985</c:v>
                </c:pt>
                <c:pt idx="1406">
                  <c:v>36.29692773642509</c:v>
                </c:pt>
                <c:pt idx="1407">
                  <c:v>37.276934043028767</c:v>
                </c:pt>
                <c:pt idx="1408">
                  <c:v>36.95659851896901</c:v>
                </c:pt>
                <c:pt idx="1409">
                  <c:v>36.802293460092031</c:v>
                </c:pt>
                <c:pt idx="1410">
                  <c:v>38.25964508524855</c:v>
                </c:pt>
                <c:pt idx="1411">
                  <c:v>35.423401024878331</c:v>
                </c:pt>
                <c:pt idx="1412">
                  <c:v>33.532356980834912</c:v>
                </c:pt>
                <c:pt idx="1413">
                  <c:v>33.77310287904816</c:v>
                </c:pt>
                <c:pt idx="1414">
                  <c:v>37.369391883920969</c:v>
                </c:pt>
                <c:pt idx="1415">
                  <c:v>38.820274780098181</c:v>
                </c:pt>
                <c:pt idx="1416">
                  <c:v>40.576957677208142</c:v>
                </c:pt>
                <c:pt idx="1417">
                  <c:v>40.400159229259977</c:v>
                </c:pt>
                <c:pt idx="1418">
                  <c:v>41.356103632713022</c:v>
                </c:pt>
                <c:pt idx="1419">
                  <c:v>42.704509516892188</c:v>
                </c:pt>
                <c:pt idx="1420">
                  <c:v>42.556676709518072</c:v>
                </c:pt>
                <c:pt idx="1421">
                  <c:v>42.180675911746953</c:v>
                </c:pt>
                <c:pt idx="1422">
                  <c:v>43.828035992805447</c:v>
                </c:pt>
                <c:pt idx="1423">
                  <c:v>41.930712159940477</c:v>
                </c:pt>
                <c:pt idx="1424">
                  <c:v>41.323451334715038</c:v>
                </c:pt>
                <c:pt idx="1425">
                  <c:v>40.552854399539896</c:v>
                </c:pt>
                <c:pt idx="1426">
                  <c:v>43.208290714613938</c:v>
                </c:pt>
                <c:pt idx="1427">
                  <c:v>44.197939761040587</c:v>
                </c:pt>
                <c:pt idx="1428">
                  <c:v>43.772578146938017</c:v>
                </c:pt>
                <c:pt idx="1429">
                  <c:v>42.185635887917343</c:v>
                </c:pt>
                <c:pt idx="1430">
                  <c:v>43.220748439965895</c:v>
                </c:pt>
                <c:pt idx="1431">
                  <c:v>43.528574288507755</c:v>
                </c:pt>
                <c:pt idx="1432">
                  <c:v>41.966050503324333</c:v>
                </c:pt>
                <c:pt idx="1433">
                  <c:v>42.781971567071473</c:v>
                </c:pt>
                <c:pt idx="1434">
                  <c:v>42.758093618269598</c:v>
                </c:pt>
                <c:pt idx="1435">
                  <c:v>42.869565494419518</c:v>
                </c:pt>
                <c:pt idx="1436">
                  <c:v>41.898007924884759</c:v>
                </c:pt>
                <c:pt idx="1437">
                  <c:v>39.369699044201404</c:v>
                </c:pt>
                <c:pt idx="1438">
                  <c:v>38.78214245678479</c:v>
                </c:pt>
                <c:pt idx="1439">
                  <c:v>37.274238004497221</c:v>
                </c:pt>
                <c:pt idx="1440">
                  <c:v>36.978867997029838</c:v>
                </c:pt>
                <c:pt idx="1441">
                  <c:v>35.834662651431294</c:v>
                </c:pt>
                <c:pt idx="1442">
                  <c:v>32.325837236178756</c:v>
                </c:pt>
                <c:pt idx="1443">
                  <c:v>32.173901168360693</c:v>
                </c:pt>
                <c:pt idx="1444">
                  <c:v>34.07464321714005</c:v>
                </c:pt>
                <c:pt idx="1445">
                  <c:v>33.068534411112779</c:v>
                </c:pt>
                <c:pt idx="1446">
                  <c:v>32.16303868744437</c:v>
                </c:pt>
                <c:pt idx="1447">
                  <c:v>31.404318760780153</c:v>
                </c:pt>
                <c:pt idx="1448">
                  <c:v>27.667392586862501</c:v>
                </c:pt>
                <c:pt idx="1449">
                  <c:v>28.577373113360114</c:v>
                </c:pt>
                <c:pt idx="1450">
                  <c:v>30.005103811056824</c:v>
                </c:pt>
                <c:pt idx="1451">
                  <c:v>30.499953255020465</c:v>
                </c:pt>
                <c:pt idx="1452">
                  <c:v>30.277204433096006</c:v>
                </c:pt>
                <c:pt idx="1453">
                  <c:v>29.085704152008436</c:v>
                </c:pt>
                <c:pt idx="1454">
                  <c:v>30.292130640918682</c:v>
                </c:pt>
                <c:pt idx="1455">
                  <c:v>29.005883253118693</c:v>
                </c:pt>
                <c:pt idx="1456">
                  <c:v>28.128107508688348</c:v>
                </c:pt>
                <c:pt idx="1457">
                  <c:v>26.387672541183363</c:v>
                </c:pt>
                <c:pt idx="1458">
                  <c:v>23.463120467431452</c:v>
                </c:pt>
                <c:pt idx="1459">
                  <c:v>23.58871352884238</c:v>
                </c:pt>
                <c:pt idx="1460">
                  <c:v>22.365036801224342</c:v>
                </c:pt>
                <c:pt idx="1461">
                  <c:v>21.956233863659087</c:v>
                </c:pt>
                <c:pt idx="1462">
                  <c:v>23.348396502725134</c:v>
                </c:pt>
                <c:pt idx="1463">
                  <c:v>23.101442537685646</c:v>
                </c:pt>
                <c:pt idx="1464">
                  <c:v>22.898348576613227</c:v>
                </c:pt>
                <c:pt idx="1465">
                  <c:v>21.214102123415294</c:v>
                </c:pt>
                <c:pt idx="1466">
                  <c:v>21.309719026991001</c:v>
                </c:pt>
                <c:pt idx="1467">
                  <c:v>22.427939577730911</c:v>
                </c:pt>
                <c:pt idx="1468">
                  <c:v>23.591080453481496</c:v>
                </c:pt>
                <c:pt idx="1469">
                  <c:v>24.832223259531066</c:v>
                </c:pt>
                <c:pt idx="1470">
                  <c:v>24.867329101268794</c:v>
                </c:pt>
                <c:pt idx="1471">
                  <c:v>24.642251409932179</c:v>
                </c:pt>
                <c:pt idx="1472">
                  <c:v>25.243686752606266</c:v>
                </c:pt>
                <c:pt idx="1473">
                  <c:v>25.6827560705797</c:v>
                </c:pt>
                <c:pt idx="1474">
                  <c:v>25.946798218420131</c:v>
                </c:pt>
                <c:pt idx="1475">
                  <c:v>26.635170511081547</c:v>
                </c:pt>
                <c:pt idx="1476">
                  <c:v>27.658540355736591</c:v>
                </c:pt>
                <c:pt idx="1477">
                  <c:v>27.650862036740236</c:v>
                </c:pt>
                <c:pt idx="1478">
                  <c:v>26.886530384035879</c:v>
                </c:pt>
                <c:pt idx="1479">
                  <c:v>26.900577508444904</c:v>
                </c:pt>
                <c:pt idx="1480">
                  <c:v>25.902814292943777</c:v>
                </c:pt>
                <c:pt idx="1481">
                  <c:v>26.40128536647493</c:v>
                </c:pt>
                <c:pt idx="1482">
                  <c:v>25.695888646268571</c:v>
                </c:pt>
                <c:pt idx="1483">
                  <c:v>25.174462226477786</c:v>
                </c:pt>
                <c:pt idx="1484">
                  <c:v>25.668406776357706</c:v>
                </c:pt>
                <c:pt idx="1485">
                  <c:v>25.411655665489349</c:v>
                </c:pt>
                <c:pt idx="1486">
                  <c:v>26.465310814818057</c:v>
                </c:pt>
                <c:pt idx="1487">
                  <c:v>27.144808694741251</c:v>
                </c:pt>
                <c:pt idx="1488">
                  <c:v>26.587250697970397</c:v>
                </c:pt>
                <c:pt idx="1489">
                  <c:v>26.744863128101201</c:v>
                </c:pt>
                <c:pt idx="1490">
                  <c:v>26.339142131057944</c:v>
                </c:pt>
                <c:pt idx="1491">
                  <c:v>25.408922569114484</c:v>
                </c:pt>
                <c:pt idx="1492">
                  <c:v>25.650230187182988</c:v>
                </c:pt>
                <c:pt idx="1493">
                  <c:v>26.06839487188401</c:v>
                </c:pt>
                <c:pt idx="1494">
                  <c:v>26.287871091254768</c:v>
                </c:pt>
                <c:pt idx="1495">
                  <c:v>26.104381410936167</c:v>
                </c:pt>
                <c:pt idx="1496">
                  <c:v>25.730122990164485</c:v>
                </c:pt>
                <c:pt idx="1497">
                  <c:v>24.876538723647975</c:v>
                </c:pt>
                <c:pt idx="1498">
                  <c:v>25.93178330906904</c:v>
                </c:pt>
                <c:pt idx="1499">
                  <c:v>26.443803114292425</c:v>
                </c:pt>
                <c:pt idx="1500">
                  <c:v>26.46870262668574</c:v>
                </c:pt>
                <c:pt idx="1501">
                  <c:v>26.249624763583313</c:v>
                </c:pt>
                <c:pt idx="1502">
                  <c:v>26.32783777866771</c:v>
                </c:pt>
                <c:pt idx="1503">
                  <c:v>26.147280943874538</c:v>
                </c:pt>
                <c:pt idx="1504">
                  <c:v>25.650640708757354</c:v>
                </c:pt>
                <c:pt idx="1505">
                  <c:v>24.749582241646387</c:v>
                </c:pt>
                <c:pt idx="1506">
                  <c:v>24.696786766853325</c:v>
                </c:pt>
                <c:pt idx="1507">
                  <c:v>25.051393562010976</c:v>
                </c:pt>
                <c:pt idx="1508">
                  <c:v>25.644156440797403</c:v>
                </c:pt>
                <c:pt idx="1509">
                  <c:v>26.538040282101743</c:v>
                </c:pt>
                <c:pt idx="1510">
                  <c:v>26.9280202708565</c:v>
                </c:pt>
                <c:pt idx="1511">
                  <c:v>27.282689787571702</c:v>
                </c:pt>
                <c:pt idx="1512">
                  <c:v>27.20753665680715</c:v>
                </c:pt>
                <c:pt idx="1513">
                  <c:v>27.31518141351663</c:v>
                </c:pt>
                <c:pt idx="1514">
                  <c:v>26.227605554650914</c:v>
                </c:pt>
                <c:pt idx="1515">
                  <c:v>26.976268314189102</c:v>
                </c:pt>
                <c:pt idx="1516">
                  <c:v>27.548490451851279</c:v>
                </c:pt>
                <c:pt idx="1517">
                  <c:v>27.418262740410611</c:v>
                </c:pt>
                <c:pt idx="1518">
                  <c:v>27.410088167204339</c:v>
                </c:pt>
                <c:pt idx="1519">
                  <c:v>26.148607189312326</c:v>
                </c:pt>
                <c:pt idx="1520">
                  <c:v>26.72574304769692</c:v>
                </c:pt>
                <c:pt idx="1521">
                  <c:v>27.320648130462025</c:v>
                </c:pt>
                <c:pt idx="1522">
                  <c:v>25.72905357949838</c:v>
                </c:pt>
                <c:pt idx="1523">
                  <c:v>25.955510105240229</c:v>
                </c:pt>
                <c:pt idx="1524">
                  <c:v>24.022317760836813</c:v>
                </c:pt>
                <c:pt idx="1525">
                  <c:v>23.495263401811776</c:v>
                </c:pt>
                <c:pt idx="1526">
                  <c:v>22.606810842249342</c:v>
                </c:pt>
                <c:pt idx="1527">
                  <c:v>23.356040643201595</c:v>
                </c:pt>
                <c:pt idx="1528">
                  <c:v>23.696432116623175</c:v>
                </c:pt>
                <c:pt idx="1529">
                  <c:v>22.416812802281935</c:v>
                </c:pt>
                <c:pt idx="1530">
                  <c:v>20.907206462661573</c:v>
                </c:pt>
                <c:pt idx="1531">
                  <c:v>21.401617360047929</c:v>
                </c:pt>
                <c:pt idx="1532">
                  <c:v>20.362733946097514</c:v>
                </c:pt>
                <c:pt idx="1533">
                  <c:v>16.387356548789835</c:v>
                </c:pt>
                <c:pt idx="1534">
                  <c:v>15.259659405704575</c:v>
                </c:pt>
                <c:pt idx="1535">
                  <c:v>15.376080747423766</c:v>
                </c:pt>
                <c:pt idx="1536">
                  <c:v>15.174651936879666</c:v>
                </c:pt>
                <c:pt idx="1537">
                  <c:v>14.122181801918893</c:v>
                </c:pt>
                <c:pt idx="1538">
                  <c:v>13.323667656863927</c:v>
                </c:pt>
                <c:pt idx="1539">
                  <c:v>14.981866453039245</c:v>
                </c:pt>
                <c:pt idx="1540">
                  <c:v>15.996355755263149</c:v>
                </c:pt>
                <c:pt idx="1541">
                  <c:v>16.384182816215333</c:v>
                </c:pt>
                <c:pt idx="1542">
                  <c:v>16.694620816995609</c:v>
                </c:pt>
                <c:pt idx="1543">
                  <c:v>18.094069801576069</c:v>
                </c:pt>
                <c:pt idx="1544">
                  <c:v>18.831902264840071</c:v>
                </c:pt>
                <c:pt idx="1545">
                  <c:v>19.358008443486831</c:v>
                </c:pt>
                <c:pt idx="1546">
                  <c:v>19.812761079966059</c:v>
                </c:pt>
                <c:pt idx="1547">
                  <c:v>20.322376500216539</c:v>
                </c:pt>
                <c:pt idx="1548">
                  <c:v>20.527859801454412</c:v>
                </c:pt>
                <c:pt idx="1549">
                  <c:v>19.920539306600439</c:v>
                </c:pt>
                <c:pt idx="1550">
                  <c:v>21.004601209715354</c:v>
                </c:pt>
                <c:pt idx="1551">
                  <c:v>21.804845599625146</c:v>
                </c:pt>
                <c:pt idx="1552">
                  <c:v>20.480068638423397</c:v>
                </c:pt>
                <c:pt idx="1553">
                  <c:v>19.742039853739442</c:v>
                </c:pt>
                <c:pt idx="1554">
                  <c:v>19.668660470717693</c:v>
                </c:pt>
                <c:pt idx="1555">
                  <c:v>19.770299174358563</c:v>
                </c:pt>
                <c:pt idx="1556">
                  <c:v>20.381395233204017</c:v>
                </c:pt>
                <c:pt idx="1557">
                  <c:v>21.240127651759408</c:v>
                </c:pt>
                <c:pt idx="1558">
                  <c:v>21.700723827760601</c:v>
                </c:pt>
                <c:pt idx="1559">
                  <c:v>22.396379773044195</c:v>
                </c:pt>
                <c:pt idx="1560">
                  <c:v>22.978299430554962</c:v>
                </c:pt>
                <c:pt idx="1561">
                  <c:v>23.489828703298507</c:v>
                </c:pt>
                <c:pt idx="1562">
                  <c:v>22.899336430143627</c:v>
                </c:pt>
                <c:pt idx="1563">
                  <c:v>23.143929447285934</c:v>
                </c:pt>
                <c:pt idx="1564">
                  <c:v>23.059491506095327</c:v>
                </c:pt>
                <c:pt idx="1565">
                  <c:v>22.100831286610973</c:v>
                </c:pt>
                <c:pt idx="1566">
                  <c:v>22.610981701156607</c:v>
                </c:pt>
                <c:pt idx="1567">
                  <c:v>20.049852721660489</c:v>
                </c:pt>
                <c:pt idx="1568">
                  <c:v>19.698114568877699</c:v>
                </c:pt>
                <c:pt idx="1569">
                  <c:v>20.15582478668874</c:v>
                </c:pt>
                <c:pt idx="1570">
                  <c:v>20.345246797645807</c:v>
                </c:pt>
                <c:pt idx="1571">
                  <c:v>20.523575499431686</c:v>
                </c:pt>
                <c:pt idx="1572">
                  <c:v>21.213008091803445</c:v>
                </c:pt>
                <c:pt idx="1573">
                  <c:v>21.797435963717522</c:v>
                </c:pt>
                <c:pt idx="1574">
                  <c:v>22.053943972904698</c:v>
                </c:pt>
                <c:pt idx="1575">
                  <c:v>21.779246906824877</c:v>
                </c:pt>
                <c:pt idx="1576">
                  <c:v>20.941467419743468</c:v>
                </c:pt>
                <c:pt idx="1577">
                  <c:v>20.54750408685608</c:v>
                </c:pt>
                <c:pt idx="1578">
                  <c:v>20.999341293380564</c:v>
                </c:pt>
                <c:pt idx="1579">
                  <c:v>21.410428453442929</c:v>
                </c:pt>
                <c:pt idx="1580">
                  <c:v>21.783690301727678</c:v>
                </c:pt>
                <c:pt idx="1581">
                  <c:v>21.577109654528783</c:v>
                </c:pt>
                <c:pt idx="1582">
                  <c:v>20.898162059573696</c:v>
                </c:pt>
                <c:pt idx="1583">
                  <c:v>21.238261139845616</c:v>
                </c:pt>
                <c:pt idx="1584">
                  <c:v>21.900475413821805</c:v>
                </c:pt>
                <c:pt idx="1585">
                  <c:v>22.052724336861939</c:v>
                </c:pt>
                <c:pt idx="1586">
                  <c:v>22.419207114602575</c:v>
                </c:pt>
                <c:pt idx="1587">
                  <c:v>22.595655396105585</c:v>
                </c:pt>
                <c:pt idx="1588">
                  <c:v>23.411841781842398</c:v>
                </c:pt>
                <c:pt idx="1589">
                  <c:v>22.925333173915323</c:v>
                </c:pt>
                <c:pt idx="1590">
                  <c:v>23.492460177159636</c:v>
                </c:pt>
                <c:pt idx="1591">
                  <c:v>23.35664909491609</c:v>
                </c:pt>
                <c:pt idx="1592">
                  <c:v>23.442287167960593</c:v>
                </c:pt>
                <c:pt idx="1593">
                  <c:v>23.83473788763143</c:v>
                </c:pt>
                <c:pt idx="1594">
                  <c:v>24.642077092412041</c:v>
                </c:pt>
                <c:pt idx="1595">
                  <c:v>24.861869296461933</c:v>
                </c:pt>
                <c:pt idx="1596">
                  <c:v>24.859609093632699</c:v>
                </c:pt>
                <c:pt idx="1597">
                  <c:v>24.590930877894117</c:v>
                </c:pt>
                <c:pt idx="1598">
                  <c:v>24.956039153965371</c:v>
                </c:pt>
                <c:pt idx="1599">
                  <c:v>24.786315396962625</c:v>
                </c:pt>
                <c:pt idx="1600">
                  <c:v>24.943274109902571</c:v>
                </c:pt>
                <c:pt idx="1601">
                  <c:v>25.558007623511276</c:v>
                </c:pt>
                <c:pt idx="1602">
                  <c:v>25.817545976158723</c:v>
                </c:pt>
                <c:pt idx="1603">
                  <c:v>25.617606421799376</c:v>
                </c:pt>
                <c:pt idx="1604">
                  <c:v>25.91843689260617</c:v>
                </c:pt>
                <c:pt idx="1605">
                  <c:v>25.162748283083239</c:v>
                </c:pt>
                <c:pt idx="1606">
                  <c:v>26.606817147143403</c:v>
                </c:pt>
                <c:pt idx="1607">
                  <c:v>26.794085482572545</c:v>
                </c:pt>
                <c:pt idx="1608">
                  <c:v>26.492295420383112</c:v>
                </c:pt>
                <c:pt idx="1609">
                  <c:v>26.995513699383235</c:v>
                </c:pt>
                <c:pt idx="1610">
                  <c:v>26.72860545292847</c:v>
                </c:pt>
                <c:pt idx="1611">
                  <c:v>26.791371680192317</c:v>
                </c:pt>
                <c:pt idx="1612">
                  <c:v>26.806111379650822</c:v>
                </c:pt>
                <c:pt idx="1613">
                  <c:v>26.495895292784834</c:v>
                </c:pt>
                <c:pt idx="1614">
                  <c:v>26.381136336399692</c:v>
                </c:pt>
                <c:pt idx="1615">
                  <c:v>25.693658417057694</c:v>
                </c:pt>
                <c:pt idx="1616">
                  <c:v>24.496752170486435</c:v>
                </c:pt>
                <c:pt idx="1617">
                  <c:v>25.491441046066747</c:v>
                </c:pt>
                <c:pt idx="1618">
                  <c:v>26.225851890971935</c:v>
                </c:pt>
                <c:pt idx="1619">
                  <c:v>25.965424037124176</c:v>
                </c:pt>
                <c:pt idx="1620">
                  <c:v>24.206167203878472</c:v>
                </c:pt>
                <c:pt idx="1621">
                  <c:v>24.00260677728976</c:v>
                </c:pt>
                <c:pt idx="1622">
                  <c:v>25.372298620187909</c:v>
                </c:pt>
                <c:pt idx="1623">
                  <c:v>25.922337543673883</c:v>
                </c:pt>
                <c:pt idx="1624">
                  <c:v>25.694709923449967</c:v>
                </c:pt>
                <c:pt idx="1625">
                  <c:v>25.840372927670511</c:v>
                </c:pt>
                <c:pt idx="1626">
                  <c:v>26.694003256096302</c:v>
                </c:pt>
                <c:pt idx="1627">
                  <c:v>26.948872433723857</c:v>
                </c:pt>
                <c:pt idx="1628">
                  <c:v>26.727873346478528</c:v>
                </c:pt>
                <c:pt idx="1629">
                  <c:v>26.525143085070589</c:v>
                </c:pt>
                <c:pt idx="1630">
                  <c:v>26.850953531056255</c:v>
                </c:pt>
                <c:pt idx="1631">
                  <c:v>27.865098223923521</c:v>
                </c:pt>
                <c:pt idx="1632">
                  <c:v>28.063573742124451</c:v>
                </c:pt>
                <c:pt idx="1633">
                  <c:v>28.655106525184124</c:v>
                </c:pt>
                <c:pt idx="1634">
                  <c:v>29.086921742464632</c:v>
                </c:pt>
                <c:pt idx="1635">
                  <c:v>28.90424595627514</c:v>
                </c:pt>
                <c:pt idx="1636">
                  <c:v>29.31334498027142</c:v>
                </c:pt>
                <c:pt idx="1637">
                  <c:v>29.748503240632747</c:v>
                </c:pt>
                <c:pt idx="1638">
                  <c:v>30.002220744018558</c:v>
                </c:pt>
                <c:pt idx="1639">
                  <c:v>29.914959397497487</c:v>
                </c:pt>
                <c:pt idx="1640">
                  <c:v>30.1681144106789</c:v>
                </c:pt>
                <c:pt idx="1641">
                  <c:v>30.920393290333827</c:v>
                </c:pt>
                <c:pt idx="1642">
                  <c:v>31.298913333880261</c:v>
                </c:pt>
                <c:pt idx="1643">
                  <c:v>32.086132007705991</c:v>
                </c:pt>
                <c:pt idx="1644">
                  <c:v>33.307343828030653</c:v>
                </c:pt>
                <c:pt idx="1645">
                  <c:v>32.03538233925029</c:v>
                </c:pt>
                <c:pt idx="1646">
                  <c:v>31.808409057643118</c:v>
                </c:pt>
                <c:pt idx="1647">
                  <c:v>30.97017929332522</c:v>
                </c:pt>
                <c:pt idx="1648">
                  <c:v>31.243615074864611</c:v>
                </c:pt>
                <c:pt idx="1649">
                  <c:v>31.630556496454602</c:v>
                </c:pt>
                <c:pt idx="1650">
                  <c:v>31.886366962158984</c:v>
                </c:pt>
                <c:pt idx="1651">
                  <c:v>32.390276880301123</c:v>
                </c:pt>
                <c:pt idx="1652">
                  <c:v>32.622891120500206</c:v>
                </c:pt>
                <c:pt idx="1653">
                  <c:v>31.037961078006504</c:v>
                </c:pt>
                <c:pt idx="1654">
                  <c:v>30.195583406705243</c:v>
                </c:pt>
                <c:pt idx="1655">
                  <c:v>28.291857012072878</c:v>
                </c:pt>
                <c:pt idx="1656">
                  <c:v>28.380164463547587</c:v>
                </c:pt>
                <c:pt idx="1657">
                  <c:v>29.541548965131209</c:v>
                </c:pt>
                <c:pt idx="1658">
                  <c:v>29.576196014784827</c:v>
                </c:pt>
                <c:pt idx="1659">
                  <c:v>30.133517171387528</c:v>
                </c:pt>
                <c:pt idx="1660">
                  <c:v>29.242030936939859</c:v>
                </c:pt>
                <c:pt idx="1661">
                  <c:v>29.283796275306273</c:v>
                </c:pt>
                <c:pt idx="1662">
                  <c:v>29.986685335042537</c:v>
                </c:pt>
                <c:pt idx="1663">
                  <c:v>28.705397371833079</c:v>
                </c:pt>
                <c:pt idx="1664">
                  <c:v>29.229520233035288</c:v>
                </c:pt>
                <c:pt idx="1665">
                  <c:v>28.841122881953414</c:v>
                </c:pt>
                <c:pt idx="1666">
                  <c:v>29.836867659083442</c:v>
                </c:pt>
                <c:pt idx="1667">
                  <c:v>30.331822322243305</c:v>
                </c:pt>
                <c:pt idx="1668">
                  <c:v>30.985220300230708</c:v>
                </c:pt>
                <c:pt idx="1669">
                  <c:v>30.729689264735768</c:v>
                </c:pt>
                <c:pt idx="1670">
                  <c:v>24.817168629099438</c:v>
                </c:pt>
                <c:pt idx="1671">
                  <c:v>25.927358825280184</c:v>
                </c:pt>
                <c:pt idx="1672">
                  <c:v>27.328480997698481</c:v>
                </c:pt>
                <c:pt idx="1673">
                  <c:v>28.838315955122862</c:v>
                </c:pt>
                <c:pt idx="1674">
                  <c:v>29.599194927667021</c:v>
                </c:pt>
                <c:pt idx="1675">
                  <c:v>31.158208965355236</c:v>
                </c:pt>
                <c:pt idx="1676">
                  <c:v>30.839426043811265</c:v>
                </c:pt>
                <c:pt idx="1677">
                  <c:v>31.283694032592862</c:v>
                </c:pt>
                <c:pt idx="1678">
                  <c:v>32.473204096612577</c:v>
                </c:pt>
                <c:pt idx="1679">
                  <c:v>33.765591418117118</c:v>
                </c:pt>
                <c:pt idx="1680">
                  <c:v>34.512432294106922</c:v>
                </c:pt>
                <c:pt idx="1681">
                  <c:v>35.103907171969844</c:v>
                </c:pt>
                <c:pt idx="1682">
                  <c:v>35.042545112192094</c:v>
                </c:pt>
                <c:pt idx="1683">
                  <c:v>36.719814109133026</c:v>
                </c:pt>
                <c:pt idx="1684">
                  <c:v>36.55215194164267</c:v>
                </c:pt>
                <c:pt idx="1685">
                  <c:v>36.696311599802975</c:v>
                </c:pt>
                <c:pt idx="1686">
                  <c:v>37.443491441004092</c:v>
                </c:pt>
                <c:pt idx="1687">
                  <c:v>38.090425610494457</c:v>
                </c:pt>
                <c:pt idx="1688">
                  <c:v>38.342279712632077</c:v>
                </c:pt>
              </c:numCache>
            </c:numRef>
          </c:yVal>
          <c:smooth val="0"/>
          <c:extLst>
            <c:ext xmlns:c16="http://schemas.microsoft.com/office/drawing/2014/chart" uri="{C3380CC4-5D6E-409C-BE32-E72D297353CC}">
              <c16:uniqueId val="{00000000-04D2-244E-8E3B-EAB5B9626F9B}"/>
            </c:ext>
          </c:extLst>
        </c:ser>
        <c:dLbls>
          <c:showLegendKey val="0"/>
          <c:showVal val="0"/>
          <c:showCatName val="0"/>
          <c:showSerName val="0"/>
          <c:showPercent val="0"/>
          <c:showBubbleSize val="0"/>
        </c:dLbls>
        <c:axId val="1188712592"/>
        <c:axId val="1"/>
      </c:scatterChart>
      <c:scatterChart>
        <c:scatterStyle val="lineMarker"/>
        <c:varyColors val="0"/>
        <c:ser>
          <c:idx val="1"/>
          <c:order val="1"/>
          <c:tx>
            <c:v>Interest Rate</c:v>
          </c:tx>
          <c:spPr>
            <a:ln>
              <a:solidFill>
                <a:srgbClr val="FF0000"/>
              </a:solidFill>
              <a:prstDash val="sysDash"/>
            </a:ln>
          </c:spPr>
          <c:marker>
            <c:symbol val="none"/>
          </c:marker>
          <c:xVal>
            <c:numRef>
              <c:f>Data!$F$129:$F$1820</c:f>
              <c:numCache>
                <c:formatCode>0.00</c:formatCode>
                <c:ptCount val="1692"/>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pt idx="1664">
                  <c:v>2019.7083333331982</c:v>
                </c:pt>
                <c:pt idx="1665">
                  <c:v>2019.7916666665315</c:v>
                </c:pt>
                <c:pt idx="1666">
                  <c:v>2019.8749999998647</c:v>
                </c:pt>
                <c:pt idx="1667">
                  <c:v>2019.958333333198</c:v>
                </c:pt>
                <c:pt idx="1668">
                  <c:v>2020.0416666665312</c:v>
                </c:pt>
                <c:pt idx="1669">
                  <c:v>2020.1249999998645</c:v>
                </c:pt>
                <c:pt idx="1670">
                  <c:v>2020.2083333331977</c:v>
                </c:pt>
                <c:pt idx="1671">
                  <c:v>2020.291666666531</c:v>
                </c:pt>
                <c:pt idx="1672">
                  <c:v>2020.3749999998643</c:v>
                </c:pt>
                <c:pt idx="1673">
                  <c:v>2020.4583333331975</c:v>
                </c:pt>
                <c:pt idx="1674">
                  <c:v>2020.5416666665308</c:v>
                </c:pt>
                <c:pt idx="1675">
                  <c:v>2020.624999999864</c:v>
                </c:pt>
                <c:pt idx="1676">
                  <c:v>2020.7083333331973</c:v>
                </c:pt>
                <c:pt idx="1677">
                  <c:v>2020.7916666665305</c:v>
                </c:pt>
                <c:pt idx="1678">
                  <c:v>2020.8749999998638</c:v>
                </c:pt>
                <c:pt idx="1679">
                  <c:v>2020.9583333331971</c:v>
                </c:pt>
                <c:pt idx="1680">
                  <c:v>2021.0416666665303</c:v>
                </c:pt>
                <c:pt idx="1681">
                  <c:v>2021.1249999998636</c:v>
                </c:pt>
                <c:pt idx="1682">
                  <c:v>2021.2083333331968</c:v>
                </c:pt>
                <c:pt idx="1683">
                  <c:v>2021.2916666665301</c:v>
                </c:pt>
                <c:pt idx="1684">
                  <c:v>2021.3749999998633</c:v>
                </c:pt>
                <c:pt idx="1685">
                  <c:v>2021.4583333331966</c:v>
                </c:pt>
                <c:pt idx="1686">
                  <c:v>2021.5416666665299</c:v>
                </c:pt>
                <c:pt idx="1687">
                  <c:v>2021.6249999998631</c:v>
                </c:pt>
                <c:pt idx="1688">
                  <c:v>2021.7083333331964</c:v>
                </c:pt>
              </c:numCache>
            </c:numRef>
          </c:xVal>
          <c:yVal>
            <c:numRef>
              <c:f>Data!$G$129:$G$1820</c:f>
              <c:numCache>
                <c:formatCode>0.00</c:formatCode>
                <c:ptCount val="1692"/>
                <c:pt idx="0">
                  <c:v>3.7</c:v>
                </c:pt>
                <c:pt idx="1">
                  <c:v>3.6933333333333338</c:v>
                </c:pt>
                <c:pt idx="2">
                  <c:v>3.686666666666667</c:v>
                </c:pt>
                <c:pt idx="3">
                  <c:v>3.68</c:v>
                </c:pt>
                <c:pt idx="4">
                  <c:v>3.6733333333333338</c:v>
                </c:pt>
                <c:pt idx="5">
                  <c:v>3.666666666666667</c:v>
                </c:pt>
                <c:pt idx="6">
                  <c:v>3.66</c:v>
                </c:pt>
                <c:pt idx="7">
                  <c:v>3.6533333333333333</c:v>
                </c:pt>
                <c:pt idx="8">
                  <c:v>3.6466666666666669</c:v>
                </c:pt>
                <c:pt idx="9">
                  <c:v>3.64</c:v>
                </c:pt>
                <c:pt idx="10">
                  <c:v>3.6333333333333337</c:v>
                </c:pt>
                <c:pt idx="11">
                  <c:v>3.6266666666666669</c:v>
                </c:pt>
                <c:pt idx="12">
                  <c:v>3.62</c:v>
                </c:pt>
                <c:pt idx="13">
                  <c:v>3.6208333333333336</c:v>
                </c:pt>
                <c:pt idx="14">
                  <c:v>3.621666666666667</c:v>
                </c:pt>
                <c:pt idx="15">
                  <c:v>3.6225000000000001</c:v>
                </c:pt>
                <c:pt idx="16">
                  <c:v>3.6233333333333335</c:v>
                </c:pt>
                <c:pt idx="17">
                  <c:v>3.6241666666666665</c:v>
                </c:pt>
                <c:pt idx="18">
                  <c:v>3.625</c:v>
                </c:pt>
                <c:pt idx="19">
                  <c:v>3.6258333333333335</c:v>
                </c:pt>
                <c:pt idx="20">
                  <c:v>3.6266666666666669</c:v>
                </c:pt>
                <c:pt idx="21">
                  <c:v>3.6274999999999999</c:v>
                </c:pt>
                <c:pt idx="22">
                  <c:v>3.6283333333333334</c:v>
                </c:pt>
                <c:pt idx="23">
                  <c:v>3.6291666666666669</c:v>
                </c:pt>
                <c:pt idx="24">
                  <c:v>3.63</c:v>
                </c:pt>
                <c:pt idx="25">
                  <c:v>3.6291666666666669</c:v>
                </c:pt>
                <c:pt idx="26">
                  <c:v>3.6283333333333334</c:v>
                </c:pt>
                <c:pt idx="27">
                  <c:v>3.6274999999999999</c:v>
                </c:pt>
                <c:pt idx="28">
                  <c:v>3.6266666666666669</c:v>
                </c:pt>
                <c:pt idx="29">
                  <c:v>3.6258333333333335</c:v>
                </c:pt>
                <c:pt idx="30">
                  <c:v>3.625</c:v>
                </c:pt>
                <c:pt idx="31">
                  <c:v>3.6241666666666665</c:v>
                </c:pt>
                <c:pt idx="32">
                  <c:v>3.6233333333333335</c:v>
                </c:pt>
                <c:pt idx="33">
                  <c:v>3.6225000000000001</c:v>
                </c:pt>
                <c:pt idx="34">
                  <c:v>3.621666666666667</c:v>
                </c:pt>
                <c:pt idx="35">
                  <c:v>3.6208333333333336</c:v>
                </c:pt>
                <c:pt idx="36">
                  <c:v>3.62</c:v>
                </c:pt>
                <c:pt idx="37">
                  <c:v>3.6116666666666668</c:v>
                </c:pt>
                <c:pt idx="38">
                  <c:v>3.6033333333333335</c:v>
                </c:pt>
                <c:pt idx="39">
                  <c:v>3.5949999999999998</c:v>
                </c:pt>
                <c:pt idx="40">
                  <c:v>3.5866666666666669</c:v>
                </c:pt>
                <c:pt idx="41">
                  <c:v>3.5783333333333336</c:v>
                </c:pt>
                <c:pt idx="42">
                  <c:v>3.57</c:v>
                </c:pt>
                <c:pt idx="43">
                  <c:v>3.5616666666666665</c:v>
                </c:pt>
                <c:pt idx="44">
                  <c:v>3.5533333333333337</c:v>
                </c:pt>
                <c:pt idx="45">
                  <c:v>3.5449999999999999</c:v>
                </c:pt>
                <c:pt idx="46">
                  <c:v>3.5366666666666671</c:v>
                </c:pt>
                <c:pt idx="47">
                  <c:v>3.5283333333333333</c:v>
                </c:pt>
                <c:pt idx="48">
                  <c:v>3.52</c:v>
                </c:pt>
                <c:pt idx="49">
                  <c:v>3.5074999999999998</c:v>
                </c:pt>
                <c:pt idx="50">
                  <c:v>3.4950000000000001</c:v>
                </c:pt>
                <c:pt idx="51">
                  <c:v>3.4824999999999999</c:v>
                </c:pt>
                <c:pt idx="52">
                  <c:v>3.4699999999999998</c:v>
                </c:pt>
                <c:pt idx="53">
                  <c:v>3.4575</c:v>
                </c:pt>
                <c:pt idx="54">
                  <c:v>3.4449999999999998</c:v>
                </c:pt>
                <c:pt idx="55">
                  <c:v>3.4325000000000001</c:v>
                </c:pt>
                <c:pt idx="56">
                  <c:v>3.42</c:v>
                </c:pt>
                <c:pt idx="57">
                  <c:v>3.4075000000000002</c:v>
                </c:pt>
                <c:pt idx="58">
                  <c:v>3.3950000000000005</c:v>
                </c:pt>
                <c:pt idx="59">
                  <c:v>3.3825000000000003</c:v>
                </c:pt>
                <c:pt idx="60">
                  <c:v>3.37</c:v>
                </c:pt>
                <c:pt idx="61">
                  <c:v>3.3825000000000003</c:v>
                </c:pt>
                <c:pt idx="62">
                  <c:v>3.3950000000000005</c:v>
                </c:pt>
                <c:pt idx="63">
                  <c:v>3.4075000000000002</c:v>
                </c:pt>
                <c:pt idx="64">
                  <c:v>3.42</c:v>
                </c:pt>
                <c:pt idx="65">
                  <c:v>3.4325000000000001</c:v>
                </c:pt>
                <c:pt idx="66">
                  <c:v>3.4449999999999998</c:v>
                </c:pt>
                <c:pt idx="67">
                  <c:v>3.4575</c:v>
                </c:pt>
                <c:pt idx="68">
                  <c:v>3.4699999999999998</c:v>
                </c:pt>
                <c:pt idx="69">
                  <c:v>3.4824999999999999</c:v>
                </c:pt>
                <c:pt idx="70">
                  <c:v>3.4950000000000001</c:v>
                </c:pt>
                <c:pt idx="71">
                  <c:v>3.5074999999999998</c:v>
                </c:pt>
                <c:pt idx="72">
                  <c:v>3.52</c:v>
                </c:pt>
                <c:pt idx="73">
                  <c:v>3.5324999999999998</c:v>
                </c:pt>
                <c:pt idx="74">
                  <c:v>3.5450000000000004</c:v>
                </c:pt>
                <c:pt idx="75">
                  <c:v>3.5575000000000001</c:v>
                </c:pt>
                <c:pt idx="76">
                  <c:v>3.5700000000000003</c:v>
                </c:pt>
                <c:pt idx="77">
                  <c:v>3.5825</c:v>
                </c:pt>
                <c:pt idx="78">
                  <c:v>3.5949999999999998</c:v>
                </c:pt>
                <c:pt idx="79">
                  <c:v>3.6074999999999999</c:v>
                </c:pt>
                <c:pt idx="80">
                  <c:v>3.62</c:v>
                </c:pt>
                <c:pt idx="81">
                  <c:v>3.6324999999999998</c:v>
                </c:pt>
                <c:pt idx="82">
                  <c:v>3.6450000000000005</c:v>
                </c:pt>
                <c:pt idx="83">
                  <c:v>3.6574999999999998</c:v>
                </c:pt>
                <c:pt idx="84">
                  <c:v>3.67</c:v>
                </c:pt>
                <c:pt idx="85">
                  <c:v>3.6516666666666664</c:v>
                </c:pt>
                <c:pt idx="86">
                  <c:v>3.6333333333333337</c:v>
                </c:pt>
                <c:pt idx="87">
                  <c:v>3.6150000000000002</c:v>
                </c:pt>
                <c:pt idx="88">
                  <c:v>3.5966666666666667</c:v>
                </c:pt>
                <c:pt idx="89">
                  <c:v>3.5783333333333331</c:v>
                </c:pt>
                <c:pt idx="90">
                  <c:v>3.5600000000000005</c:v>
                </c:pt>
                <c:pt idx="91">
                  <c:v>3.541666666666667</c:v>
                </c:pt>
                <c:pt idx="92">
                  <c:v>3.5233333333333334</c:v>
                </c:pt>
                <c:pt idx="93">
                  <c:v>3.5049999999999999</c:v>
                </c:pt>
                <c:pt idx="94">
                  <c:v>3.4866666666666668</c:v>
                </c:pt>
                <c:pt idx="95">
                  <c:v>3.4683333333333333</c:v>
                </c:pt>
                <c:pt idx="96">
                  <c:v>3.45</c:v>
                </c:pt>
                <c:pt idx="97">
                  <c:v>3.4475000000000002</c:v>
                </c:pt>
                <c:pt idx="98">
                  <c:v>3.4449999999999998</c:v>
                </c:pt>
                <c:pt idx="99">
                  <c:v>3.4424999999999999</c:v>
                </c:pt>
                <c:pt idx="100">
                  <c:v>3.4400000000000004</c:v>
                </c:pt>
                <c:pt idx="101">
                  <c:v>3.4375</c:v>
                </c:pt>
                <c:pt idx="102">
                  <c:v>3.4350000000000005</c:v>
                </c:pt>
                <c:pt idx="103">
                  <c:v>3.4325000000000001</c:v>
                </c:pt>
                <c:pt idx="104">
                  <c:v>3.4299999999999997</c:v>
                </c:pt>
                <c:pt idx="105">
                  <c:v>3.4275000000000002</c:v>
                </c:pt>
                <c:pt idx="106">
                  <c:v>3.4250000000000003</c:v>
                </c:pt>
                <c:pt idx="107">
                  <c:v>3.4224999999999999</c:v>
                </c:pt>
                <c:pt idx="108">
                  <c:v>3.42</c:v>
                </c:pt>
                <c:pt idx="109">
                  <c:v>3.4366666666666665</c:v>
                </c:pt>
                <c:pt idx="110">
                  <c:v>3.4533333333333336</c:v>
                </c:pt>
                <c:pt idx="111">
                  <c:v>3.4699999999999998</c:v>
                </c:pt>
                <c:pt idx="112">
                  <c:v>3.4866666666666664</c:v>
                </c:pt>
                <c:pt idx="113">
                  <c:v>3.5033333333333334</c:v>
                </c:pt>
                <c:pt idx="114">
                  <c:v>3.5199999999999996</c:v>
                </c:pt>
                <c:pt idx="115">
                  <c:v>3.5366666666666671</c:v>
                </c:pt>
                <c:pt idx="116">
                  <c:v>3.5533333333333337</c:v>
                </c:pt>
                <c:pt idx="117">
                  <c:v>3.57</c:v>
                </c:pt>
                <c:pt idx="118">
                  <c:v>3.5866666666666669</c:v>
                </c:pt>
                <c:pt idx="119">
                  <c:v>3.6033333333333335</c:v>
                </c:pt>
                <c:pt idx="120">
                  <c:v>3.62</c:v>
                </c:pt>
                <c:pt idx="121">
                  <c:v>3.6183333333333332</c:v>
                </c:pt>
                <c:pt idx="122">
                  <c:v>3.6166666666666671</c:v>
                </c:pt>
                <c:pt idx="123">
                  <c:v>3.6149999999999998</c:v>
                </c:pt>
                <c:pt idx="124">
                  <c:v>3.6133333333333333</c:v>
                </c:pt>
                <c:pt idx="125">
                  <c:v>3.6116666666666668</c:v>
                </c:pt>
                <c:pt idx="126">
                  <c:v>3.61</c:v>
                </c:pt>
                <c:pt idx="127">
                  <c:v>3.6083333333333334</c:v>
                </c:pt>
                <c:pt idx="128">
                  <c:v>3.6066666666666665</c:v>
                </c:pt>
                <c:pt idx="129">
                  <c:v>3.6049999999999995</c:v>
                </c:pt>
                <c:pt idx="130">
                  <c:v>3.6033333333333335</c:v>
                </c:pt>
                <c:pt idx="131">
                  <c:v>3.601666666666667</c:v>
                </c:pt>
                <c:pt idx="132">
                  <c:v>3.6</c:v>
                </c:pt>
                <c:pt idx="133">
                  <c:v>3.6125000000000003</c:v>
                </c:pt>
                <c:pt idx="134">
                  <c:v>3.625</c:v>
                </c:pt>
                <c:pt idx="135">
                  <c:v>3.6374999999999997</c:v>
                </c:pt>
                <c:pt idx="136">
                  <c:v>3.65</c:v>
                </c:pt>
                <c:pt idx="137">
                  <c:v>3.6625000000000001</c:v>
                </c:pt>
                <c:pt idx="138">
                  <c:v>3.6749999999999998</c:v>
                </c:pt>
                <c:pt idx="139">
                  <c:v>3.6875</c:v>
                </c:pt>
                <c:pt idx="140">
                  <c:v>3.7</c:v>
                </c:pt>
                <c:pt idx="141">
                  <c:v>3.7124999999999999</c:v>
                </c:pt>
                <c:pt idx="142">
                  <c:v>3.7250000000000001</c:v>
                </c:pt>
                <c:pt idx="143">
                  <c:v>3.7374999999999998</c:v>
                </c:pt>
                <c:pt idx="144">
                  <c:v>3.75</c:v>
                </c:pt>
                <c:pt idx="145">
                  <c:v>3.7458333333333336</c:v>
                </c:pt>
                <c:pt idx="146">
                  <c:v>3.7416666666666667</c:v>
                </c:pt>
                <c:pt idx="147">
                  <c:v>3.7375000000000003</c:v>
                </c:pt>
                <c:pt idx="148">
                  <c:v>3.7333333333333334</c:v>
                </c:pt>
                <c:pt idx="149">
                  <c:v>3.729166666666667</c:v>
                </c:pt>
                <c:pt idx="150">
                  <c:v>3.7250000000000005</c:v>
                </c:pt>
                <c:pt idx="151">
                  <c:v>3.7208333333333337</c:v>
                </c:pt>
                <c:pt idx="152">
                  <c:v>3.7166666666666668</c:v>
                </c:pt>
                <c:pt idx="153">
                  <c:v>3.7125000000000004</c:v>
                </c:pt>
                <c:pt idx="154">
                  <c:v>3.7083333333333335</c:v>
                </c:pt>
                <c:pt idx="155">
                  <c:v>3.7041666666666671</c:v>
                </c:pt>
                <c:pt idx="156">
                  <c:v>3.7</c:v>
                </c:pt>
                <c:pt idx="157">
                  <c:v>3.6800000000000006</c:v>
                </c:pt>
                <c:pt idx="158">
                  <c:v>3.66</c:v>
                </c:pt>
                <c:pt idx="159">
                  <c:v>3.64</c:v>
                </c:pt>
                <c:pt idx="160">
                  <c:v>3.62</c:v>
                </c:pt>
                <c:pt idx="161">
                  <c:v>3.6000000000000005</c:v>
                </c:pt>
                <c:pt idx="162">
                  <c:v>3.58</c:v>
                </c:pt>
                <c:pt idx="163">
                  <c:v>3.5599999999999996</c:v>
                </c:pt>
                <c:pt idx="164">
                  <c:v>3.54</c:v>
                </c:pt>
                <c:pt idx="165">
                  <c:v>3.5200000000000005</c:v>
                </c:pt>
                <c:pt idx="166">
                  <c:v>3.5</c:v>
                </c:pt>
                <c:pt idx="167">
                  <c:v>3.4800000000000004</c:v>
                </c:pt>
                <c:pt idx="168">
                  <c:v>3.46</c:v>
                </c:pt>
                <c:pt idx="169">
                  <c:v>3.4716666666666667</c:v>
                </c:pt>
                <c:pt idx="170">
                  <c:v>3.4833333333333334</c:v>
                </c:pt>
                <c:pt idx="171">
                  <c:v>3.4950000000000001</c:v>
                </c:pt>
                <c:pt idx="172">
                  <c:v>3.5066666666666668</c:v>
                </c:pt>
                <c:pt idx="173">
                  <c:v>3.5183333333333331</c:v>
                </c:pt>
                <c:pt idx="174">
                  <c:v>3.53</c:v>
                </c:pt>
                <c:pt idx="175">
                  <c:v>3.541666666666667</c:v>
                </c:pt>
                <c:pt idx="176">
                  <c:v>3.5533333333333332</c:v>
                </c:pt>
                <c:pt idx="177">
                  <c:v>3.5649999999999995</c:v>
                </c:pt>
                <c:pt idx="178">
                  <c:v>3.5766666666666667</c:v>
                </c:pt>
                <c:pt idx="179">
                  <c:v>3.5883333333333338</c:v>
                </c:pt>
                <c:pt idx="180">
                  <c:v>3.6</c:v>
                </c:pt>
                <c:pt idx="181">
                  <c:v>3.5833333333333335</c:v>
                </c:pt>
                <c:pt idx="182">
                  <c:v>3.5666666666666664</c:v>
                </c:pt>
                <c:pt idx="183">
                  <c:v>3.55</c:v>
                </c:pt>
                <c:pt idx="184">
                  <c:v>3.5333333333333332</c:v>
                </c:pt>
                <c:pt idx="185">
                  <c:v>3.5166666666666666</c:v>
                </c:pt>
                <c:pt idx="186">
                  <c:v>3.5</c:v>
                </c:pt>
                <c:pt idx="187">
                  <c:v>3.4833333333333334</c:v>
                </c:pt>
                <c:pt idx="188">
                  <c:v>3.4666666666666668</c:v>
                </c:pt>
                <c:pt idx="189">
                  <c:v>3.4499999999999997</c:v>
                </c:pt>
                <c:pt idx="190">
                  <c:v>3.4333333333333336</c:v>
                </c:pt>
                <c:pt idx="191">
                  <c:v>3.4166666666666665</c:v>
                </c:pt>
                <c:pt idx="192">
                  <c:v>3.4</c:v>
                </c:pt>
                <c:pt idx="193">
                  <c:v>3.3958333333333335</c:v>
                </c:pt>
                <c:pt idx="194">
                  <c:v>3.3916666666666666</c:v>
                </c:pt>
                <c:pt idx="195">
                  <c:v>3.3874999999999997</c:v>
                </c:pt>
                <c:pt idx="196">
                  <c:v>3.3833333333333333</c:v>
                </c:pt>
                <c:pt idx="197">
                  <c:v>3.3791666666666664</c:v>
                </c:pt>
                <c:pt idx="198">
                  <c:v>3.375</c:v>
                </c:pt>
                <c:pt idx="199">
                  <c:v>3.3708333333333336</c:v>
                </c:pt>
                <c:pt idx="200">
                  <c:v>3.3666666666666667</c:v>
                </c:pt>
                <c:pt idx="201">
                  <c:v>3.3625000000000003</c:v>
                </c:pt>
                <c:pt idx="202">
                  <c:v>3.3583333333333334</c:v>
                </c:pt>
                <c:pt idx="203">
                  <c:v>3.3541666666666665</c:v>
                </c:pt>
                <c:pt idx="204">
                  <c:v>3.35</c:v>
                </c:pt>
                <c:pt idx="205">
                  <c:v>3.3291666666666666</c:v>
                </c:pt>
                <c:pt idx="206">
                  <c:v>3.3083333333333331</c:v>
                </c:pt>
                <c:pt idx="207">
                  <c:v>3.2875000000000001</c:v>
                </c:pt>
                <c:pt idx="208">
                  <c:v>3.2666666666666666</c:v>
                </c:pt>
                <c:pt idx="209">
                  <c:v>3.2458333333333336</c:v>
                </c:pt>
                <c:pt idx="210">
                  <c:v>3.2250000000000001</c:v>
                </c:pt>
                <c:pt idx="211">
                  <c:v>3.2041666666666666</c:v>
                </c:pt>
                <c:pt idx="212">
                  <c:v>3.1833333333333336</c:v>
                </c:pt>
                <c:pt idx="213">
                  <c:v>3.1625000000000001</c:v>
                </c:pt>
                <c:pt idx="214">
                  <c:v>3.1416666666666666</c:v>
                </c:pt>
                <c:pt idx="215">
                  <c:v>3.1208333333333336</c:v>
                </c:pt>
                <c:pt idx="216">
                  <c:v>3.1</c:v>
                </c:pt>
                <c:pt idx="217">
                  <c:v>3.104166666666667</c:v>
                </c:pt>
                <c:pt idx="218">
                  <c:v>3.1083333333333334</c:v>
                </c:pt>
                <c:pt idx="219">
                  <c:v>3.1125000000000003</c:v>
                </c:pt>
                <c:pt idx="220">
                  <c:v>3.1166666666666671</c:v>
                </c:pt>
                <c:pt idx="221">
                  <c:v>3.1208333333333336</c:v>
                </c:pt>
                <c:pt idx="222">
                  <c:v>3.125</c:v>
                </c:pt>
                <c:pt idx="223">
                  <c:v>3.1291666666666669</c:v>
                </c:pt>
                <c:pt idx="224">
                  <c:v>3.1333333333333337</c:v>
                </c:pt>
                <c:pt idx="225">
                  <c:v>3.1374999999999997</c:v>
                </c:pt>
                <c:pt idx="226">
                  <c:v>3.1416666666666666</c:v>
                </c:pt>
                <c:pt idx="227">
                  <c:v>3.145833333333333</c:v>
                </c:pt>
                <c:pt idx="228">
                  <c:v>3.15</c:v>
                </c:pt>
                <c:pt idx="229">
                  <c:v>3.145833333333333</c:v>
                </c:pt>
                <c:pt idx="230">
                  <c:v>3.1416666666666666</c:v>
                </c:pt>
                <c:pt idx="231">
                  <c:v>3.1374999999999997</c:v>
                </c:pt>
                <c:pt idx="232">
                  <c:v>3.1333333333333337</c:v>
                </c:pt>
                <c:pt idx="233">
                  <c:v>3.1291666666666669</c:v>
                </c:pt>
                <c:pt idx="234">
                  <c:v>3.125</c:v>
                </c:pt>
                <c:pt idx="235">
                  <c:v>3.1208333333333336</c:v>
                </c:pt>
                <c:pt idx="236">
                  <c:v>3.1166666666666671</c:v>
                </c:pt>
                <c:pt idx="237">
                  <c:v>3.1125000000000003</c:v>
                </c:pt>
                <c:pt idx="238">
                  <c:v>3.1083333333333334</c:v>
                </c:pt>
                <c:pt idx="239">
                  <c:v>3.104166666666667</c:v>
                </c:pt>
                <c:pt idx="240">
                  <c:v>3.1</c:v>
                </c:pt>
                <c:pt idx="241">
                  <c:v>3.1066666666666669</c:v>
                </c:pt>
                <c:pt idx="242">
                  <c:v>3.1133333333333333</c:v>
                </c:pt>
                <c:pt idx="243">
                  <c:v>3.12</c:v>
                </c:pt>
                <c:pt idx="244">
                  <c:v>3.1266666666666669</c:v>
                </c:pt>
                <c:pt idx="245">
                  <c:v>3.1333333333333333</c:v>
                </c:pt>
                <c:pt idx="246">
                  <c:v>3.14</c:v>
                </c:pt>
                <c:pt idx="247">
                  <c:v>3.1466666666666669</c:v>
                </c:pt>
                <c:pt idx="248">
                  <c:v>3.1533333333333333</c:v>
                </c:pt>
                <c:pt idx="249">
                  <c:v>3.16</c:v>
                </c:pt>
                <c:pt idx="250">
                  <c:v>3.1666666666666665</c:v>
                </c:pt>
                <c:pt idx="251">
                  <c:v>3.1733333333333338</c:v>
                </c:pt>
                <c:pt idx="252">
                  <c:v>3.18</c:v>
                </c:pt>
                <c:pt idx="253">
                  <c:v>3.1900000000000004</c:v>
                </c:pt>
                <c:pt idx="254">
                  <c:v>3.1999999999999997</c:v>
                </c:pt>
                <c:pt idx="255">
                  <c:v>3.21</c:v>
                </c:pt>
                <c:pt idx="256">
                  <c:v>3.2199999999999998</c:v>
                </c:pt>
                <c:pt idx="257">
                  <c:v>3.2300000000000004</c:v>
                </c:pt>
                <c:pt idx="258">
                  <c:v>3.2399999999999998</c:v>
                </c:pt>
                <c:pt idx="259">
                  <c:v>3.25</c:v>
                </c:pt>
                <c:pt idx="260">
                  <c:v>3.26</c:v>
                </c:pt>
                <c:pt idx="261">
                  <c:v>3.27</c:v>
                </c:pt>
                <c:pt idx="262">
                  <c:v>3.2800000000000002</c:v>
                </c:pt>
                <c:pt idx="263">
                  <c:v>3.29</c:v>
                </c:pt>
                <c:pt idx="264">
                  <c:v>3.3</c:v>
                </c:pt>
                <c:pt idx="265">
                  <c:v>3.3083333333333331</c:v>
                </c:pt>
                <c:pt idx="266">
                  <c:v>3.3166666666666664</c:v>
                </c:pt>
                <c:pt idx="267">
                  <c:v>3.3250000000000002</c:v>
                </c:pt>
                <c:pt idx="268">
                  <c:v>3.333333333333333</c:v>
                </c:pt>
                <c:pt idx="269">
                  <c:v>3.3416666666666668</c:v>
                </c:pt>
                <c:pt idx="270">
                  <c:v>3.3499999999999996</c:v>
                </c:pt>
                <c:pt idx="271">
                  <c:v>3.3583333333333334</c:v>
                </c:pt>
                <c:pt idx="272">
                  <c:v>3.3666666666666663</c:v>
                </c:pt>
                <c:pt idx="273">
                  <c:v>3.3749999999999996</c:v>
                </c:pt>
                <c:pt idx="274">
                  <c:v>3.3833333333333333</c:v>
                </c:pt>
                <c:pt idx="275">
                  <c:v>3.3916666666666666</c:v>
                </c:pt>
                <c:pt idx="276">
                  <c:v>3.4</c:v>
                </c:pt>
                <c:pt idx="277">
                  <c:v>3.4066666666666667</c:v>
                </c:pt>
                <c:pt idx="278">
                  <c:v>3.4133333333333336</c:v>
                </c:pt>
                <c:pt idx="279">
                  <c:v>3.42</c:v>
                </c:pt>
                <c:pt idx="280">
                  <c:v>3.4266666666666667</c:v>
                </c:pt>
                <c:pt idx="281">
                  <c:v>3.4333333333333336</c:v>
                </c:pt>
                <c:pt idx="282">
                  <c:v>3.44</c:v>
                </c:pt>
                <c:pt idx="283">
                  <c:v>3.4466666666666663</c:v>
                </c:pt>
                <c:pt idx="284">
                  <c:v>3.4533333333333331</c:v>
                </c:pt>
                <c:pt idx="285">
                  <c:v>3.46</c:v>
                </c:pt>
                <c:pt idx="286">
                  <c:v>3.4666666666666668</c:v>
                </c:pt>
                <c:pt idx="287">
                  <c:v>3.4733333333333332</c:v>
                </c:pt>
                <c:pt idx="288">
                  <c:v>3.48</c:v>
                </c:pt>
                <c:pt idx="289">
                  <c:v>3.4758333333333331</c:v>
                </c:pt>
                <c:pt idx="290">
                  <c:v>3.4716666666666667</c:v>
                </c:pt>
                <c:pt idx="291">
                  <c:v>3.4674999999999998</c:v>
                </c:pt>
                <c:pt idx="292">
                  <c:v>3.4633333333333329</c:v>
                </c:pt>
                <c:pt idx="293">
                  <c:v>3.4591666666666665</c:v>
                </c:pt>
                <c:pt idx="294">
                  <c:v>3.4550000000000001</c:v>
                </c:pt>
                <c:pt idx="295">
                  <c:v>3.4508333333333336</c:v>
                </c:pt>
                <c:pt idx="296">
                  <c:v>3.4466666666666663</c:v>
                </c:pt>
                <c:pt idx="297">
                  <c:v>3.4425000000000003</c:v>
                </c:pt>
                <c:pt idx="298">
                  <c:v>3.4383333333333339</c:v>
                </c:pt>
                <c:pt idx="299">
                  <c:v>3.434166666666667</c:v>
                </c:pt>
                <c:pt idx="300">
                  <c:v>3.43</c:v>
                </c:pt>
                <c:pt idx="301">
                  <c:v>3.45</c:v>
                </c:pt>
                <c:pt idx="302">
                  <c:v>3.4700000000000006</c:v>
                </c:pt>
                <c:pt idx="303">
                  <c:v>3.49</c:v>
                </c:pt>
                <c:pt idx="304">
                  <c:v>3.51</c:v>
                </c:pt>
                <c:pt idx="305">
                  <c:v>3.5300000000000002</c:v>
                </c:pt>
                <c:pt idx="306">
                  <c:v>3.55</c:v>
                </c:pt>
                <c:pt idx="307">
                  <c:v>3.5700000000000003</c:v>
                </c:pt>
                <c:pt idx="308">
                  <c:v>3.59</c:v>
                </c:pt>
                <c:pt idx="309">
                  <c:v>3.61</c:v>
                </c:pt>
                <c:pt idx="310">
                  <c:v>3.6300000000000003</c:v>
                </c:pt>
                <c:pt idx="311">
                  <c:v>3.6499999999999995</c:v>
                </c:pt>
                <c:pt idx="312">
                  <c:v>3.67</c:v>
                </c:pt>
                <c:pt idx="313">
                  <c:v>3.6866666666666665</c:v>
                </c:pt>
                <c:pt idx="314">
                  <c:v>3.7033333333333336</c:v>
                </c:pt>
                <c:pt idx="315">
                  <c:v>3.7199999999999998</c:v>
                </c:pt>
                <c:pt idx="316">
                  <c:v>3.7366666666666668</c:v>
                </c:pt>
                <c:pt idx="317">
                  <c:v>3.753333333333333</c:v>
                </c:pt>
                <c:pt idx="318">
                  <c:v>3.7699999999999996</c:v>
                </c:pt>
                <c:pt idx="319">
                  <c:v>3.7866666666666666</c:v>
                </c:pt>
                <c:pt idx="320">
                  <c:v>3.8033333333333337</c:v>
                </c:pt>
                <c:pt idx="321">
                  <c:v>3.82</c:v>
                </c:pt>
                <c:pt idx="322">
                  <c:v>3.8366666666666669</c:v>
                </c:pt>
                <c:pt idx="323">
                  <c:v>3.8533333333333331</c:v>
                </c:pt>
                <c:pt idx="324">
                  <c:v>3.87</c:v>
                </c:pt>
                <c:pt idx="325">
                  <c:v>3.8608333333333333</c:v>
                </c:pt>
                <c:pt idx="326">
                  <c:v>3.8516666666666666</c:v>
                </c:pt>
                <c:pt idx="327">
                  <c:v>3.8424999999999998</c:v>
                </c:pt>
                <c:pt idx="328">
                  <c:v>3.833333333333333</c:v>
                </c:pt>
                <c:pt idx="329">
                  <c:v>3.8241666666666663</c:v>
                </c:pt>
                <c:pt idx="330">
                  <c:v>3.8149999999999995</c:v>
                </c:pt>
                <c:pt idx="331">
                  <c:v>3.8058333333333332</c:v>
                </c:pt>
                <c:pt idx="332">
                  <c:v>3.7966666666666664</c:v>
                </c:pt>
                <c:pt idx="333">
                  <c:v>3.7874999999999996</c:v>
                </c:pt>
                <c:pt idx="334">
                  <c:v>3.7783333333333329</c:v>
                </c:pt>
                <c:pt idx="335">
                  <c:v>3.769166666666667</c:v>
                </c:pt>
                <c:pt idx="336">
                  <c:v>3.76</c:v>
                </c:pt>
                <c:pt idx="337">
                  <c:v>3.7725</c:v>
                </c:pt>
                <c:pt idx="338">
                  <c:v>3.7849999999999997</c:v>
                </c:pt>
                <c:pt idx="339">
                  <c:v>3.7974999999999999</c:v>
                </c:pt>
                <c:pt idx="340">
                  <c:v>3.8099999999999996</c:v>
                </c:pt>
                <c:pt idx="341">
                  <c:v>3.8224999999999998</c:v>
                </c:pt>
                <c:pt idx="342">
                  <c:v>3.835</c:v>
                </c:pt>
                <c:pt idx="343">
                  <c:v>3.8474999999999997</c:v>
                </c:pt>
                <c:pt idx="344">
                  <c:v>3.8600000000000003</c:v>
                </c:pt>
                <c:pt idx="345">
                  <c:v>3.8724999999999996</c:v>
                </c:pt>
                <c:pt idx="346">
                  <c:v>3.8849999999999998</c:v>
                </c:pt>
                <c:pt idx="347">
                  <c:v>3.8975000000000004</c:v>
                </c:pt>
                <c:pt idx="348">
                  <c:v>3.91</c:v>
                </c:pt>
                <c:pt idx="349">
                  <c:v>3.9158333333333335</c:v>
                </c:pt>
                <c:pt idx="350">
                  <c:v>3.9216666666666669</c:v>
                </c:pt>
                <c:pt idx="351">
                  <c:v>3.9274999999999998</c:v>
                </c:pt>
                <c:pt idx="352">
                  <c:v>3.9333333333333336</c:v>
                </c:pt>
                <c:pt idx="353">
                  <c:v>3.9391666666666665</c:v>
                </c:pt>
                <c:pt idx="354">
                  <c:v>3.9450000000000003</c:v>
                </c:pt>
                <c:pt idx="355">
                  <c:v>3.9508333333333336</c:v>
                </c:pt>
                <c:pt idx="356">
                  <c:v>3.956666666666667</c:v>
                </c:pt>
                <c:pt idx="357">
                  <c:v>3.9624999999999999</c:v>
                </c:pt>
                <c:pt idx="358">
                  <c:v>3.9683333333333333</c:v>
                </c:pt>
                <c:pt idx="359">
                  <c:v>3.9741666666666666</c:v>
                </c:pt>
                <c:pt idx="360">
                  <c:v>3.98</c:v>
                </c:pt>
                <c:pt idx="361">
                  <c:v>3.9824999999999999</c:v>
                </c:pt>
                <c:pt idx="362">
                  <c:v>3.9849999999999999</c:v>
                </c:pt>
                <c:pt idx="363">
                  <c:v>3.9874999999999998</c:v>
                </c:pt>
                <c:pt idx="364">
                  <c:v>3.99</c:v>
                </c:pt>
                <c:pt idx="365">
                  <c:v>3.9924999999999997</c:v>
                </c:pt>
                <c:pt idx="366">
                  <c:v>3.9950000000000001</c:v>
                </c:pt>
                <c:pt idx="367">
                  <c:v>3.9975000000000001</c:v>
                </c:pt>
                <c:pt idx="368">
                  <c:v>4</c:v>
                </c:pt>
                <c:pt idx="369">
                  <c:v>4.0024999999999995</c:v>
                </c:pt>
                <c:pt idx="370">
                  <c:v>4.0049999999999999</c:v>
                </c:pt>
                <c:pt idx="371">
                  <c:v>4.0075000000000003</c:v>
                </c:pt>
                <c:pt idx="372">
                  <c:v>4.01</c:v>
                </c:pt>
                <c:pt idx="373">
                  <c:v>4.0466666666666669</c:v>
                </c:pt>
                <c:pt idx="374">
                  <c:v>4.083333333333333</c:v>
                </c:pt>
                <c:pt idx="375">
                  <c:v>4.12</c:v>
                </c:pt>
                <c:pt idx="376">
                  <c:v>4.1566666666666663</c:v>
                </c:pt>
                <c:pt idx="377">
                  <c:v>4.1933333333333334</c:v>
                </c:pt>
                <c:pt idx="378">
                  <c:v>4.2300000000000004</c:v>
                </c:pt>
                <c:pt idx="379">
                  <c:v>4.2666666666666666</c:v>
                </c:pt>
                <c:pt idx="380">
                  <c:v>4.3033333333333337</c:v>
                </c:pt>
                <c:pt idx="381">
                  <c:v>4.34</c:v>
                </c:pt>
                <c:pt idx="382">
                  <c:v>4.3766666666666669</c:v>
                </c:pt>
                <c:pt idx="383">
                  <c:v>4.4133333333333331</c:v>
                </c:pt>
                <c:pt idx="384">
                  <c:v>4.45</c:v>
                </c:pt>
                <c:pt idx="385">
                  <c:v>4.4258333333333333</c:v>
                </c:pt>
                <c:pt idx="386">
                  <c:v>4.4016666666666673</c:v>
                </c:pt>
                <c:pt idx="387">
                  <c:v>4.3775000000000004</c:v>
                </c:pt>
                <c:pt idx="388">
                  <c:v>4.3533333333333335</c:v>
                </c:pt>
                <c:pt idx="389">
                  <c:v>4.3291666666666675</c:v>
                </c:pt>
                <c:pt idx="390">
                  <c:v>4.3049999999999997</c:v>
                </c:pt>
                <c:pt idx="391">
                  <c:v>4.2808333333333337</c:v>
                </c:pt>
                <c:pt idx="392">
                  <c:v>4.2566666666666668</c:v>
                </c:pt>
                <c:pt idx="393">
                  <c:v>4.2324999999999999</c:v>
                </c:pt>
                <c:pt idx="394">
                  <c:v>4.2083333333333339</c:v>
                </c:pt>
                <c:pt idx="395">
                  <c:v>4.184166666666667</c:v>
                </c:pt>
                <c:pt idx="396">
                  <c:v>4.16</c:v>
                </c:pt>
                <c:pt idx="397">
                  <c:v>4.166666666666667</c:v>
                </c:pt>
                <c:pt idx="398">
                  <c:v>4.1733333333333338</c:v>
                </c:pt>
                <c:pt idx="399">
                  <c:v>4.18</c:v>
                </c:pt>
                <c:pt idx="400">
                  <c:v>4.1866666666666665</c:v>
                </c:pt>
                <c:pt idx="401">
                  <c:v>4.1933333333333334</c:v>
                </c:pt>
                <c:pt idx="402">
                  <c:v>4.2</c:v>
                </c:pt>
                <c:pt idx="403">
                  <c:v>4.206666666666667</c:v>
                </c:pt>
                <c:pt idx="404">
                  <c:v>4.2133333333333329</c:v>
                </c:pt>
                <c:pt idx="405">
                  <c:v>4.2200000000000006</c:v>
                </c:pt>
                <c:pt idx="406">
                  <c:v>4.2266666666666666</c:v>
                </c:pt>
                <c:pt idx="407">
                  <c:v>4.2333333333333334</c:v>
                </c:pt>
                <c:pt idx="408">
                  <c:v>4.24</c:v>
                </c:pt>
                <c:pt idx="409">
                  <c:v>4.2241666666666671</c:v>
                </c:pt>
                <c:pt idx="410">
                  <c:v>4.2083333333333339</c:v>
                </c:pt>
                <c:pt idx="411">
                  <c:v>4.1924999999999999</c:v>
                </c:pt>
                <c:pt idx="412">
                  <c:v>4.1766666666666667</c:v>
                </c:pt>
                <c:pt idx="413">
                  <c:v>4.1608333333333327</c:v>
                </c:pt>
                <c:pt idx="414">
                  <c:v>4.1449999999999996</c:v>
                </c:pt>
                <c:pt idx="415">
                  <c:v>4.1291666666666664</c:v>
                </c:pt>
                <c:pt idx="416">
                  <c:v>4.1133333333333333</c:v>
                </c:pt>
                <c:pt idx="417">
                  <c:v>4.0975000000000001</c:v>
                </c:pt>
                <c:pt idx="418">
                  <c:v>4.081666666666667</c:v>
                </c:pt>
                <c:pt idx="419">
                  <c:v>4.065833333333333</c:v>
                </c:pt>
                <c:pt idx="420">
                  <c:v>4.05</c:v>
                </c:pt>
                <c:pt idx="421">
                  <c:v>4.0649999999999995</c:v>
                </c:pt>
                <c:pt idx="422">
                  <c:v>4.08</c:v>
                </c:pt>
                <c:pt idx="423">
                  <c:v>4.0949999999999998</c:v>
                </c:pt>
                <c:pt idx="424">
                  <c:v>4.1099999999999994</c:v>
                </c:pt>
                <c:pt idx="425">
                  <c:v>4.125</c:v>
                </c:pt>
                <c:pt idx="426">
                  <c:v>4.1400000000000006</c:v>
                </c:pt>
                <c:pt idx="427">
                  <c:v>4.1550000000000002</c:v>
                </c:pt>
                <c:pt idx="428">
                  <c:v>4.17</c:v>
                </c:pt>
                <c:pt idx="429">
                  <c:v>4.1850000000000005</c:v>
                </c:pt>
                <c:pt idx="430">
                  <c:v>4.2</c:v>
                </c:pt>
                <c:pt idx="431">
                  <c:v>4.2149999999999999</c:v>
                </c:pt>
                <c:pt idx="432">
                  <c:v>4.2300000000000004</c:v>
                </c:pt>
                <c:pt idx="433">
                  <c:v>4.2583333333333329</c:v>
                </c:pt>
                <c:pt idx="434">
                  <c:v>4.2866666666666671</c:v>
                </c:pt>
                <c:pt idx="435">
                  <c:v>4.3150000000000013</c:v>
                </c:pt>
                <c:pt idx="436">
                  <c:v>4.3433333333333337</c:v>
                </c:pt>
                <c:pt idx="437">
                  <c:v>4.371666666666667</c:v>
                </c:pt>
                <c:pt idx="438">
                  <c:v>4.4000000000000004</c:v>
                </c:pt>
                <c:pt idx="439">
                  <c:v>4.4283333333333337</c:v>
                </c:pt>
                <c:pt idx="440">
                  <c:v>4.456666666666667</c:v>
                </c:pt>
                <c:pt idx="441">
                  <c:v>4.4850000000000003</c:v>
                </c:pt>
                <c:pt idx="442">
                  <c:v>4.5133333333333336</c:v>
                </c:pt>
                <c:pt idx="443">
                  <c:v>4.541666666666667</c:v>
                </c:pt>
                <c:pt idx="444">
                  <c:v>4.57</c:v>
                </c:pt>
                <c:pt idx="445">
                  <c:v>4.5641666666666669</c:v>
                </c:pt>
                <c:pt idx="446">
                  <c:v>4.5583333333333336</c:v>
                </c:pt>
                <c:pt idx="447">
                  <c:v>4.5525000000000002</c:v>
                </c:pt>
                <c:pt idx="448">
                  <c:v>4.5466666666666669</c:v>
                </c:pt>
                <c:pt idx="449">
                  <c:v>4.5408333333333335</c:v>
                </c:pt>
                <c:pt idx="450">
                  <c:v>4.5350000000000001</c:v>
                </c:pt>
                <c:pt idx="451">
                  <c:v>4.5291666666666668</c:v>
                </c:pt>
                <c:pt idx="452">
                  <c:v>4.5233333333333334</c:v>
                </c:pt>
                <c:pt idx="453">
                  <c:v>4.5175000000000001</c:v>
                </c:pt>
                <c:pt idx="454">
                  <c:v>4.5116666666666667</c:v>
                </c:pt>
                <c:pt idx="455">
                  <c:v>4.5058333333333334</c:v>
                </c:pt>
                <c:pt idx="456">
                  <c:v>4.5</c:v>
                </c:pt>
                <c:pt idx="457">
                  <c:v>4.5391666666666666</c:v>
                </c:pt>
                <c:pt idx="458">
                  <c:v>4.5783333333333331</c:v>
                </c:pt>
                <c:pt idx="459">
                  <c:v>4.6174999999999997</c:v>
                </c:pt>
                <c:pt idx="460">
                  <c:v>4.6566666666666663</c:v>
                </c:pt>
                <c:pt idx="461">
                  <c:v>4.6958333333333329</c:v>
                </c:pt>
                <c:pt idx="462">
                  <c:v>4.7349999999999994</c:v>
                </c:pt>
                <c:pt idx="463">
                  <c:v>4.774166666666666</c:v>
                </c:pt>
                <c:pt idx="464">
                  <c:v>4.8133333333333326</c:v>
                </c:pt>
                <c:pt idx="465">
                  <c:v>4.8524999999999991</c:v>
                </c:pt>
                <c:pt idx="466">
                  <c:v>4.8916666666666666</c:v>
                </c:pt>
                <c:pt idx="467">
                  <c:v>4.9308333333333332</c:v>
                </c:pt>
                <c:pt idx="468">
                  <c:v>4.97</c:v>
                </c:pt>
                <c:pt idx="469">
                  <c:v>4.9799999999999995</c:v>
                </c:pt>
                <c:pt idx="470">
                  <c:v>4.99</c:v>
                </c:pt>
                <c:pt idx="471">
                  <c:v>5</c:v>
                </c:pt>
                <c:pt idx="472">
                  <c:v>5.01</c:v>
                </c:pt>
                <c:pt idx="473">
                  <c:v>5.0199999999999996</c:v>
                </c:pt>
                <c:pt idx="474">
                  <c:v>5.0299999999999994</c:v>
                </c:pt>
                <c:pt idx="475">
                  <c:v>5.0399999999999991</c:v>
                </c:pt>
                <c:pt idx="476">
                  <c:v>5.05</c:v>
                </c:pt>
                <c:pt idx="477">
                  <c:v>5.0600000000000005</c:v>
                </c:pt>
                <c:pt idx="478">
                  <c:v>5.0699999999999994</c:v>
                </c:pt>
                <c:pt idx="479">
                  <c:v>5.0799999999999992</c:v>
                </c:pt>
                <c:pt idx="480">
                  <c:v>5.09</c:v>
                </c:pt>
                <c:pt idx="481">
                  <c:v>5.024166666666666</c:v>
                </c:pt>
                <c:pt idx="482">
                  <c:v>4.958333333333333</c:v>
                </c:pt>
                <c:pt idx="483">
                  <c:v>4.8925000000000001</c:v>
                </c:pt>
                <c:pt idx="484">
                  <c:v>4.8266666666666662</c:v>
                </c:pt>
                <c:pt idx="485">
                  <c:v>4.7608333333333333</c:v>
                </c:pt>
                <c:pt idx="486">
                  <c:v>4.6950000000000003</c:v>
                </c:pt>
                <c:pt idx="487">
                  <c:v>4.6291666666666664</c:v>
                </c:pt>
                <c:pt idx="488">
                  <c:v>4.5633333333333335</c:v>
                </c:pt>
                <c:pt idx="489">
                  <c:v>4.4974999999999996</c:v>
                </c:pt>
                <c:pt idx="490">
                  <c:v>4.4316666666666666</c:v>
                </c:pt>
                <c:pt idx="491">
                  <c:v>4.3658333333333328</c:v>
                </c:pt>
                <c:pt idx="492">
                  <c:v>4.3</c:v>
                </c:pt>
                <c:pt idx="493">
                  <c:v>4.3049999999999997</c:v>
                </c:pt>
                <c:pt idx="494">
                  <c:v>4.3100000000000005</c:v>
                </c:pt>
                <c:pt idx="495">
                  <c:v>4.3149999999999995</c:v>
                </c:pt>
                <c:pt idx="496">
                  <c:v>4.32</c:v>
                </c:pt>
                <c:pt idx="497">
                  <c:v>4.3250000000000002</c:v>
                </c:pt>
                <c:pt idx="498">
                  <c:v>4.33</c:v>
                </c:pt>
                <c:pt idx="499">
                  <c:v>4.335</c:v>
                </c:pt>
                <c:pt idx="500">
                  <c:v>4.34</c:v>
                </c:pt>
                <c:pt idx="501">
                  <c:v>4.3449999999999998</c:v>
                </c:pt>
                <c:pt idx="502">
                  <c:v>4.3499999999999996</c:v>
                </c:pt>
                <c:pt idx="503">
                  <c:v>4.3549999999999995</c:v>
                </c:pt>
                <c:pt idx="504">
                  <c:v>4.3600000000000003</c:v>
                </c:pt>
                <c:pt idx="505">
                  <c:v>4.335</c:v>
                </c:pt>
                <c:pt idx="506">
                  <c:v>4.3099999999999996</c:v>
                </c:pt>
                <c:pt idx="507">
                  <c:v>4.2850000000000001</c:v>
                </c:pt>
                <c:pt idx="508">
                  <c:v>4.26</c:v>
                </c:pt>
                <c:pt idx="509">
                  <c:v>4.2349999999999994</c:v>
                </c:pt>
                <c:pt idx="510">
                  <c:v>4.21</c:v>
                </c:pt>
                <c:pt idx="511">
                  <c:v>4.1849999999999996</c:v>
                </c:pt>
                <c:pt idx="512">
                  <c:v>4.16</c:v>
                </c:pt>
                <c:pt idx="513">
                  <c:v>4.1349999999999998</c:v>
                </c:pt>
                <c:pt idx="514">
                  <c:v>4.1099999999999994</c:v>
                </c:pt>
                <c:pt idx="515">
                  <c:v>4.085</c:v>
                </c:pt>
                <c:pt idx="516">
                  <c:v>4.0599999999999996</c:v>
                </c:pt>
                <c:pt idx="517">
                  <c:v>4.043333333333333</c:v>
                </c:pt>
                <c:pt idx="518">
                  <c:v>4.0266666666666664</c:v>
                </c:pt>
                <c:pt idx="519">
                  <c:v>4.01</c:v>
                </c:pt>
                <c:pt idx="520">
                  <c:v>3.9933333333333332</c:v>
                </c:pt>
                <c:pt idx="521">
                  <c:v>3.9766666666666666</c:v>
                </c:pt>
                <c:pt idx="522">
                  <c:v>3.96</c:v>
                </c:pt>
                <c:pt idx="523">
                  <c:v>3.9433333333333329</c:v>
                </c:pt>
                <c:pt idx="524">
                  <c:v>3.9266666666666667</c:v>
                </c:pt>
                <c:pt idx="525">
                  <c:v>3.91</c:v>
                </c:pt>
                <c:pt idx="526">
                  <c:v>3.8933333333333335</c:v>
                </c:pt>
                <c:pt idx="527">
                  <c:v>3.8766666666666669</c:v>
                </c:pt>
                <c:pt idx="528">
                  <c:v>3.86</c:v>
                </c:pt>
                <c:pt idx="529">
                  <c:v>3.8450000000000002</c:v>
                </c:pt>
                <c:pt idx="530">
                  <c:v>3.83</c:v>
                </c:pt>
                <c:pt idx="531">
                  <c:v>3.8149999999999999</c:v>
                </c:pt>
                <c:pt idx="532">
                  <c:v>3.8</c:v>
                </c:pt>
                <c:pt idx="533">
                  <c:v>3.7850000000000001</c:v>
                </c:pt>
                <c:pt idx="534">
                  <c:v>3.77</c:v>
                </c:pt>
                <c:pt idx="535">
                  <c:v>3.7550000000000003</c:v>
                </c:pt>
                <c:pt idx="536">
                  <c:v>3.74</c:v>
                </c:pt>
                <c:pt idx="537">
                  <c:v>3.7250000000000001</c:v>
                </c:pt>
                <c:pt idx="538">
                  <c:v>3.71</c:v>
                </c:pt>
                <c:pt idx="539">
                  <c:v>3.6950000000000003</c:v>
                </c:pt>
                <c:pt idx="540">
                  <c:v>3.68</c:v>
                </c:pt>
                <c:pt idx="541">
                  <c:v>3.6516666666666668</c:v>
                </c:pt>
                <c:pt idx="542">
                  <c:v>3.6233333333333335</c:v>
                </c:pt>
                <c:pt idx="543">
                  <c:v>3.5950000000000002</c:v>
                </c:pt>
                <c:pt idx="544">
                  <c:v>3.5666666666666669</c:v>
                </c:pt>
                <c:pt idx="545">
                  <c:v>3.5383333333333336</c:v>
                </c:pt>
                <c:pt idx="546">
                  <c:v>3.51</c:v>
                </c:pt>
                <c:pt idx="547">
                  <c:v>3.4816666666666665</c:v>
                </c:pt>
                <c:pt idx="548">
                  <c:v>3.4533333333333331</c:v>
                </c:pt>
                <c:pt idx="549">
                  <c:v>3.4249999999999998</c:v>
                </c:pt>
                <c:pt idx="550">
                  <c:v>3.3966666666666665</c:v>
                </c:pt>
                <c:pt idx="551">
                  <c:v>3.3683333333333327</c:v>
                </c:pt>
                <c:pt idx="552">
                  <c:v>3.34</c:v>
                </c:pt>
                <c:pt idx="553">
                  <c:v>3.339166666666666</c:v>
                </c:pt>
                <c:pt idx="554">
                  <c:v>3.3383333333333334</c:v>
                </c:pt>
                <c:pt idx="555">
                  <c:v>3.3374999999999999</c:v>
                </c:pt>
                <c:pt idx="556">
                  <c:v>3.3366666666666669</c:v>
                </c:pt>
                <c:pt idx="557">
                  <c:v>3.3358333333333334</c:v>
                </c:pt>
                <c:pt idx="558">
                  <c:v>3.335</c:v>
                </c:pt>
                <c:pt idx="559">
                  <c:v>3.3341666666666665</c:v>
                </c:pt>
                <c:pt idx="560">
                  <c:v>3.3333333333333335</c:v>
                </c:pt>
                <c:pt idx="561">
                  <c:v>3.3325</c:v>
                </c:pt>
                <c:pt idx="562">
                  <c:v>3.3316666666666666</c:v>
                </c:pt>
                <c:pt idx="563">
                  <c:v>3.3308333333333335</c:v>
                </c:pt>
                <c:pt idx="564">
                  <c:v>3.33</c:v>
                </c:pt>
                <c:pt idx="565">
                  <c:v>3.3525</c:v>
                </c:pt>
                <c:pt idx="566">
                  <c:v>3.375</c:v>
                </c:pt>
                <c:pt idx="567">
                  <c:v>3.3975</c:v>
                </c:pt>
                <c:pt idx="568">
                  <c:v>3.42</c:v>
                </c:pt>
                <c:pt idx="569">
                  <c:v>3.4424999999999999</c:v>
                </c:pt>
                <c:pt idx="570">
                  <c:v>3.4649999999999999</c:v>
                </c:pt>
                <c:pt idx="571">
                  <c:v>3.4874999999999998</c:v>
                </c:pt>
                <c:pt idx="572">
                  <c:v>3.51</c:v>
                </c:pt>
                <c:pt idx="573">
                  <c:v>3.5324999999999998</c:v>
                </c:pt>
                <c:pt idx="574">
                  <c:v>3.5550000000000002</c:v>
                </c:pt>
                <c:pt idx="575">
                  <c:v>3.5775000000000001</c:v>
                </c:pt>
                <c:pt idx="576">
                  <c:v>3.6</c:v>
                </c:pt>
                <c:pt idx="577">
                  <c:v>3.5741666666666667</c:v>
                </c:pt>
                <c:pt idx="578">
                  <c:v>3.5483333333333333</c:v>
                </c:pt>
                <c:pt idx="579">
                  <c:v>3.5225</c:v>
                </c:pt>
                <c:pt idx="580">
                  <c:v>3.4966666666666666</c:v>
                </c:pt>
                <c:pt idx="581">
                  <c:v>3.4708333333333332</c:v>
                </c:pt>
                <c:pt idx="582">
                  <c:v>3.4450000000000003</c:v>
                </c:pt>
                <c:pt idx="583">
                  <c:v>3.4191666666666665</c:v>
                </c:pt>
                <c:pt idx="584">
                  <c:v>3.3933333333333335</c:v>
                </c:pt>
                <c:pt idx="585">
                  <c:v>3.3674999999999997</c:v>
                </c:pt>
                <c:pt idx="586">
                  <c:v>3.3416666666666668</c:v>
                </c:pt>
                <c:pt idx="587">
                  <c:v>3.315833333333333</c:v>
                </c:pt>
                <c:pt idx="588">
                  <c:v>3.29</c:v>
                </c:pt>
                <c:pt idx="589">
                  <c:v>3.2941666666666665</c:v>
                </c:pt>
                <c:pt idx="590">
                  <c:v>3.2983333333333333</c:v>
                </c:pt>
                <c:pt idx="591">
                  <c:v>3.3024999999999998</c:v>
                </c:pt>
                <c:pt idx="592">
                  <c:v>3.3066666666666666</c:v>
                </c:pt>
                <c:pt idx="593">
                  <c:v>3.3108333333333331</c:v>
                </c:pt>
                <c:pt idx="594">
                  <c:v>3.3150000000000004</c:v>
                </c:pt>
                <c:pt idx="595">
                  <c:v>3.3191666666666668</c:v>
                </c:pt>
                <c:pt idx="596">
                  <c:v>3.3233333333333333</c:v>
                </c:pt>
                <c:pt idx="597">
                  <c:v>3.3275000000000001</c:v>
                </c:pt>
                <c:pt idx="598">
                  <c:v>3.3316666666666666</c:v>
                </c:pt>
                <c:pt idx="599">
                  <c:v>3.3358333333333325</c:v>
                </c:pt>
                <c:pt idx="600">
                  <c:v>3.34</c:v>
                </c:pt>
                <c:pt idx="601">
                  <c:v>3.3683333333333327</c:v>
                </c:pt>
                <c:pt idx="602">
                  <c:v>3.3966666666666665</c:v>
                </c:pt>
                <c:pt idx="603">
                  <c:v>3.4249999999999998</c:v>
                </c:pt>
                <c:pt idx="604">
                  <c:v>3.4533333333333331</c:v>
                </c:pt>
                <c:pt idx="605">
                  <c:v>3.4816666666666665</c:v>
                </c:pt>
                <c:pt idx="606">
                  <c:v>3.51</c:v>
                </c:pt>
                <c:pt idx="607">
                  <c:v>3.5383333333333336</c:v>
                </c:pt>
                <c:pt idx="608">
                  <c:v>3.5666666666666669</c:v>
                </c:pt>
                <c:pt idx="609">
                  <c:v>3.5950000000000002</c:v>
                </c:pt>
                <c:pt idx="610">
                  <c:v>3.6233333333333335</c:v>
                </c:pt>
                <c:pt idx="611">
                  <c:v>3.6516666666666668</c:v>
                </c:pt>
                <c:pt idx="612">
                  <c:v>3.68</c:v>
                </c:pt>
                <c:pt idx="613">
                  <c:v>3.6491666666666669</c:v>
                </c:pt>
                <c:pt idx="614">
                  <c:v>3.6183333333333336</c:v>
                </c:pt>
                <c:pt idx="615">
                  <c:v>3.5875000000000004</c:v>
                </c:pt>
                <c:pt idx="616">
                  <c:v>3.5566666666666666</c:v>
                </c:pt>
                <c:pt idx="617">
                  <c:v>3.5258333333333338</c:v>
                </c:pt>
                <c:pt idx="618">
                  <c:v>3.4950000000000001</c:v>
                </c:pt>
                <c:pt idx="619">
                  <c:v>3.4641666666666668</c:v>
                </c:pt>
                <c:pt idx="620">
                  <c:v>3.4333333333333336</c:v>
                </c:pt>
                <c:pt idx="621">
                  <c:v>3.4024999999999999</c:v>
                </c:pt>
                <c:pt idx="622">
                  <c:v>3.3716666666666666</c:v>
                </c:pt>
                <c:pt idx="623">
                  <c:v>3.3408333333333338</c:v>
                </c:pt>
                <c:pt idx="624">
                  <c:v>3.31</c:v>
                </c:pt>
                <c:pt idx="625">
                  <c:v>3.2941666666666674</c:v>
                </c:pt>
                <c:pt idx="626">
                  <c:v>3.2783333333333333</c:v>
                </c:pt>
                <c:pt idx="627">
                  <c:v>3.2624999999999997</c:v>
                </c:pt>
                <c:pt idx="628">
                  <c:v>3.2466666666666666</c:v>
                </c:pt>
                <c:pt idx="629">
                  <c:v>3.2308333333333334</c:v>
                </c:pt>
                <c:pt idx="630">
                  <c:v>3.2149999999999999</c:v>
                </c:pt>
                <c:pt idx="631">
                  <c:v>3.1991666666666667</c:v>
                </c:pt>
                <c:pt idx="632">
                  <c:v>3.1833333333333336</c:v>
                </c:pt>
                <c:pt idx="633">
                  <c:v>3.1675000000000004</c:v>
                </c:pt>
                <c:pt idx="634">
                  <c:v>3.1516666666666668</c:v>
                </c:pt>
                <c:pt idx="635">
                  <c:v>3.1358333333333333</c:v>
                </c:pt>
                <c:pt idx="636">
                  <c:v>3.12</c:v>
                </c:pt>
                <c:pt idx="637">
                  <c:v>3.0924999999999998</c:v>
                </c:pt>
                <c:pt idx="638">
                  <c:v>3.0649999999999999</c:v>
                </c:pt>
                <c:pt idx="639">
                  <c:v>3.0375000000000005</c:v>
                </c:pt>
                <c:pt idx="640">
                  <c:v>3.0100000000000002</c:v>
                </c:pt>
                <c:pt idx="641">
                  <c:v>2.9824999999999999</c:v>
                </c:pt>
                <c:pt idx="642">
                  <c:v>2.9550000000000001</c:v>
                </c:pt>
                <c:pt idx="643">
                  <c:v>2.9275000000000002</c:v>
                </c:pt>
                <c:pt idx="644">
                  <c:v>2.9000000000000004</c:v>
                </c:pt>
                <c:pt idx="645">
                  <c:v>2.8724999999999996</c:v>
                </c:pt>
                <c:pt idx="646">
                  <c:v>2.8449999999999998</c:v>
                </c:pt>
                <c:pt idx="647">
                  <c:v>2.8174999999999999</c:v>
                </c:pt>
                <c:pt idx="648">
                  <c:v>2.79</c:v>
                </c:pt>
                <c:pt idx="649">
                  <c:v>2.7783333333333333</c:v>
                </c:pt>
                <c:pt idx="650">
                  <c:v>2.7666666666666666</c:v>
                </c:pt>
                <c:pt idx="651">
                  <c:v>2.7549999999999999</c:v>
                </c:pt>
                <c:pt idx="652">
                  <c:v>2.7433333333333332</c:v>
                </c:pt>
                <c:pt idx="653">
                  <c:v>2.7316666666666669</c:v>
                </c:pt>
                <c:pt idx="654">
                  <c:v>2.72</c:v>
                </c:pt>
                <c:pt idx="655">
                  <c:v>2.708333333333333</c:v>
                </c:pt>
                <c:pt idx="656">
                  <c:v>2.6966666666666668</c:v>
                </c:pt>
                <c:pt idx="657">
                  <c:v>2.6850000000000001</c:v>
                </c:pt>
                <c:pt idx="658">
                  <c:v>2.6733333333333333</c:v>
                </c:pt>
                <c:pt idx="659">
                  <c:v>2.6616666666666666</c:v>
                </c:pt>
                <c:pt idx="660">
                  <c:v>2.65</c:v>
                </c:pt>
                <c:pt idx="661">
                  <c:v>2.6524999999999999</c:v>
                </c:pt>
                <c:pt idx="662">
                  <c:v>2.6550000000000002</c:v>
                </c:pt>
                <c:pt idx="663">
                  <c:v>2.6574999999999998</c:v>
                </c:pt>
                <c:pt idx="664">
                  <c:v>2.66</c:v>
                </c:pt>
                <c:pt idx="665">
                  <c:v>2.6625000000000001</c:v>
                </c:pt>
                <c:pt idx="666">
                  <c:v>2.665</c:v>
                </c:pt>
                <c:pt idx="667">
                  <c:v>2.6675000000000004</c:v>
                </c:pt>
                <c:pt idx="668">
                  <c:v>2.67</c:v>
                </c:pt>
                <c:pt idx="669">
                  <c:v>2.6725000000000003</c:v>
                </c:pt>
                <c:pt idx="670">
                  <c:v>2.6749999999999998</c:v>
                </c:pt>
                <c:pt idx="671">
                  <c:v>2.6774999999999998</c:v>
                </c:pt>
                <c:pt idx="672">
                  <c:v>2.68</c:v>
                </c:pt>
                <c:pt idx="673">
                  <c:v>2.67</c:v>
                </c:pt>
                <c:pt idx="674">
                  <c:v>2.66</c:v>
                </c:pt>
                <c:pt idx="675">
                  <c:v>2.6500000000000004</c:v>
                </c:pt>
                <c:pt idx="676">
                  <c:v>2.64</c:v>
                </c:pt>
                <c:pt idx="677">
                  <c:v>2.63</c:v>
                </c:pt>
                <c:pt idx="678">
                  <c:v>2.62</c:v>
                </c:pt>
                <c:pt idx="679">
                  <c:v>2.6100000000000003</c:v>
                </c:pt>
                <c:pt idx="680">
                  <c:v>2.6</c:v>
                </c:pt>
                <c:pt idx="681">
                  <c:v>2.59</c:v>
                </c:pt>
                <c:pt idx="682">
                  <c:v>2.58</c:v>
                </c:pt>
                <c:pt idx="683">
                  <c:v>2.57</c:v>
                </c:pt>
                <c:pt idx="684">
                  <c:v>2.56</c:v>
                </c:pt>
                <c:pt idx="685">
                  <c:v>2.5433333333333334</c:v>
                </c:pt>
                <c:pt idx="686">
                  <c:v>2.5266666666666664</c:v>
                </c:pt>
                <c:pt idx="687">
                  <c:v>2.5099999999999998</c:v>
                </c:pt>
                <c:pt idx="688">
                  <c:v>2.4933333333333332</c:v>
                </c:pt>
                <c:pt idx="689">
                  <c:v>2.4766666666666666</c:v>
                </c:pt>
                <c:pt idx="690">
                  <c:v>2.46</c:v>
                </c:pt>
                <c:pt idx="691">
                  <c:v>2.4433333333333334</c:v>
                </c:pt>
                <c:pt idx="692">
                  <c:v>2.4266666666666667</c:v>
                </c:pt>
                <c:pt idx="693">
                  <c:v>2.4099999999999997</c:v>
                </c:pt>
                <c:pt idx="694">
                  <c:v>2.3933333333333331</c:v>
                </c:pt>
                <c:pt idx="695">
                  <c:v>2.3766666666666665</c:v>
                </c:pt>
                <c:pt idx="696">
                  <c:v>2.36</c:v>
                </c:pt>
                <c:pt idx="697">
                  <c:v>2.3474999999999997</c:v>
                </c:pt>
                <c:pt idx="698">
                  <c:v>2.335</c:v>
                </c:pt>
                <c:pt idx="699">
                  <c:v>2.3224999999999998</c:v>
                </c:pt>
                <c:pt idx="700">
                  <c:v>2.31</c:v>
                </c:pt>
                <c:pt idx="701">
                  <c:v>2.2975000000000003</c:v>
                </c:pt>
                <c:pt idx="702">
                  <c:v>2.2850000000000001</c:v>
                </c:pt>
                <c:pt idx="703">
                  <c:v>2.2725</c:v>
                </c:pt>
                <c:pt idx="704">
                  <c:v>2.2599999999999998</c:v>
                </c:pt>
                <c:pt idx="705">
                  <c:v>2.2475000000000001</c:v>
                </c:pt>
                <c:pt idx="706">
                  <c:v>2.2350000000000003</c:v>
                </c:pt>
                <c:pt idx="707">
                  <c:v>2.2225000000000001</c:v>
                </c:pt>
                <c:pt idx="708">
                  <c:v>2.21</c:v>
                </c:pt>
                <c:pt idx="709">
                  <c:v>2.1883333333333335</c:v>
                </c:pt>
                <c:pt idx="710">
                  <c:v>2.166666666666667</c:v>
                </c:pt>
                <c:pt idx="711">
                  <c:v>2.145</c:v>
                </c:pt>
                <c:pt idx="712">
                  <c:v>2.1233333333333335</c:v>
                </c:pt>
                <c:pt idx="713">
                  <c:v>2.1016666666666666</c:v>
                </c:pt>
                <c:pt idx="714">
                  <c:v>2.08</c:v>
                </c:pt>
                <c:pt idx="715">
                  <c:v>2.0583333333333336</c:v>
                </c:pt>
                <c:pt idx="716">
                  <c:v>2.0366666666666666</c:v>
                </c:pt>
                <c:pt idx="717">
                  <c:v>2.0150000000000001</c:v>
                </c:pt>
                <c:pt idx="718">
                  <c:v>1.9933333333333334</c:v>
                </c:pt>
                <c:pt idx="719">
                  <c:v>1.9716666666666665</c:v>
                </c:pt>
                <c:pt idx="720">
                  <c:v>1.95</c:v>
                </c:pt>
                <c:pt idx="721">
                  <c:v>1.9924999999999999</c:v>
                </c:pt>
                <c:pt idx="722">
                  <c:v>2.0350000000000001</c:v>
                </c:pt>
                <c:pt idx="723">
                  <c:v>2.0775000000000001</c:v>
                </c:pt>
                <c:pt idx="724">
                  <c:v>2.12</c:v>
                </c:pt>
                <c:pt idx="725">
                  <c:v>2.1625000000000001</c:v>
                </c:pt>
                <c:pt idx="726">
                  <c:v>2.2050000000000001</c:v>
                </c:pt>
                <c:pt idx="727">
                  <c:v>2.2474999999999996</c:v>
                </c:pt>
                <c:pt idx="728">
                  <c:v>2.29</c:v>
                </c:pt>
                <c:pt idx="729">
                  <c:v>2.3325</c:v>
                </c:pt>
                <c:pt idx="730">
                  <c:v>2.3750000000000004</c:v>
                </c:pt>
                <c:pt idx="731">
                  <c:v>2.4175</c:v>
                </c:pt>
                <c:pt idx="732">
                  <c:v>2.46</c:v>
                </c:pt>
                <c:pt idx="733">
                  <c:v>2.4608333333333334</c:v>
                </c:pt>
                <c:pt idx="734">
                  <c:v>2.4616666666666669</c:v>
                </c:pt>
                <c:pt idx="735">
                  <c:v>2.4624999999999999</c:v>
                </c:pt>
                <c:pt idx="736">
                  <c:v>2.4633333333333334</c:v>
                </c:pt>
                <c:pt idx="737">
                  <c:v>2.4641666666666664</c:v>
                </c:pt>
                <c:pt idx="738">
                  <c:v>2.4649999999999999</c:v>
                </c:pt>
                <c:pt idx="739">
                  <c:v>2.4658333333333338</c:v>
                </c:pt>
                <c:pt idx="740">
                  <c:v>2.4666666666666668</c:v>
                </c:pt>
                <c:pt idx="741">
                  <c:v>2.4675000000000002</c:v>
                </c:pt>
                <c:pt idx="742">
                  <c:v>2.4683333333333337</c:v>
                </c:pt>
                <c:pt idx="743">
                  <c:v>2.4691666666666667</c:v>
                </c:pt>
                <c:pt idx="744">
                  <c:v>2.4700000000000002</c:v>
                </c:pt>
                <c:pt idx="745">
                  <c:v>2.4708333333333332</c:v>
                </c:pt>
                <c:pt idx="746">
                  <c:v>2.4716666666666667</c:v>
                </c:pt>
                <c:pt idx="747">
                  <c:v>2.4725000000000001</c:v>
                </c:pt>
                <c:pt idx="748">
                  <c:v>2.4733333333333336</c:v>
                </c:pt>
                <c:pt idx="749">
                  <c:v>2.4741666666666671</c:v>
                </c:pt>
                <c:pt idx="750">
                  <c:v>2.4750000000000001</c:v>
                </c:pt>
                <c:pt idx="751">
                  <c:v>2.4758333333333331</c:v>
                </c:pt>
                <c:pt idx="752">
                  <c:v>2.4766666666666666</c:v>
                </c:pt>
                <c:pt idx="753">
                  <c:v>2.4775</c:v>
                </c:pt>
                <c:pt idx="754">
                  <c:v>2.4783333333333335</c:v>
                </c:pt>
                <c:pt idx="755">
                  <c:v>2.479166666666667</c:v>
                </c:pt>
                <c:pt idx="756">
                  <c:v>2.48</c:v>
                </c:pt>
                <c:pt idx="757">
                  <c:v>2.4708333333333332</c:v>
                </c:pt>
                <c:pt idx="758">
                  <c:v>2.4616666666666669</c:v>
                </c:pt>
                <c:pt idx="759">
                  <c:v>2.4525000000000001</c:v>
                </c:pt>
                <c:pt idx="760">
                  <c:v>2.4433333333333334</c:v>
                </c:pt>
                <c:pt idx="761">
                  <c:v>2.4341666666666666</c:v>
                </c:pt>
                <c:pt idx="762">
                  <c:v>2.4249999999999998</c:v>
                </c:pt>
                <c:pt idx="763">
                  <c:v>2.4158333333333335</c:v>
                </c:pt>
                <c:pt idx="764">
                  <c:v>2.4066666666666667</c:v>
                </c:pt>
                <c:pt idx="765">
                  <c:v>2.3975</c:v>
                </c:pt>
                <c:pt idx="766">
                  <c:v>2.3883333333333336</c:v>
                </c:pt>
                <c:pt idx="767">
                  <c:v>2.3791666666666664</c:v>
                </c:pt>
                <c:pt idx="768">
                  <c:v>2.37</c:v>
                </c:pt>
                <c:pt idx="769">
                  <c:v>2.355</c:v>
                </c:pt>
                <c:pt idx="770">
                  <c:v>2.3400000000000003</c:v>
                </c:pt>
                <c:pt idx="771">
                  <c:v>2.3250000000000002</c:v>
                </c:pt>
                <c:pt idx="772">
                  <c:v>2.31</c:v>
                </c:pt>
                <c:pt idx="773">
                  <c:v>2.2949999999999999</c:v>
                </c:pt>
                <c:pt idx="774">
                  <c:v>2.2800000000000002</c:v>
                </c:pt>
                <c:pt idx="775">
                  <c:v>2.2650000000000001</c:v>
                </c:pt>
                <c:pt idx="776">
                  <c:v>2.25</c:v>
                </c:pt>
                <c:pt idx="777">
                  <c:v>2.2350000000000003</c:v>
                </c:pt>
                <c:pt idx="778">
                  <c:v>2.2199999999999998</c:v>
                </c:pt>
                <c:pt idx="779">
                  <c:v>2.2050000000000001</c:v>
                </c:pt>
                <c:pt idx="780">
                  <c:v>2.19</c:v>
                </c:pt>
                <c:pt idx="781">
                  <c:v>2.1949999999999998</c:v>
                </c:pt>
                <c:pt idx="782">
                  <c:v>2.2000000000000002</c:v>
                </c:pt>
                <c:pt idx="783">
                  <c:v>2.2050000000000001</c:v>
                </c:pt>
                <c:pt idx="784">
                  <c:v>2.21</c:v>
                </c:pt>
                <c:pt idx="785">
                  <c:v>2.2149999999999999</c:v>
                </c:pt>
                <c:pt idx="786">
                  <c:v>2.2199999999999998</c:v>
                </c:pt>
                <c:pt idx="787">
                  <c:v>2.2250000000000001</c:v>
                </c:pt>
                <c:pt idx="788">
                  <c:v>2.23</c:v>
                </c:pt>
                <c:pt idx="789">
                  <c:v>2.2349999999999999</c:v>
                </c:pt>
                <c:pt idx="790">
                  <c:v>2.2400000000000002</c:v>
                </c:pt>
                <c:pt idx="791">
                  <c:v>2.2450000000000001</c:v>
                </c:pt>
                <c:pt idx="792">
                  <c:v>2.25</c:v>
                </c:pt>
                <c:pt idx="793">
                  <c:v>2.2658333333333331</c:v>
                </c:pt>
                <c:pt idx="794">
                  <c:v>2.2816666666666667</c:v>
                </c:pt>
                <c:pt idx="795">
                  <c:v>2.2974999999999999</c:v>
                </c:pt>
                <c:pt idx="796">
                  <c:v>2.3133333333333335</c:v>
                </c:pt>
                <c:pt idx="797">
                  <c:v>2.3291666666666666</c:v>
                </c:pt>
                <c:pt idx="798">
                  <c:v>2.3449999999999998</c:v>
                </c:pt>
                <c:pt idx="799">
                  <c:v>2.3608333333333329</c:v>
                </c:pt>
                <c:pt idx="800">
                  <c:v>2.3766666666666669</c:v>
                </c:pt>
                <c:pt idx="801">
                  <c:v>2.3925000000000001</c:v>
                </c:pt>
                <c:pt idx="802">
                  <c:v>2.4083333333333332</c:v>
                </c:pt>
                <c:pt idx="803">
                  <c:v>2.4241666666666668</c:v>
                </c:pt>
                <c:pt idx="804">
                  <c:v>2.44</c:v>
                </c:pt>
                <c:pt idx="805">
                  <c:v>2.4291666666666667</c:v>
                </c:pt>
                <c:pt idx="806">
                  <c:v>2.418333333333333</c:v>
                </c:pt>
                <c:pt idx="807">
                  <c:v>2.4075000000000002</c:v>
                </c:pt>
                <c:pt idx="808">
                  <c:v>2.3966666666666665</c:v>
                </c:pt>
                <c:pt idx="809">
                  <c:v>2.3858333333333333</c:v>
                </c:pt>
                <c:pt idx="810">
                  <c:v>2.375</c:v>
                </c:pt>
                <c:pt idx="811">
                  <c:v>2.3641666666666667</c:v>
                </c:pt>
                <c:pt idx="812">
                  <c:v>2.3533333333333335</c:v>
                </c:pt>
                <c:pt idx="813">
                  <c:v>2.3424999999999998</c:v>
                </c:pt>
                <c:pt idx="814">
                  <c:v>2.3316666666666666</c:v>
                </c:pt>
                <c:pt idx="815">
                  <c:v>2.3208333333333333</c:v>
                </c:pt>
                <c:pt idx="816">
                  <c:v>2.31</c:v>
                </c:pt>
                <c:pt idx="817">
                  <c:v>2.3108333333333335</c:v>
                </c:pt>
                <c:pt idx="818">
                  <c:v>2.3116666666666665</c:v>
                </c:pt>
                <c:pt idx="819">
                  <c:v>2.3125</c:v>
                </c:pt>
                <c:pt idx="820">
                  <c:v>2.3133333333333335</c:v>
                </c:pt>
                <c:pt idx="821">
                  <c:v>2.3141666666666669</c:v>
                </c:pt>
                <c:pt idx="822">
                  <c:v>2.3149999999999999</c:v>
                </c:pt>
                <c:pt idx="823">
                  <c:v>2.3158333333333334</c:v>
                </c:pt>
                <c:pt idx="824">
                  <c:v>2.3166666666666664</c:v>
                </c:pt>
                <c:pt idx="825">
                  <c:v>2.3174999999999999</c:v>
                </c:pt>
                <c:pt idx="826">
                  <c:v>2.3183333333333334</c:v>
                </c:pt>
                <c:pt idx="827">
                  <c:v>2.3191666666666664</c:v>
                </c:pt>
                <c:pt idx="828">
                  <c:v>2.3199999999999998</c:v>
                </c:pt>
                <c:pt idx="829">
                  <c:v>2.3408333333333333</c:v>
                </c:pt>
                <c:pt idx="830">
                  <c:v>2.3616666666666668</c:v>
                </c:pt>
                <c:pt idx="831">
                  <c:v>2.3824999999999998</c:v>
                </c:pt>
                <c:pt idx="832">
                  <c:v>2.4033333333333333</c:v>
                </c:pt>
                <c:pt idx="833">
                  <c:v>2.4241666666666664</c:v>
                </c:pt>
                <c:pt idx="834">
                  <c:v>2.4449999999999998</c:v>
                </c:pt>
                <c:pt idx="835">
                  <c:v>2.4658333333333333</c:v>
                </c:pt>
                <c:pt idx="836">
                  <c:v>2.4866666666666664</c:v>
                </c:pt>
                <c:pt idx="837">
                  <c:v>2.5074999999999998</c:v>
                </c:pt>
                <c:pt idx="838">
                  <c:v>2.5283333333333333</c:v>
                </c:pt>
                <c:pt idx="839">
                  <c:v>2.5491666666666668</c:v>
                </c:pt>
                <c:pt idx="840">
                  <c:v>2.57</c:v>
                </c:pt>
                <c:pt idx="841">
                  <c:v>2.5791666666666666</c:v>
                </c:pt>
                <c:pt idx="842">
                  <c:v>2.5883333333333334</c:v>
                </c:pt>
                <c:pt idx="843">
                  <c:v>2.5975000000000001</c:v>
                </c:pt>
                <c:pt idx="844">
                  <c:v>2.6066666666666665</c:v>
                </c:pt>
                <c:pt idx="845">
                  <c:v>2.6158333333333332</c:v>
                </c:pt>
                <c:pt idx="846">
                  <c:v>2.625</c:v>
                </c:pt>
                <c:pt idx="847">
                  <c:v>2.6341666666666668</c:v>
                </c:pt>
                <c:pt idx="848">
                  <c:v>2.6433333333333335</c:v>
                </c:pt>
                <c:pt idx="849">
                  <c:v>2.6525000000000003</c:v>
                </c:pt>
                <c:pt idx="850">
                  <c:v>2.6616666666666666</c:v>
                </c:pt>
                <c:pt idx="851">
                  <c:v>2.6708333333333334</c:v>
                </c:pt>
                <c:pt idx="852">
                  <c:v>2.68</c:v>
                </c:pt>
                <c:pt idx="853">
                  <c:v>2.6924999999999999</c:v>
                </c:pt>
                <c:pt idx="854">
                  <c:v>2.7050000000000001</c:v>
                </c:pt>
                <c:pt idx="855">
                  <c:v>2.7175000000000002</c:v>
                </c:pt>
                <c:pt idx="856">
                  <c:v>2.7300000000000004</c:v>
                </c:pt>
                <c:pt idx="857">
                  <c:v>2.7425000000000002</c:v>
                </c:pt>
                <c:pt idx="858">
                  <c:v>2.7549999999999999</c:v>
                </c:pt>
                <c:pt idx="859">
                  <c:v>2.7675000000000001</c:v>
                </c:pt>
                <c:pt idx="860">
                  <c:v>2.7800000000000002</c:v>
                </c:pt>
                <c:pt idx="861">
                  <c:v>2.7925</c:v>
                </c:pt>
                <c:pt idx="862">
                  <c:v>2.8050000000000002</c:v>
                </c:pt>
                <c:pt idx="863">
                  <c:v>2.8174999999999999</c:v>
                </c:pt>
                <c:pt idx="864">
                  <c:v>2.83</c:v>
                </c:pt>
                <c:pt idx="865">
                  <c:v>2.8008333333333333</c:v>
                </c:pt>
                <c:pt idx="866">
                  <c:v>2.7716666666666665</c:v>
                </c:pt>
                <c:pt idx="867">
                  <c:v>2.83</c:v>
                </c:pt>
                <c:pt idx="868">
                  <c:v>3.05</c:v>
                </c:pt>
                <c:pt idx="869">
                  <c:v>3.11</c:v>
                </c:pt>
                <c:pt idx="870">
                  <c:v>2.93</c:v>
                </c:pt>
                <c:pt idx="871">
                  <c:v>2.95</c:v>
                </c:pt>
                <c:pt idx="872">
                  <c:v>2.87</c:v>
                </c:pt>
                <c:pt idx="873">
                  <c:v>2.66</c:v>
                </c:pt>
                <c:pt idx="874">
                  <c:v>2.68</c:v>
                </c:pt>
                <c:pt idx="875">
                  <c:v>2.59</c:v>
                </c:pt>
                <c:pt idx="876">
                  <c:v>2.48</c:v>
                </c:pt>
                <c:pt idx="877">
                  <c:v>2.4700000000000002</c:v>
                </c:pt>
                <c:pt idx="878">
                  <c:v>2.37</c:v>
                </c:pt>
                <c:pt idx="879">
                  <c:v>2.29</c:v>
                </c:pt>
                <c:pt idx="880">
                  <c:v>2.37</c:v>
                </c:pt>
                <c:pt idx="881">
                  <c:v>2.38</c:v>
                </c:pt>
                <c:pt idx="882">
                  <c:v>2.2999999999999998</c:v>
                </c:pt>
                <c:pt idx="883">
                  <c:v>2.36</c:v>
                </c:pt>
                <c:pt idx="884">
                  <c:v>2.38</c:v>
                </c:pt>
                <c:pt idx="885">
                  <c:v>2.4300000000000002</c:v>
                </c:pt>
                <c:pt idx="886">
                  <c:v>2.48</c:v>
                </c:pt>
                <c:pt idx="887">
                  <c:v>2.5099999999999998</c:v>
                </c:pt>
                <c:pt idx="888">
                  <c:v>2.61</c:v>
                </c:pt>
                <c:pt idx="889">
                  <c:v>2.65</c:v>
                </c:pt>
                <c:pt idx="890">
                  <c:v>2.68</c:v>
                </c:pt>
                <c:pt idx="891">
                  <c:v>2.75</c:v>
                </c:pt>
                <c:pt idx="892">
                  <c:v>2.76</c:v>
                </c:pt>
                <c:pt idx="893">
                  <c:v>2.78</c:v>
                </c:pt>
                <c:pt idx="894">
                  <c:v>2.9</c:v>
                </c:pt>
                <c:pt idx="895">
                  <c:v>2.97</c:v>
                </c:pt>
                <c:pt idx="896">
                  <c:v>2.97</c:v>
                </c:pt>
                <c:pt idx="897">
                  <c:v>2.88</c:v>
                </c:pt>
                <c:pt idx="898">
                  <c:v>2.89</c:v>
                </c:pt>
                <c:pt idx="899">
                  <c:v>2.96</c:v>
                </c:pt>
                <c:pt idx="900">
                  <c:v>2.9</c:v>
                </c:pt>
                <c:pt idx="901">
                  <c:v>2.84</c:v>
                </c:pt>
                <c:pt idx="902">
                  <c:v>2.96</c:v>
                </c:pt>
                <c:pt idx="903">
                  <c:v>3.18</c:v>
                </c:pt>
                <c:pt idx="904">
                  <c:v>3.07</c:v>
                </c:pt>
                <c:pt idx="905">
                  <c:v>3</c:v>
                </c:pt>
                <c:pt idx="906">
                  <c:v>3.11</c:v>
                </c:pt>
                <c:pt idx="907">
                  <c:v>3.33</c:v>
                </c:pt>
                <c:pt idx="908">
                  <c:v>3.38</c:v>
                </c:pt>
                <c:pt idx="909">
                  <c:v>3.34</c:v>
                </c:pt>
                <c:pt idx="910">
                  <c:v>3.49</c:v>
                </c:pt>
                <c:pt idx="911">
                  <c:v>3.59</c:v>
                </c:pt>
                <c:pt idx="912">
                  <c:v>3.46</c:v>
                </c:pt>
                <c:pt idx="913">
                  <c:v>3.34</c:v>
                </c:pt>
                <c:pt idx="914">
                  <c:v>3.41</c:v>
                </c:pt>
                <c:pt idx="915">
                  <c:v>3.48</c:v>
                </c:pt>
                <c:pt idx="916">
                  <c:v>3.6</c:v>
                </c:pt>
                <c:pt idx="917">
                  <c:v>3.8</c:v>
                </c:pt>
                <c:pt idx="918">
                  <c:v>3.93</c:v>
                </c:pt>
                <c:pt idx="919">
                  <c:v>3.93</c:v>
                </c:pt>
                <c:pt idx="920">
                  <c:v>3.92</c:v>
                </c:pt>
                <c:pt idx="921">
                  <c:v>3.97</c:v>
                </c:pt>
                <c:pt idx="922">
                  <c:v>3.72</c:v>
                </c:pt>
                <c:pt idx="923">
                  <c:v>3.21</c:v>
                </c:pt>
                <c:pt idx="924">
                  <c:v>3.09</c:v>
                </c:pt>
                <c:pt idx="925">
                  <c:v>3.05</c:v>
                </c:pt>
                <c:pt idx="926">
                  <c:v>2.98</c:v>
                </c:pt>
                <c:pt idx="927">
                  <c:v>2.88</c:v>
                </c:pt>
                <c:pt idx="928">
                  <c:v>2.92</c:v>
                </c:pt>
                <c:pt idx="929">
                  <c:v>2.97</c:v>
                </c:pt>
                <c:pt idx="930">
                  <c:v>3.2</c:v>
                </c:pt>
                <c:pt idx="931">
                  <c:v>3.54</c:v>
                </c:pt>
                <c:pt idx="932">
                  <c:v>3.76</c:v>
                </c:pt>
                <c:pt idx="933">
                  <c:v>3.8</c:v>
                </c:pt>
                <c:pt idx="934">
                  <c:v>3.74</c:v>
                </c:pt>
                <c:pt idx="935">
                  <c:v>3.86</c:v>
                </c:pt>
                <c:pt idx="936">
                  <c:v>4.0199999999999996</c:v>
                </c:pt>
                <c:pt idx="937">
                  <c:v>3.96</c:v>
                </c:pt>
                <c:pt idx="938">
                  <c:v>3.99</c:v>
                </c:pt>
                <c:pt idx="939">
                  <c:v>4.12</c:v>
                </c:pt>
                <c:pt idx="940">
                  <c:v>4.3099999999999996</c:v>
                </c:pt>
                <c:pt idx="941">
                  <c:v>4.34</c:v>
                </c:pt>
                <c:pt idx="942">
                  <c:v>4.4000000000000004</c:v>
                </c:pt>
                <c:pt idx="943">
                  <c:v>4.43</c:v>
                </c:pt>
                <c:pt idx="944">
                  <c:v>4.68</c:v>
                </c:pt>
                <c:pt idx="945">
                  <c:v>4.53</c:v>
                </c:pt>
                <c:pt idx="946">
                  <c:v>4.53</c:v>
                </c:pt>
                <c:pt idx="947">
                  <c:v>4.6900000000000004</c:v>
                </c:pt>
                <c:pt idx="948">
                  <c:v>4.72</c:v>
                </c:pt>
                <c:pt idx="949">
                  <c:v>4.49</c:v>
                </c:pt>
                <c:pt idx="950">
                  <c:v>4.25</c:v>
                </c:pt>
                <c:pt idx="951">
                  <c:v>4.28</c:v>
                </c:pt>
                <c:pt idx="952">
                  <c:v>4.3499999999999996</c:v>
                </c:pt>
                <c:pt idx="953">
                  <c:v>4.1500000000000004</c:v>
                </c:pt>
                <c:pt idx="954">
                  <c:v>3.9</c:v>
                </c:pt>
                <c:pt idx="955">
                  <c:v>3.8</c:v>
                </c:pt>
                <c:pt idx="956">
                  <c:v>3.8</c:v>
                </c:pt>
                <c:pt idx="957">
                  <c:v>3.89</c:v>
                </c:pt>
                <c:pt idx="958">
                  <c:v>3.93</c:v>
                </c:pt>
                <c:pt idx="959">
                  <c:v>3.84</c:v>
                </c:pt>
                <c:pt idx="960">
                  <c:v>3.84</c:v>
                </c:pt>
                <c:pt idx="961">
                  <c:v>3.78</c:v>
                </c:pt>
                <c:pt idx="962">
                  <c:v>3.74</c:v>
                </c:pt>
                <c:pt idx="963">
                  <c:v>3.78</c:v>
                </c:pt>
                <c:pt idx="964">
                  <c:v>3.71</c:v>
                </c:pt>
                <c:pt idx="965">
                  <c:v>3.88</c:v>
                </c:pt>
                <c:pt idx="966">
                  <c:v>3.92</c:v>
                </c:pt>
                <c:pt idx="967">
                  <c:v>4.04</c:v>
                </c:pt>
                <c:pt idx="968">
                  <c:v>3.98</c:v>
                </c:pt>
                <c:pt idx="969">
                  <c:v>3.92</c:v>
                </c:pt>
                <c:pt idx="970">
                  <c:v>3.94</c:v>
                </c:pt>
                <c:pt idx="971">
                  <c:v>4.0599999999999996</c:v>
                </c:pt>
                <c:pt idx="972">
                  <c:v>4.08</c:v>
                </c:pt>
                <c:pt idx="973">
                  <c:v>4.04</c:v>
                </c:pt>
                <c:pt idx="974">
                  <c:v>3.93</c:v>
                </c:pt>
                <c:pt idx="975">
                  <c:v>3.84</c:v>
                </c:pt>
                <c:pt idx="976">
                  <c:v>3.87</c:v>
                </c:pt>
                <c:pt idx="977">
                  <c:v>3.91</c:v>
                </c:pt>
                <c:pt idx="978">
                  <c:v>4.01</c:v>
                </c:pt>
                <c:pt idx="979">
                  <c:v>3.98</c:v>
                </c:pt>
                <c:pt idx="980">
                  <c:v>3.98</c:v>
                </c:pt>
                <c:pt idx="981">
                  <c:v>3.93</c:v>
                </c:pt>
                <c:pt idx="982">
                  <c:v>3.92</c:v>
                </c:pt>
                <c:pt idx="983">
                  <c:v>3.86</c:v>
                </c:pt>
                <c:pt idx="984">
                  <c:v>3.83</c:v>
                </c:pt>
                <c:pt idx="985">
                  <c:v>3.92</c:v>
                </c:pt>
                <c:pt idx="986">
                  <c:v>3.93</c:v>
                </c:pt>
                <c:pt idx="987">
                  <c:v>3.97</c:v>
                </c:pt>
                <c:pt idx="988">
                  <c:v>3.93</c:v>
                </c:pt>
                <c:pt idx="989">
                  <c:v>3.99</c:v>
                </c:pt>
                <c:pt idx="990">
                  <c:v>4.0199999999999996</c:v>
                </c:pt>
                <c:pt idx="991">
                  <c:v>4</c:v>
                </c:pt>
                <c:pt idx="992">
                  <c:v>4.08</c:v>
                </c:pt>
                <c:pt idx="993">
                  <c:v>4.1100000000000003</c:v>
                </c:pt>
                <c:pt idx="994">
                  <c:v>4.12</c:v>
                </c:pt>
                <c:pt idx="995">
                  <c:v>4.13</c:v>
                </c:pt>
                <c:pt idx="996">
                  <c:v>4.17</c:v>
                </c:pt>
                <c:pt idx="997">
                  <c:v>4.1500000000000004</c:v>
                </c:pt>
                <c:pt idx="998">
                  <c:v>4.22</c:v>
                </c:pt>
                <c:pt idx="999">
                  <c:v>4.2300000000000004</c:v>
                </c:pt>
                <c:pt idx="1000">
                  <c:v>4.2</c:v>
                </c:pt>
                <c:pt idx="1001">
                  <c:v>4.17</c:v>
                </c:pt>
                <c:pt idx="1002">
                  <c:v>4.1900000000000004</c:v>
                </c:pt>
                <c:pt idx="1003">
                  <c:v>4.1900000000000004</c:v>
                </c:pt>
                <c:pt idx="1004">
                  <c:v>4.2</c:v>
                </c:pt>
                <c:pt idx="1005">
                  <c:v>4.1900000000000004</c:v>
                </c:pt>
                <c:pt idx="1006">
                  <c:v>4.1500000000000004</c:v>
                </c:pt>
                <c:pt idx="1007">
                  <c:v>4.18</c:v>
                </c:pt>
                <c:pt idx="1008">
                  <c:v>4.1900000000000004</c:v>
                </c:pt>
                <c:pt idx="1009">
                  <c:v>4.21</c:v>
                </c:pt>
                <c:pt idx="1010">
                  <c:v>4.21</c:v>
                </c:pt>
                <c:pt idx="1011">
                  <c:v>4.2</c:v>
                </c:pt>
                <c:pt idx="1012">
                  <c:v>4.21</c:v>
                </c:pt>
                <c:pt idx="1013">
                  <c:v>4.21</c:v>
                </c:pt>
                <c:pt idx="1014">
                  <c:v>4.2</c:v>
                </c:pt>
                <c:pt idx="1015">
                  <c:v>4.25</c:v>
                </c:pt>
                <c:pt idx="1016">
                  <c:v>4.29</c:v>
                </c:pt>
                <c:pt idx="1017">
                  <c:v>4.3499999999999996</c:v>
                </c:pt>
                <c:pt idx="1018">
                  <c:v>4.45</c:v>
                </c:pt>
                <c:pt idx="1019">
                  <c:v>4.62</c:v>
                </c:pt>
                <c:pt idx="1020">
                  <c:v>4.6100000000000003</c:v>
                </c:pt>
                <c:pt idx="1021">
                  <c:v>4.83</c:v>
                </c:pt>
                <c:pt idx="1022">
                  <c:v>4.87</c:v>
                </c:pt>
                <c:pt idx="1023">
                  <c:v>4.75</c:v>
                </c:pt>
                <c:pt idx="1024">
                  <c:v>4.78</c:v>
                </c:pt>
                <c:pt idx="1025">
                  <c:v>4.8099999999999996</c:v>
                </c:pt>
                <c:pt idx="1026">
                  <c:v>5.0199999999999996</c:v>
                </c:pt>
                <c:pt idx="1027">
                  <c:v>5.22</c:v>
                </c:pt>
                <c:pt idx="1028">
                  <c:v>5.18</c:v>
                </c:pt>
                <c:pt idx="1029">
                  <c:v>5.01</c:v>
                </c:pt>
                <c:pt idx="1030">
                  <c:v>5.16</c:v>
                </c:pt>
                <c:pt idx="1031">
                  <c:v>4.84</c:v>
                </c:pt>
                <c:pt idx="1032">
                  <c:v>4.58</c:v>
                </c:pt>
                <c:pt idx="1033">
                  <c:v>4.63</c:v>
                </c:pt>
                <c:pt idx="1034">
                  <c:v>4.54</c:v>
                </c:pt>
                <c:pt idx="1035">
                  <c:v>4.59</c:v>
                </c:pt>
                <c:pt idx="1036">
                  <c:v>4.8499999999999996</c:v>
                </c:pt>
                <c:pt idx="1037">
                  <c:v>5.0199999999999996</c:v>
                </c:pt>
                <c:pt idx="1038">
                  <c:v>5.16</c:v>
                </c:pt>
                <c:pt idx="1039">
                  <c:v>5.28</c:v>
                </c:pt>
                <c:pt idx="1040">
                  <c:v>5.3</c:v>
                </c:pt>
                <c:pt idx="1041">
                  <c:v>5.48</c:v>
                </c:pt>
                <c:pt idx="1042">
                  <c:v>5.75</c:v>
                </c:pt>
                <c:pt idx="1043">
                  <c:v>5.7</c:v>
                </c:pt>
                <c:pt idx="1044">
                  <c:v>5.53</c:v>
                </c:pt>
                <c:pt idx="1045">
                  <c:v>5.56</c:v>
                </c:pt>
                <c:pt idx="1046">
                  <c:v>5.74</c:v>
                </c:pt>
                <c:pt idx="1047">
                  <c:v>5.64</c:v>
                </c:pt>
                <c:pt idx="1048">
                  <c:v>5.87</c:v>
                </c:pt>
                <c:pt idx="1049">
                  <c:v>5.72</c:v>
                </c:pt>
                <c:pt idx="1050">
                  <c:v>5.5</c:v>
                </c:pt>
                <c:pt idx="1051">
                  <c:v>5.42</c:v>
                </c:pt>
                <c:pt idx="1052">
                  <c:v>5.46</c:v>
                </c:pt>
                <c:pt idx="1053">
                  <c:v>5.58</c:v>
                </c:pt>
                <c:pt idx="1054">
                  <c:v>5.7</c:v>
                </c:pt>
                <c:pt idx="1055">
                  <c:v>6.03</c:v>
                </c:pt>
                <c:pt idx="1056">
                  <c:v>6.04</c:v>
                </c:pt>
                <c:pt idx="1057">
                  <c:v>6.19</c:v>
                </c:pt>
                <c:pt idx="1058">
                  <c:v>6.3</c:v>
                </c:pt>
                <c:pt idx="1059">
                  <c:v>6.17</c:v>
                </c:pt>
                <c:pt idx="1060">
                  <c:v>6.32</c:v>
                </c:pt>
                <c:pt idx="1061">
                  <c:v>6.57</c:v>
                </c:pt>
                <c:pt idx="1062">
                  <c:v>6.72</c:v>
                </c:pt>
                <c:pt idx="1063">
                  <c:v>6.69</c:v>
                </c:pt>
                <c:pt idx="1064">
                  <c:v>7.16</c:v>
                </c:pt>
                <c:pt idx="1065">
                  <c:v>7.1</c:v>
                </c:pt>
                <c:pt idx="1066">
                  <c:v>7.14</c:v>
                </c:pt>
                <c:pt idx="1067">
                  <c:v>7.65</c:v>
                </c:pt>
                <c:pt idx="1068">
                  <c:v>7.79</c:v>
                </c:pt>
                <c:pt idx="1069">
                  <c:v>7.24</c:v>
                </c:pt>
                <c:pt idx="1070">
                  <c:v>7.07</c:v>
                </c:pt>
                <c:pt idx="1071">
                  <c:v>7.39</c:v>
                </c:pt>
                <c:pt idx="1072">
                  <c:v>7.91</c:v>
                </c:pt>
                <c:pt idx="1073">
                  <c:v>7.84</c:v>
                </c:pt>
                <c:pt idx="1074">
                  <c:v>7.46</c:v>
                </c:pt>
                <c:pt idx="1075">
                  <c:v>7.53</c:v>
                </c:pt>
                <c:pt idx="1076">
                  <c:v>7.39</c:v>
                </c:pt>
                <c:pt idx="1077">
                  <c:v>7.33</c:v>
                </c:pt>
                <c:pt idx="1078">
                  <c:v>6.84</c:v>
                </c:pt>
                <c:pt idx="1079">
                  <c:v>6.39</c:v>
                </c:pt>
                <c:pt idx="1080">
                  <c:v>6.24</c:v>
                </c:pt>
                <c:pt idx="1081">
                  <c:v>6.11</c:v>
                </c:pt>
                <c:pt idx="1082">
                  <c:v>5.7</c:v>
                </c:pt>
                <c:pt idx="1083">
                  <c:v>5.83</c:v>
                </c:pt>
                <c:pt idx="1084">
                  <c:v>6.39</c:v>
                </c:pt>
                <c:pt idx="1085">
                  <c:v>6.52</c:v>
                </c:pt>
                <c:pt idx="1086">
                  <c:v>6.73</c:v>
                </c:pt>
                <c:pt idx="1087">
                  <c:v>6.58</c:v>
                </c:pt>
                <c:pt idx="1088">
                  <c:v>6.14</c:v>
                </c:pt>
                <c:pt idx="1089">
                  <c:v>5.93</c:v>
                </c:pt>
                <c:pt idx="1090">
                  <c:v>5.81</c:v>
                </c:pt>
                <c:pt idx="1091">
                  <c:v>5.93</c:v>
                </c:pt>
                <c:pt idx="1092">
                  <c:v>5.95</c:v>
                </c:pt>
                <c:pt idx="1093">
                  <c:v>6.08</c:v>
                </c:pt>
                <c:pt idx="1094">
                  <c:v>6.07</c:v>
                </c:pt>
                <c:pt idx="1095">
                  <c:v>6.19</c:v>
                </c:pt>
                <c:pt idx="1096">
                  <c:v>6.13</c:v>
                </c:pt>
                <c:pt idx="1097">
                  <c:v>6.11</c:v>
                </c:pt>
                <c:pt idx="1098">
                  <c:v>6.11</c:v>
                </c:pt>
                <c:pt idx="1099">
                  <c:v>6.21</c:v>
                </c:pt>
                <c:pt idx="1100">
                  <c:v>6.55</c:v>
                </c:pt>
                <c:pt idx="1101">
                  <c:v>6.48</c:v>
                </c:pt>
                <c:pt idx="1102">
                  <c:v>6.28</c:v>
                </c:pt>
                <c:pt idx="1103">
                  <c:v>6.36</c:v>
                </c:pt>
                <c:pt idx="1104">
                  <c:v>6.46</c:v>
                </c:pt>
                <c:pt idx="1105">
                  <c:v>6.64</c:v>
                </c:pt>
                <c:pt idx="1106">
                  <c:v>6.71</c:v>
                </c:pt>
                <c:pt idx="1107">
                  <c:v>6.67</c:v>
                </c:pt>
                <c:pt idx="1108">
                  <c:v>6.85</c:v>
                </c:pt>
                <c:pt idx="1109">
                  <c:v>6.9</c:v>
                </c:pt>
                <c:pt idx="1110">
                  <c:v>7.13</c:v>
                </c:pt>
                <c:pt idx="1111">
                  <c:v>7.4</c:v>
                </c:pt>
                <c:pt idx="1112">
                  <c:v>7.09</c:v>
                </c:pt>
                <c:pt idx="1113">
                  <c:v>6.79</c:v>
                </c:pt>
                <c:pt idx="1114">
                  <c:v>6.73</c:v>
                </c:pt>
                <c:pt idx="1115">
                  <c:v>6.74</c:v>
                </c:pt>
                <c:pt idx="1116">
                  <c:v>6.99</c:v>
                </c:pt>
                <c:pt idx="1117">
                  <c:v>6.96</c:v>
                </c:pt>
                <c:pt idx="1118">
                  <c:v>7.21</c:v>
                </c:pt>
                <c:pt idx="1119">
                  <c:v>7.51</c:v>
                </c:pt>
                <c:pt idx="1120">
                  <c:v>7.58</c:v>
                </c:pt>
                <c:pt idx="1121">
                  <c:v>7.54</c:v>
                </c:pt>
                <c:pt idx="1122">
                  <c:v>7.81</c:v>
                </c:pt>
                <c:pt idx="1123">
                  <c:v>8.0399999999999991</c:v>
                </c:pt>
                <c:pt idx="1124">
                  <c:v>8.0399999999999991</c:v>
                </c:pt>
                <c:pt idx="1125">
                  <c:v>7.9</c:v>
                </c:pt>
                <c:pt idx="1126">
                  <c:v>7.68</c:v>
                </c:pt>
                <c:pt idx="1127">
                  <c:v>7.43</c:v>
                </c:pt>
                <c:pt idx="1128">
                  <c:v>7.5</c:v>
                </c:pt>
                <c:pt idx="1129">
                  <c:v>7.39</c:v>
                </c:pt>
                <c:pt idx="1130">
                  <c:v>7.73</c:v>
                </c:pt>
                <c:pt idx="1131">
                  <c:v>8.23</c:v>
                </c:pt>
                <c:pt idx="1132">
                  <c:v>8.06</c:v>
                </c:pt>
                <c:pt idx="1133">
                  <c:v>7.86</c:v>
                </c:pt>
                <c:pt idx="1134">
                  <c:v>8.06</c:v>
                </c:pt>
                <c:pt idx="1135">
                  <c:v>8.4</c:v>
                </c:pt>
                <c:pt idx="1136">
                  <c:v>8.43</c:v>
                </c:pt>
                <c:pt idx="1137">
                  <c:v>8.14</c:v>
                </c:pt>
                <c:pt idx="1138">
                  <c:v>8.0500000000000007</c:v>
                </c:pt>
                <c:pt idx="1139">
                  <c:v>8</c:v>
                </c:pt>
                <c:pt idx="1140">
                  <c:v>7.74</c:v>
                </c:pt>
                <c:pt idx="1141">
                  <c:v>7.79</c:v>
                </c:pt>
                <c:pt idx="1142">
                  <c:v>7.73</c:v>
                </c:pt>
                <c:pt idx="1143">
                  <c:v>7.56</c:v>
                </c:pt>
                <c:pt idx="1144">
                  <c:v>7.9</c:v>
                </c:pt>
                <c:pt idx="1145">
                  <c:v>7.86</c:v>
                </c:pt>
                <c:pt idx="1146">
                  <c:v>7.83</c:v>
                </c:pt>
                <c:pt idx="1147">
                  <c:v>7.77</c:v>
                </c:pt>
                <c:pt idx="1148">
                  <c:v>7.59</c:v>
                </c:pt>
                <c:pt idx="1149">
                  <c:v>7.41</c:v>
                </c:pt>
                <c:pt idx="1150">
                  <c:v>7.29</c:v>
                </c:pt>
                <c:pt idx="1151">
                  <c:v>6.87</c:v>
                </c:pt>
                <c:pt idx="1152">
                  <c:v>7.21</c:v>
                </c:pt>
                <c:pt idx="1153">
                  <c:v>7.39</c:v>
                </c:pt>
                <c:pt idx="1154">
                  <c:v>7.46</c:v>
                </c:pt>
                <c:pt idx="1155">
                  <c:v>7.37</c:v>
                </c:pt>
                <c:pt idx="1156">
                  <c:v>7.46</c:v>
                </c:pt>
                <c:pt idx="1157">
                  <c:v>7.28</c:v>
                </c:pt>
                <c:pt idx="1158">
                  <c:v>7.33</c:v>
                </c:pt>
                <c:pt idx="1159">
                  <c:v>7.4</c:v>
                </c:pt>
                <c:pt idx="1160">
                  <c:v>7.34</c:v>
                </c:pt>
                <c:pt idx="1161">
                  <c:v>7.52</c:v>
                </c:pt>
                <c:pt idx="1162">
                  <c:v>7.58</c:v>
                </c:pt>
                <c:pt idx="1163">
                  <c:v>7.69</c:v>
                </c:pt>
                <c:pt idx="1164">
                  <c:v>7.96</c:v>
                </c:pt>
                <c:pt idx="1165">
                  <c:v>8.0299999999999994</c:v>
                </c:pt>
                <c:pt idx="1166">
                  <c:v>8.0399999999999991</c:v>
                </c:pt>
                <c:pt idx="1167">
                  <c:v>8.15</c:v>
                </c:pt>
                <c:pt idx="1168">
                  <c:v>8.35</c:v>
                </c:pt>
                <c:pt idx="1169">
                  <c:v>8.4600000000000009</c:v>
                </c:pt>
                <c:pt idx="1170">
                  <c:v>8.64</c:v>
                </c:pt>
                <c:pt idx="1171">
                  <c:v>8.41</c:v>
                </c:pt>
                <c:pt idx="1172">
                  <c:v>8.42</c:v>
                </c:pt>
                <c:pt idx="1173">
                  <c:v>8.64</c:v>
                </c:pt>
                <c:pt idx="1174">
                  <c:v>8.81</c:v>
                </c:pt>
                <c:pt idx="1175">
                  <c:v>9.01</c:v>
                </c:pt>
                <c:pt idx="1176">
                  <c:v>9.1</c:v>
                </c:pt>
                <c:pt idx="1177">
                  <c:v>9.1</c:v>
                </c:pt>
                <c:pt idx="1178">
                  <c:v>9.1199999999999992</c:v>
                </c:pt>
                <c:pt idx="1179">
                  <c:v>9.18</c:v>
                </c:pt>
                <c:pt idx="1180">
                  <c:v>9.25</c:v>
                </c:pt>
                <c:pt idx="1181">
                  <c:v>8.91</c:v>
                </c:pt>
                <c:pt idx="1182">
                  <c:v>8.9499999999999993</c:v>
                </c:pt>
                <c:pt idx="1183">
                  <c:v>9.0299999999999994</c:v>
                </c:pt>
                <c:pt idx="1184">
                  <c:v>9.33</c:v>
                </c:pt>
                <c:pt idx="1185">
                  <c:v>10.3</c:v>
                </c:pt>
                <c:pt idx="1186">
                  <c:v>10.65</c:v>
                </c:pt>
                <c:pt idx="1187">
                  <c:v>10.39</c:v>
                </c:pt>
                <c:pt idx="1188">
                  <c:v>10.8</c:v>
                </c:pt>
                <c:pt idx="1189">
                  <c:v>12.41</c:v>
                </c:pt>
                <c:pt idx="1190">
                  <c:v>12.75</c:v>
                </c:pt>
                <c:pt idx="1191">
                  <c:v>11.47</c:v>
                </c:pt>
                <c:pt idx="1192">
                  <c:v>10.18</c:v>
                </c:pt>
                <c:pt idx="1193">
                  <c:v>9.7799999999999994</c:v>
                </c:pt>
                <c:pt idx="1194">
                  <c:v>10.25</c:v>
                </c:pt>
                <c:pt idx="1195">
                  <c:v>11.1</c:v>
                </c:pt>
                <c:pt idx="1196">
                  <c:v>11.51</c:v>
                </c:pt>
                <c:pt idx="1197">
                  <c:v>11.75</c:v>
                </c:pt>
                <c:pt idx="1198">
                  <c:v>12.68</c:v>
                </c:pt>
                <c:pt idx="1199">
                  <c:v>12.84</c:v>
                </c:pt>
                <c:pt idx="1200">
                  <c:v>12.57</c:v>
                </c:pt>
                <c:pt idx="1201">
                  <c:v>13.19</c:v>
                </c:pt>
                <c:pt idx="1202">
                  <c:v>13.12</c:v>
                </c:pt>
                <c:pt idx="1203">
                  <c:v>13.68</c:v>
                </c:pt>
                <c:pt idx="1204">
                  <c:v>14.1</c:v>
                </c:pt>
                <c:pt idx="1205">
                  <c:v>13.47</c:v>
                </c:pt>
                <c:pt idx="1206">
                  <c:v>14.28</c:v>
                </c:pt>
                <c:pt idx="1207">
                  <c:v>14.94</c:v>
                </c:pt>
                <c:pt idx="1208">
                  <c:v>15.32</c:v>
                </c:pt>
                <c:pt idx="1209">
                  <c:v>15.15</c:v>
                </c:pt>
                <c:pt idx="1210">
                  <c:v>13.39</c:v>
                </c:pt>
                <c:pt idx="1211">
                  <c:v>13.72</c:v>
                </c:pt>
                <c:pt idx="1212">
                  <c:v>14.59</c:v>
                </c:pt>
                <c:pt idx="1213">
                  <c:v>14.43</c:v>
                </c:pt>
                <c:pt idx="1214">
                  <c:v>13.86</c:v>
                </c:pt>
                <c:pt idx="1215">
                  <c:v>13.87</c:v>
                </c:pt>
                <c:pt idx="1216">
                  <c:v>13.62</c:v>
                </c:pt>
                <c:pt idx="1217">
                  <c:v>14.3</c:v>
                </c:pt>
                <c:pt idx="1218">
                  <c:v>13.95</c:v>
                </c:pt>
                <c:pt idx="1219">
                  <c:v>13.06</c:v>
                </c:pt>
                <c:pt idx="1220">
                  <c:v>12.34</c:v>
                </c:pt>
                <c:pt idx="1221">
                  <c:v>10.91</c:v>
                </c:pt>
                <c:pt idx="1222">
                  <c:v>10.55</c:v>
                </c:pt>
                <c:pt idx="1223">
                  <c:v>10.54</c:v>
                </c:pt>
                <c:pt idx="1224">
                  <c:v>10.46</c:v>
                </c:pt>
                <c:pt idx="1225">
                  <c:v>10.72</c:v>
                </c:pt>
                <c:pt idx="1226">
                  <c:v>10.51</c:v>
                </c:pt>
                <c:pt idx="1227">
                  <c:v>10.4</c:v>
                </c:pt>
                <c:pt idx="1228">
                  <c:v>10.38</c:v>
                </c:pt>
                <c:pt idx="1229">
                  <c:v>10.85</c:v>
                </c:pt>
                <c:pt idx="1230">
                  <c:v>11.38</c:v>
                </c:pt>
                <c:pt idx="1231">
                  <c:v>11.85</c:v>
                </c:pt>
                <c:pt idx="1232">
                  <c:v>11.65</c:v>
                </c:pt>
                <c:pt idx="1233">
                  <c:v>11.54</c:v>
                </c:pt>
                <c:pt idx="1234">
                  <c:v>11.69</c:v>
                </c:pt>
                <c:pt idx="1235">
                  <c:v>11.83</c:v>
                </c:pt>
                <c:pt idx="1236">
                  <c:v>11.67</c:v>
                </c:pt>
                <c:pt idx="1237">
                  <c:v>11.84</c:v>
                </c:pt>
                <c:pt idx="1238">
                  <c:v>12.32</c:v>
                </c:pt>
                <c:pt idx="1239">
                  <c:v>12.63</c:v>
                </c:pt>
                <c:pt idx="1240">
                  <c:v>13.41</c:v>
                </c:pt>
                <c:pt idx="1241">
                  <c:v>13.56</c:v>
                </c:pt>
                <c:pt idx="1242">
                  <c:v>13.36</c:v>
                </c:pt>
                <c:pt idx="1243">
                  <c:v>12.72</c:v>
                </c:pt>
                <c:pt idx="1244">
                  <c:v>12.52</c:v>
                </c:pt>
                <c:pt idx="1245">
                  <c:v>12.16</c:v>
                </c:pt>
                <c:pt idx="1246">
                  <c:v>11.57</c:v>
                </c:pt>
                <c:pt idx="1247">
                  <c:v>11.5</c:v>
                </c:pt>
                <c:pt idx="1248">
                  <c:v>11.38</c:v>
                </c:pt>
                <c:pt idx="1249">
                  <c:v>11.51</c:v>
                </c:pt>
                <c:pt idx="1250">
                  <c:v>11.86</c:v>
                </c:pt>
                <c:pt idx="1251">
                  <c:v>11.43</c:v>
                </c:pt>
                <c:pt idx="1252">
                  <c:v>10.85</c:v>
                </c:pt>
                <c:pt idx="1253">
                  <c:v>10.16</c:v>
                </c:pt>
                <c:pt idx="1254">
                  <c:v>10.31</c:v>
                </c:pt>
                <c:pt idx="1255">
                  <c:v>10.33</c:v>
                </c:pt>
                <c:pt idx="1256">
                  <c:v>10.37</c:v>
                </c:pt>
                <c:pt idx="1257">
                  <c:v>10.24</c:v>
                </c:pt>
                <c:pt idx="1258">
                  <c:v>9.7799999999999994</c:v>
                </c:pt>
                <c:pt idx="1259">
                  <c:v>9.26</c:v>
                </c:pt>
                <c:pt idx="1260">
                  <c:v>9.19</c:v>
                </c:pt>
                <c:pt idx="1261">
                  <c:v>8.6999999999999993</c:v>
                </c:pt>
                <c:pt idx="1262">
                  <c:v>7.78</c:v>
                </c:pt>
                <c:pt idx="1263">
                  <c:v>7.3</c:v>
                </c:pt>
                <c:pt idx="1264">
                  <c:v>7.71</c:v>
                </c:pt>
                <c:pt idx="1265">
                  <c:v>7.8</c:v>
                </c:pt>
                <c:pt idx="1266">
                  <c:v>7.3</c:v>
                </c:pt>
                <c:pt idx="1267">
                  <c:v>7.17</c:v>
                </c:pt>
                <c:pt idx="1268">
                  <c:v>7.45</c:v>
                </c:pt>
                <c:pt idx="1269">
                  <c:v>7.43</c:v>
                </c:pt>
                <c:pt idx="1270">
                  <c:v>7.25</c:v>
                </c:pt>
                <c:pt idx="1271">
                  <c:v>7.11</c:v>
                </c:pt>
                <c:pt idx="1272">
                  <c:v>7.08</c:v>
                </c:pt>
                <c:pt idx="1273">
                  <c:v>7.25</c:v>
                </c:pt>
                <c:pt idx="1274">
                  <c:v>7.25</c:v>
                </c:pt>
                <c:pt idx="1275">
                  <c:v>8.02</c:v>
                </c:pt>
                <c:pt idx="1276">
                  <c:v>8.61</c:v>
                </c:pt>
                <c:pt idx="1277">
                  <c:v>8.4</c:v>
                </c:pt>
                <c:pt idx="1278">
                  <c:v>8.4499999999999993</c:v>
                </c:pt>
                <c:pt idx="1279">
                  <c:v>8.76</c:v>
                </c:pt>
                <c:pt idx="1280">
                  <c:v>9.42</c:v>
                </c:pt>
                <c:pt idx="1281">
                  <c:v>9.52</c:v>
                </c:pt>
                <c:pt idx="1282">
                  <c:v>8.86</c:v>
                </c:pt>
                <c:pt idx="1283">
                  <c:v>8.99</c:v>
                </c:pt>
                <c:pt idx="1284">
                  <c:v>8.67</c:v>
                </c:pt>
                <c:pt idx="1285">
                  <c:v>8.2100000000000009</c:v>
                </c:pt>
                <c:pt idx="1286">
                  <c:v>8.3699999999999992</c:v>
                </c:pt>
                <c:pt idx="1287">
                  <c:v>8.7200000000000006</c:v>
                </c:pt>
                <c:pt idx="1288">
                  <c:v>9.09</c:v>
                </c:pt>
                <c:pt idx="1289">
                  <c:v>8.92</c:v>
                </c:pt>
                <c:pt idx="1290">
                  <c:v>9.06</c:v>
                </c:pt>
                <c:pt idx="1291">
                  <c:v>9.26</c:v>
                </c:pt>
                <c:pt idx="1292">
                  <c:v>8.98</c:v>
                </c:pt>
                <c:pt idx="1293">
                  <c:v>8.8000000000000007</c:v>
                </c:pt>
                <c:pt idx="1294">
                  <c:v>8.9600000000000009</c:v>
                </c:pt>
                <c:pt idx="1295">
                  <c:v>9.11</c:v>
                </c:pt>
                <c:pt idx="1296">
                  <c:v>9.09</c:v>
                </c:pt>
                <c:pt idx="1297">
                  <c:v>9.17</c:v>
                </c:pt>
                <c:pt idx="1298">
                  <c:v>9.36</c:v>
                </c:pt>
                <c:pt idx="1299">
                  <c:v>9.18</c:v>
                </c:pt>
                <c:pt idx="1300">
                  <c:v>8.86</c:v>
                </c:pt>
                <c:pt idx="1301">
                  <c:v>8.2799999999999994</c:v>
                </c:pt>
                <c:pt idx="1302">
                  <c:v>8.02</c:v>
                </c:pt>
                <c:pt idx="1303">
                  <c:v>8.11</c:v>
                </c:pt>
                <c:pt idx="1304">
                  <c:v>8.19</c:v>
                </c:pt>
                <c:pt idx="1305">
                  <c:v>8.01</c:v>
                </c:pt>
                <c:pt idx="1306">
                  <c:v>7.87</c:v>
                </c:pt>
                <c:pt idx="1307">
                  <c:v>7.84</c:v>
                </c:pt>
                <c:pt idx="1308">
                  <c:v>8.2100000000000009</c:v>
                </c:pt>
                <c:pt idx="1309">
                  <c:v>8.4700000000000006</c:v>
                </c:pt>
                <c:pt idx="1310">
                  <c:v>8.59</c:v>
                </c:pt>
                <c:pt idx="1311">
                  <c:v>8.7899999999999991</c:v>
                </c:pt>
                <c:pt idx="1312">
                  <c:v>8.76</c:v>
                </c:pt>
                <c:pt idx="1313">
                  <c:v>8.48</c:v>
                </c:pt>
                <c:pt idx="1314">
                  <c:v>8.4700000000000006</c:v>
                </c:pt>
                <c:pt idx="1315">
                  <c:v>8.75</c:v>
                </c:pt>
                <c:pt idx="1316">
                  <c:v>8.89</c:v>
                </c:pt>
                <c:pt idx="1317">
                  <c:v>8.7200000000000006</c:v>
                </c:pt>
                <c:pt idx="1318">
                  <c:v>8.39</c:v>
                </c:pt>
                <c:pt idx="1319">
                  <c:v>8.08</c:v>
                </c:pt>
                <c:pt idx="1320">
                  <c:v>8.09</c:v>
                </c:pt>
                <c:pt idx="1321">
                  <c:v>7.85</c:v>
                </c:pt>
                <c:pt idx="1322">
                  <c:v>8.11</c:v>
                </c:pt>
                <c:pt idx="1323">
                  <c:v>8.0399999999999991</c:v>
                </c:pt>
                <c:pt idx="1324">
                  <c:v>8.07</c:v>
                </c:pt>
                <c:pt idx="1325">
                  <c:v>8.2799999999999994</c:v>
                </c:pt>
                <c:pt idx="1326">
                  <c:v>8.27</c:v>
                </c:pt>
                <c:pt idx="1327">
                  <c:v>7.9</c:v>
                </c:pt>
                <c:pt idx="1328">
                  <c:v>7.65</c:v>
                </c:pt>
                <c:pt idx="1329">
                  <c:v>7.53</c:v>
                </c:pt>
                <c:pt idx="1330">
                  <c:v>7.42</c:v>
                </c:pt>
                <c:pt idx="1331">
                  <c:v>7.09</c:v>
                </c:pt>
                <c:pt idx="1332">
                  <c:v>7.03</c:v>
                </c:pt>
                <c:pt idx="1333">
                  <c:v>7.34</c:v>
                </c:pt>
                <c:pt idx="1334">
                  <c:v>7.54</c:v>
                </c:pt>
                <c:pt idx="1335">
                  <c:v>7.48</c:v>
                </c:pt>
                <c:pt idx="1336">
                  <c:v>7.39</c:v>
                </c:pt>
                <c:pt idx="1337">
                  <c:v>7.26</c:v>
                </c:pt>
                <c:pt idx="1338">
                  <c:v>6.84</c:v>
                </c:pt>
                <c:pt idx="1339">
                  <c:v>6.59</c:v>
                </c:pt>
                <c:pt idx="1340">
                  <c:v>6.42</c:v>
                </c:pt>
                <c:pt idx="1341">
                  <c:v>6.59</c:v>
                </c:pt>
                <c:pt idx="1342">
                  <c:v>6.87</c:v>
                </c:pt>
                <c:pt idx="1343">
                  <c:v>6.77</c:v>
                </c:pt>
                <c:pt idx="1344">
                  <c:v>6.6</c:v>
                </c:pt>
                <c:pt idx="1345">
                  <c:v>6.26</c:v>
                </c:pt>
                <c:pt idx="1346">
                  <c:v>5.98</c:v>
                </c:pt>
                <c:pt idx="1347">
                  <c:v>5.97</c:v>
                </c:pt>
                <c:pt idx="1348">
                  <c:v>6.04</c:v>
                </c:pt>
                <c:pt idx="1349">
                  <c:v>5.96</c:v>
                </c:pt>
                <c:pt idx="1350">
                  <c:v>5.81</c:v>
                </c:pt>
                <c:pt idx="1351">
                  <c:v>5.68</c:v>
                </c:pt>
                <c:pt idx="1352">
                  <c:v>5.36</c:v>
                </c:pt>
                <c:pt idx="1353">
                  <c:v>5.33</c:v>
                </c:pt>
                <c:pt idx="1354">
                  <c:v>5.72</c:v>
                </c:pt>
                <c:pt idx="1355">
                  <c:v>5.77</c:v>
                </c:pt>
                <c:pt idx="1356">
                  <c:v>5.75</c:v>
                </c:pt>
                <c:pt idx="1357">
                  <c:v>5.97</c:v>
                </c:pt>
                <c:pt idx="1358">
                  <c:v>6.48</c:v>
                </c:pt>
                <c:pt idx="1359">
                  <c:v>6.97</c:v>
                </c:pt>
                <c:pt idx="1360">
                  <c:v>7.18</c:v>
                </c:pt>
                <c:pt idx="1361">
                  <c:v>7.1</c:v>
                </c:pt>
                <c:pt idx="1362">
                  <c:v>7.3</c:v>
                </c:pt>
                <c:pt idx="1363">
                  <c:v>7.24</c:v>
                </c:pt>
                <c:pt idx="1364">
                  <c:v>7.46</c:v>
                </c:pt>
                <c:pt idx="1365">
                  <c:v>7.74</c:v>
                </c:pt>
                <c:pt idx="1366">
                  <c:v>7.96</c:v>
                </c:pt>
                <c:pt idx="1367">
                  <c:v>7.81</c:v>
                </c:pt>
                <c:pt idx="1368">
                  <c:v>7.78</c:v>
                </c:pt>
                <c:pt idx="1369">
                  <c:v>7.47</c:v>
                </c:pt>
                <c:pt idx="1370">
                  <c:v>7.2</c:v>
                </c:pt>
                <c:pt idx="1371">
                  <c:v>7.06</c:v>
                </c:pt>
                <c:pt idx="1372">
                  <c:v>6.63</c:v>
                </c:pt>
                <c:pt idx="1373">
                  <c:v>6.17</c:v>
                </c:pt>
                <c:pt idx="1374">
                  <c:v>6.28</c:v>
                </c:pt>
                <c:pt idx="1375">
                  <c:v>6.49</c:v>
                </c:pt>
                <c:pt idx="1376">
                  <c:v>6.2</c:v>
                </c:pt>
                <c:pt idx="1377">
                  <c:v>6.04</c:v>
                </c:pt>
                <c:pt idx="1378">
                  <c:v>5.93</c:v>
                </c:pt>
                <c:pt idx="1379">
                  <c:v>5.71</c:v>
                </c:pt>
                <c:pt idx="1380">
                  <c:v>5.65</c:v>
                </c:pt>
                <c:pt idx="1381">
                  <c:v>5.81</c:v>
                </c:pt>
                <c:pt idx="1382">
                  <c:v>6.27</c:v>
                </c:pt>
                <c:pt idx="1383">
                  <c:v>6.51</c:v>
                </c:pt>
                <c:pt idx="1384">
                  <c:v>6.74</c:v>
                </c:pt>
                <c:pt idx="1385">
                  <c:v>6.91</c:v>
                </c:pt>
                <c:pt idx="1386">
                  <c:v>6.87</c:v>
                </c:pt>
                <c:pt idx="1387">
                  <c:v>6.64</c:v>
                </c:pt>
                <c:pt idx="1388">
                  <c:v>6.83</c:v>
                </c:pt>
                <c:pt idx="1389">
                  <c:v>6.53</c:v>
                </c:pt>
                <c:pt idx="1390">
                  <c:v>6.2</c:v>
                </c:pt>
                <c:pt idx="1391">
                  <c:v>6.3</c:v>
                </c:pt>
                <c:pt idx="1392">
                  <c:v>6.58</c:v>
                </c:pt>
                <c:pt idx="1393">
                  <c:v>6.42</c:v>
                </c:pt>
                <c:pt idx="1394">
                  <c:v>6.69</c:v>
                </c:pt>
                <c:pt idx="1395">
                  <c:v>6.89</c:v>
                </c:pt>
                <c:pt idx="1396">
                  <c:v>6.71</c:v>
                </c:pt>
                <c:pt idx="1397">
                  <c:v>6.49</c:v>
                </c:pt>
                <c:pt idx="1398">
                  <c:v>6.22</c:v>
                </c:pt>
                <c:pt idx="1399">
                  <c:v>6.3</c:v>
                </c:pt>
                <c:pt idx="1400">
                  <c:v>6.21</c:v>
                </c:pt>
                <c:pt idx="1401">
                  <c:v>6.03</c:v>
                </c:pt>
                <c:pt idx="1402">
                  <c:v>5.88</c:v>
                </c:pt>
                <c:pt idx="1403">
                  <c:v>5.81</c:v>
                </c:pt>
                <c:pt idx="1404">
                  <c:v>5.54</c:v>
                </c:pt>
                <c:pt idx="1405">
                  <c:v>5.57</c:v>
                </c:pt>
                <c:pt idx="1406">
                  <c:v>5.65</c:v>
                </c:pt>
                <c:pt idx="1407">
                  <c:v>5.64</c:v>
                </c:pt>
                <c:pt idx="1408">
                  <c:v>5.65</c:v>
                </c:pt>
                <c:pt idx="1409">
                  <c:v>5.5</c:v>
                </c:pt>
                <c:pt idx="1410">
                  <c:v>5.46</c:v>
                </c:pt>
                <c:pt idx="1411">
                  <c:v>5.34</c:v>
                </c:pt>
                <c:pt idx="1412">
                  <c:v>4.8099999999999996</c:v>
                </c:pt>
                <c:pt idx="1413">
                  <c:v>4.53</c:v>
                </c:pt>
                <c:pt idx="1414">
                  <c:v>4.83</c:v>
                </c:pt>
                <c:pt idx="1415">
                  <c:v>4.6500000000000004</c:v>
                </c:pt>
                <c:pt idx="1416">
                  <c:v>4.72</c:v>
                </c:pt>
                <c:pt idx="1417">
                  <c:v>5</c:v>
                </c:pt>
                <c:pt idx="1418">
                  <c:v>5.23</c:v>
                </c:pt>
                <c:pt idx="1419">
                  <c:v>5.18</c:v>
                </c:pt>
                <c:pt idx="1420">
                  <c:v>5.54</c:v>
                </c:pt>
                <c:pt idx="1421">
                  <c:v>5.9</c:v>
                </c:pt>
                <c:pt idx="1422">
                  <c:v>5.79</c:v>
                </c:pt>
                <c:pt idx="1423">
                  <c:v>5.94</c:v>
                </c:pt>
                <c:pt idx="1424">
                  <c:v>5.92</c:v>
                </c:pt>
                <c:pt idx="1425">
                  <c:v>6.11</c:v>
                </c:pt>
                <c:pt idx="1426">
                  <c:v>6.03</c:v>
                </c:pt>
                <c:pt idx="1427">
                  <c:v>6.28</c:v>
                </c:pt>
                <c:pt idx="1428">
                  <c:v>6.66</c:v>
                </c:pt>
                <c:pt idx="1429">
                  <c:v>6.52</c:v>
                </c:pt>
                <c:pt idx="1430">
                  <c:v>6.26</c:v>
                </c:pt>
                <c:pt idx="1431">
                  <c:v>5.99</c:v>
                </c:pt>
                <c:pt idx="1432">
                  <c:v>6.44</c:v>
                </c:pt>
                <c:pt idx="1433">
                  <c:v>6.1</c:v>
                </c:pt>
                <c:pt idx="1434">
                  <c:v>6.05</c:v>
                </c:pt>
                <c:pt idx="1435">
                  <c:v>5.83</c:v>
                </c:pt>
                <c:pt idx="1436">
                  <c:v>5.8</c:v>
                </c:pt>
                <c:pt idx="1437">
                  <c:v>5.74</c:v>
                </c:pt>
                <c:pt idx="1438">
                  <c:v>5.72</c:v>
                </c:pt>
                <c:pt idx="1439">
                  <c:v>5.24</c:v>
                </c:pt>
                <c:pt idx="1440">
                  <c:v>5.16</c:v>
                </c:pt>
                <c:pt idx="1441">
                  <c:v>5.0999999999999996</c:v>
                </c:pt>
                <c:pt idx="1442">
                  <c:v>4.8899999999999997</c:v>
                </c:pt>
                <c:pt idx="1443">
                  <c:v>5.14</c:v>
                </c:pt>
                <c:pt idx="1444">
                  <c:v>5.39</c:v>
                </c:pt>
                <c:pt idx="1445">
                  <c:v>5.28</c:v>
                </c:pt>
                <c:pt idx="1446">
                  <c:v>5.24</c:v>
                </c:pt>
                <c:pt idx="1447">
                  <c:v>4.97</c:v>
                </c:pt>
                <c:pt idx="1448">
                  <c:v>4.7300000000000004</c:v>
                </c:pt>
                <c:pt idx="1449">
                  <c:v>4.57</c:v>
                </c:pt>
                <c:pt idx="1450">
                  <c:v>4.6500000000000004</c:v>
                </c:pt>
                <c:pt idx="1451">
                  <c:v>5.09</c:v>
                </c:pt>
                <c:pt idx="1452">
                  <c:v>5.04</c:v>
                </c:pt>
                <c:pt idx="1453">
                  <c:v>4.91</c:v>
                </c:pt>
                <c:pt idx="1454">
                  <c:v>5.28</c:v>
                </c:pt>
                <c:pt idx="1455">
                  <c:v>5.21</c:v>
                </c:pt>
                <c:pt idx="1456">
                  <c:v>5.16</c:v>
                </c:pt>
                <c:pt idx="1457">
                  <c:v>4.93</c:v>
                </c:pt>
                <c:pt idx="1458">
                  <c:v>4.6500000000000004</c:v>
                </c:pt>
                <c:pt idx="1459">
                  <c:v>4.26</c:v>
                </c:pt>
                <c:pt idx="1460">
                  <c:v>3.87</c:v>
                </c:pt>
                <c:pt idx="1461">
                  <c:v>3.94</c:v>
                </c:pt>
                <c:pt idx="1462">
                  <c:v>4.05</c:v>
                </c:pt>
                <c:pt idx="1463">
                  <c:v>4.03</c:v>
                </c:pt>
                <c:pt idx="1464">
                  <c:v>4.05</c:v>
                </c:pt>
                <c:pt idx="1465">
                  <c:v>3.9</c:v>
                </c:pt>
                <c:pt idx="1466">
                  <c:v>3.81</c:v>
                </c:pt>
                <c:pt idx="1467">
                  <c:v>3.96</c:v>
                </c:pt>
                <c:pt idx="1468">
                  <c:v>3.57</c:v>
                </c:pt>
                <c:pt idx="1469">
                  <c:v>3.33</c:v>
                </c:pt>
                <c:pt idx="1470">
                  <c:v>3.98</c:v>
                </c:pt>
                <c:pt idx="1471">
                  <c:v>4.45</c:v>
                </c:pt>
                <c:pt idx="1472">
                  <c:v>4.2699999999999996</c:v>
                </c:pt>
                <c:pt idx="1473">
                  <c:v>4.29</c:v>
                </c:pt>
                <c:pt idx="1474">
                  <c:v>4.3</c:v>
                </c:pt>
                <c:pt idx="1475">
                  <c:v>4.2699999999999996</c:v>
                </c:pt>
                <c:pt idx="1476">
                  <c:v>4.1500000000000004</c:v>
                </c:pt>
                <c:pt idx="1477">
                  <c:v>4.08</c:v>
                </c:pt>
                <c:pt idx="1478">
                  <c:v>3.83</c:v>
                </c:pt>
                <c:pt idx="1479">
                  <c:v>4.3499999999999996</c:v>
                </c:pt>
                <c:pt idx="1480">
                  <c:v>4.72</c:v>
                </c:pt>
                <c:pt idx="1481">
                  <c:v>4.7300000000000004</c:v>
                </c:pt>
                <c:pt idx="1482">
                  <c:v>4.5</c:v>
                </c:pt>
                <c:pt idx="1483">
                  <c:v>4.28</c:v>
                </c:pt>
                <c:pt idx="1484">
                  <c:v>4.13</c:v>
                </c:pt>
                <c:pt idx="1485">
                  <c:v>4.0999999999999996</c:v>
                </c:pt>
                <c:pt idx="1486">
                  <c:v>4.1900000000000004</c:v>
                </c:pt>
                <c:pt idx="1487">
                  <c:v>4.2300000000000004</c:v>
                </c:pt>
                <c:pt idx="1488">
                  <c:v>4.22</c:v>
                </c:pt>
                <c:pt idx="1489">
                  <c:v>4.17</c:v>
                </c:pt>
                <c:pt idx="1490">
                  <c:v>4.5</c:v>
                </c:pt>
                <c:pt idx="1491">
                  <c:v>4.34</c:v>
                </c:pt>
                <c:pt idx="1492">
                  <c:v>4.1399999999999997</c:v>
                </c:pt>
                <c:pt idx="1493">
                  <c:v>4</c:v>
                </c:pt>
                <c:pt idx="1494">
                  <c:v>4.18</c:v>
                </c:pt>
                <c:pt idx="1495">
                  <c:v>4.26</c:v>
                </c:pt>
                <c:pt idx="1496">
                  <c:v>4.2</c:v>
                </c:pt>
                <c:pt idx="1497">
                  <c:v>4.46</c:v>
                </c:pt>
                <c:pt idx="1498">
                  <c:v>4.54</c:v>
                </c:pt>
                <c:pt idx="1499">
                  <c:v>4.47</c:v>
                </c:pt>
                <c:pt idx="1500">
                  <c:v>4.42</c:v>
                </c:pt>
                <c:pt idx="1501">
                  <c:v>4.57</c:v>
                </c:pt>
                <c:pt idx="1502">
                  <c:v>4.72</c:v>
                </c:pt>
                <c:pt idx="1503">
                  <c:v>4.99</c:v>
                </c:pt>
                <c:pt idx="1504">
                  <c:v>5.1100000000000003</c:v>
                </c:pt>
                <c:pt idx="1505">
                  <c:v>5.1100000000000003</c:v>
                </c:pt>
                <c:pt idx="1506">
                  <c:v>5.09</c:v>
                </c:pt>
                <c:pt idx="1507">
                  <c:v>4.88</c:v>
                </c:pt>
                <c:pt idx="1508">
                  <c:v>4.72</c:v>
                </c:pt>
                <c:pt idx="1509">
                  <c:v>4.7300000000000004</c:v>
                </c:pt>
                <c:pt idx="1510">
                  <c:v>4.5999999999999996</c:v>
                </c:pt>
                <c:pt idx="1511">
                  <c:v>4.5599999999999996</c:v>
                </c:pt>
                <c:pt idx="1512">
                  <c:v>4.76</c:v>
                </c:pt>
                <c:pt idx="1513">
                  <c:v>4.72</c:v>
                </c:pt>
                <c:pt idx="1514">
                  <c:v>4.5599999999999996</c:v>
                </c:pt>
                <c:pt idx="1515">
                  <c:v>4.6900000000000004</c:v>
                </c:pt>
                <c:pt idx="1516">
                  <c:v>4.75</c:v>
                </c:pt>
                <c:pt idx="1517">
                  <c:v>5.0999999999999996</c:v>
                </c:pt>
                <c:pt idx="1518">
                  <c:v>5</c:v>
                </c:pt>
                <c:pt idx="1519">
                  <c:v>4.67</c:v>
                </c:pt>
                <c:pt idx="1520">
                  <c:v>4.5199999999999996</c:v>
                </c:pt>
                <c:pt idx="1521">
                  <c:v>4.53</c:v>
                </c:pt>
                <c:pt idx="1522">
                  <c:v>4.1500000000000004</c:v>
                </c:pt>
                <c:pt idx="1523">
                  <c:v>4.0999999999999996</c:v>
                </c:pt>
                <c:pt idx="1524">
                  <c:v>3.74</c:v>
                </c:pt>
                <c:pt idx="1525">
                  <c:v>3.74</c:v>
                </c:pt>
                <c:pt idx="1526">
                  <c:v>3.51</c:v>
                </c:pt>
                <c:pt idx="1527">
                  <c:v>3.68</c:v>
                </c:pt>
                <c:pt idx="1528">
                  <c:v>3.88</c:v>
                </c:pt>
                <c:pt idx="1529">
                  <c:v>4.0999999999999996</c:v>
                </c:pt>
                <c:pt idx="1530">
                  <c:v>4.01</c:v>
                </c:pt>
                <c:pt idx="1531">
                  <c:v>3.89</c:v>
                </c:pt>
                <c:pt idx="1532">
                  <c:v>3.69</c:v>
                </c:pt>
                <c:pt idx="1533">
                  <c:v>3.81</c:v>
                </c:pt>
                <c:pt idx="1534">
                  <c:v>3.53</c:v>
                </c:pt>
                <c:pt idx="1535">
                  <c:v>2.42</c:v>
                </c:pt>
                <c:pt idx="1536">
                  <c:v>2.52</c:v>
                </c:pt>
                <c:pt idx="1537">
                  <c:v>2.87</c:v>
                </c:pt>
                <c:pt idx="1538">
                  <c:v>2.82</c:v>
                </c:pt>
                <c:pt idx="1539">
                  <c:v>2.93</c:v>
                </c:pt>
                <c:pt idx="1540">
                  <c:v>3.29</c:v>
                </c:pt>
                <c:pt idx="1541">
                  <c:v>3.72</c:v>
                </c:pt>
                <c:pt idx="1542">
                  <c:v>3.56</c:v>
                </c:pt>
                <c:pt idx="1543">
                  <c:v>3.59</c:v>
                </c:pt>
                <c:pt idx="1544">
                  <c:v>3.4</c:v>
                </c:pt>
                <c:pt idx="1545">
                  <c:v>3.39</c:v>
                </c:pt>
                <c:pt idx="1546">
                  <c:v>3.4</c:v>
                </c:pt>
                <c:pt idx="1547">
                  <c:v>3.59</c:v>
                </c:pt>
                <c:pt idx="1548">
                  <c:v>3.73</c:v>
                </c:pt>
                <c:pt idx="1549">
                  <c:v>3.69</c:v>
                </c:pt>
                <c:pt idx="1550">
                  <c:v>3.73</c:v>
                </c:pt>
                <c:pt idx="1551">
                  <c:v>3.85</c:v>
                </c:pt>
                <c:pt idx="1552">
                  <c:v>3.42</c:v>
                </c:pt>
                <c:pt idx="1553">
                  <c:v>3.2</c:v>
                </c:pt>
                <c:pt idx="1554">
                  <c:v>3.01</c:v>
                </c:pt>
                <c:pt idx="1555">
                  <c:v>2.7</c:v>
                </c:pt>
                <c:pt idx="1556">
                  <c:v>2.65</c:v>
                </c:pt>
                <c:pt idx="1557">
                  <c:v>2.54</c:v>
                </c:pt>
                <c:pt idx="1558">
                  <c:v>2.76</c:v>
                </c:pt>
                <c:pt idx="1559">
                  <c:v>3.29</c:v>
                </c:pt>
                <c:pt idx="1560">
                  <c:v>3.39</c:v>
                </c:pt>
                <c:pt idx="1561">
                  <c:v>3.58</c:v>
                </c:pt>
                <c:pt idx="1562">
                  <c:v>3.41</c:v>
                </c:pt>
                <c:pt idx="1563">
                  <c:v>3.46</c:v>
                </c:pt>
                <c:pt idx="1564">
                  <c:v>3.17</c:v>
                </c:pt>
                <c:pt idx="1565">
                  <c:v>3</c:v>
                </c:pt>
                <c:pt idx="1566">
                  <c:v>3</c:v>
                </c:pt>
                <c:pt idx="1567">
                  <c:v>2.2999999999999998</c:v>
                </c:pt>
                <c:pt idx="1568">
                  <c:v>1.98</c:v>
                </c:pt>
                <c:pt idx="1569">
                  <c:v>2.15</c:v>
                </c:pt>
                <c:pt idx="1570">
                  <c:v>2.0099999999999998</c:v>
                </c:pt>
                <c:pt idx="1571">
                  <c:v>1.98</c:v>
                </c:pt>
                <c:pt idx="1572">
                  <c:v>1.97</c:v>
                </c:pt>
                <c:pt idx="1573">
                  <c:v>1.97</c:v>
                </c:pt>
                <c:pt idx="1574">
                  <c:v>2.17</c:v>
                </c:pt>
                <c:pt idx="1575">
                  <c:v>2.0499999999999998</c:v>
                </c:pt>
                <c:pt idx="1576">
                  <c:v>1.8</c:v>
                </c:pt>
                <c:pt idx="1577">
                  <c:v>1.62</c:v>
                </c:pt>
                <c:pt idx="1578">
                  <c:v>1.53</c:v>
                </c:pt>
                <c:pt idx="1579">
                  <c:v>1.68</c:v>
                </c:pt>
                <c:pt idx="1580">
                  <c:v>1.72</c:v>
                </c:pt>
                <c:pt idx="1581">
                  <c:v>1.75</c:v>
                </c:pt>
                <c:pt idx="1582">
                  <c:v>1.65</c:v>
                </c:pt>
                <c:pt idx="1583">
                  <c:v>1.72</c:v>
                </c:pt>
                <c:pt idx="1584">
                  <c:v>1.91</c:v>
                </c:pt>
                <c:pt idx="1585">
                  <c:v>1.98</c:v>
                </c:pt>
                <c:pt idx="1586">
                  <c:v>1.96</c:v>
                </c:pt>
                <c:pt idx="1587">
                  <c:v>1.76</c:v>
                </c:pt>
                <c:pt idx="1588">
                  <c:v>1.93</c:v>
                </c:pt>
                <c:pt idx="1589">
                  <c:v>2.2999999999999998</c:v>
                </c:pt>
                <c:pt idx="1590">
                  <c:v>2.58</c:v>
                </c:pt>
                <c:pt idx="1591">
                  <c:v>2.74</c:v>
                </c:pt>
                <c:pt idx="1592">
                  <c:v>2.81</c:v>
                </c:pt>
                <c:pt idx="1593">
                  <c:v>2.62</c:v>
                </c:pt>
                <c:pt idx="1594">
                  <c:v>2.72</c:v>
                </c:pt>
                <c:pt idx="1595">
                  <c:v>2.9</c:v>
                </c:pt>
                <c:pt idx="1596">
                  <c:v>2.86</c:v>
                </c:pt>
                <c:pt idx="1597">
                  <c:v>2.71</c:v>
                </c:pt>
                <c:pt idx="1598">
                  <c:v>2.72</c:v>
                </c:pt>
                <c:pt idx="1599">
                  <c:v>2.71</c:v>
                </c:pt>
                <c:pt idx="1600">
                  <c:v>2.56</c:v>
                </c:pt>
                <c:pt idx="1601">
                  <c:v>2.6</c:v>
                </c:pt>
                <c:pt idx="1602">
                  <c:v>2.54</c:v>
                </c:pt>
                <c:pt idx="1603">
                  <c:v>2.42</c:v>
                </c:pt>
                <c:pt idx="1604">
                  <c:v>2.5299999999999998</c:v>
                </c:pt>
                <c:pt idx="1605">
                  <c:v>2.2999999999999998</c:v>
                </c:pt>
                <c:pt idx="1606">
                  <c:v>2.33</c:v>
                </c:pt>
                <c:pt idx="1607">
                  <c:v>2.21</c:v>
                </c:pt>
                <c:pt idx="1608">
                  <c:v>1.88</c:v>
                </c:pt>
                <c:pt idx="1609">
                  <c:v>1.98</c:v>
                </c:pt>
                <c:pt idx="1610">
                  <c:v>2.04</c:v>
                </c:pt>
                <c:pt idx="1611">
                  <c:v>1.94</c:v>
                </c:pt>
                <c:pt idx="1612">
                  <c:v>2.2000000000000002</c:v>
                </c:pt>
                <c:pt idx="1613">
                  <c:v>2.36</c:v>
                </c:pt>
                <c:pt idx="1614">
                  <c:v>2.3199999999999998</c:v>
                </c:pt>
                <c:pt idx="1615">
                  <c:v>2.17</c:v>
                </c:pt>
                <c:pt idx="1616">
                  <c:v>2.17</c:v>
                </c:pt>
                <c:pt idx="1617">
                  <c:v>2.0699999999999998</c:v>
                </c:pt>
                <c:pt idx="1618">
                  <c:v>2.2599999999999998</c:v>
                </c:pt>
                <c:pt idx="1619">
                  <c:v>2.2400000000000002</c:v>
                </c:pt>
                <c:pt idx="1620">
                  <c:v>2.09</c:v>
                </c:pt>
                <c:pt idx="1621">
                  <c:v>1.78</c:v>
                </c:pt>
                <c:pt idx="1622">
                  <c:v>1.89</c:v>
                </c:pt>
                <c:pt idx="1623">
                  <c:v>1.81</c:v>
                </c:pt>
                <c:pt idx="1624">
                  <c:v>1.81</c:v>
                </c:pt>
                <c:pt idx="1625">
                  <c:v>1.64</c:v>
                </c:pt>
                <c:pt idx="1626">
                  <c:v>1.5</c:v>
                </c:pt>
                <c:pt idx="1627">
                  <c:v>1.56</c:v>
                </c:pt>
                <c:pt idx="1628">
                  <c:v>1.63</c:v>
                </c:pt>
                <c:pt idx="1629">
                  <c:v>1.76</c:v>
                </c:pt>
                <c:pt idx="1630">
                  <c:v>2.14</c:v>
                </c:pt>
                <c:pt idx="1631">
                  <c:v>2.4900000000000002</c:v>
                </c:pt>
                <c:pt idx="1632">
                  <c:v>2.4300000000000002</c:v>
                </c:pt>
                <c:pt idx="1633">
                  <c:v>2.42</c:v>
                </c:pt>
                <c:pt idx="1634">
                  <c:v>2.48</c:v>
                </c:pt>
                <c:pt idx="1635">
                  <c:v>2.2999999999999998</c:v>
                </c:pt>
                <c:pt idx="1636">
                  <c:v>2.2999999999999998</c:v>
                </c:pt>
                <c:pt idx="1637">
                  <c:v>2.19</c:v>
                </c:pt>
                <c:pt idx="1638">
                  <c:v>2.3199999999999998</c:v>
                </c:pt>
                <c:pt idx="1639">
                  <c:v>2.21</c:v>
                </c:pt>
                <c:pt idx="1640">
                  <c:v>2.2000000000000002</c:v>
                </c:pt>
                <c:pt idx="1641">
                  <c:v>2.36</c:v>
                </c:pt>
                <c:pt idx="1642">
                  <c:v>2.35</c:v>
                </c:pt>
                <c:pt idx="1643">
                  <c:v>2.4</c:v>
                </c:pt>
                <c:pt idx="1644">
                  <c:v>2.58</c:v>
                </c:pt>
                <c:pt idx="1645">
                  <c:v>2.86</c:v>
                </c:pt>
                <c:pt idx="1646">
                  <c:v>2.84</c:v>
                </c:pt>
                <c:pt idx="1647">
                  <c:v>2.87</c:v>
                </c:pt>
                <c:pt idx="1648">
                  <c:v>2.976</c:v>
                </c:pt>
                <c:pt idx="1649">
                  <c:v>2.91</c:v>
                </c:pt>
                <c:pt idx="1650">
                  <c:v>2.89</c:v>
                </c:pt>
                <c:pt idx="1651">
                  <c:v>2.89</c:v>
                </c:pt>
                <c:pt idx="1652">
                  <c:v>3</c:v>
                </c:pt>
                <c:pt idx="1653">
                  <c:v>3.15</c:v>
                </c:pt>
                <c:pt idx="1654">
                  <c:v>3.12</c:v>
                </c:pt>
                <c:pt idx="1655">
                  <c:v>2.83</c:v>
                </c:pt>
                <c:pt idx="1656">
                  <c:v>2.71</c:v>
                </c:pt>
                <c:pt idx="1657">
                  <c:v>2.68</c:v>
                </c:pt>
                <c:pt idx="1658">
                  <c:v>2.57</c:v>
                </c:pt>
                <c:pt idx="1659">
                  <c:v>2.5299999999999998</c:v>
                </c:pt>
                <c:pt idx="1660">
                  <c:v>2.4</c:v>
                </c:pt>
                <c:pt idx="1661">
                  <c:v>2.06</c:v>
                </c:pt>
                <c:pt idx="1662">
                  <c:v>1.63</c:v>
                </c:pt>
                <c:pt idx="1663">
                  <c:v>1.63</c:v>
                </c:pt>
                <c:pt idx="1664">
                  <c:v>1.7</c:v>
                </c:pt>
                <c:pt idx="1665">
                  <c:v>1.71</c:v>
                </c:pt>
                <c:pt idx="1666">
                  <c:v>1.81</c:v>
                </c:pt>
                <c:pt idx="1667">
                  <c:v>1.86</c:v>
                </c:pt>
                <c:pt idx="1668">
                  <c:v>1.76</c:v>
                </c:pt>
                <c:pt idx="1669">
                  <c:v>1.5</c:v>
                </c:pt>
                <c:pt idx="1670">
                  <c:v>0.87</c:v>
                </c:pt>
                <c:pt idx="1671">
                  <c:v>0.66</c:v>
                </c:pt>
                <c:pt idx="1672">
                  <c:v>0.67</c:v>
                </c:pt>
                <c:pt idx="1673">
                  <c:v>0.73</c:v>
                </c:pt>
                <c:pt idx="1674">
                  <c:v>0.62</c:v>
                </c:pt>
                <c:pt idx="1675">
                  <c:v>0.65</c:v>
                </c:pt>
                <c:pt idx="1676">
                  <c:v>0.68</c:v>
                </c:pt>
                <c:pt idx="1677">
                  <c:v>0.79</c:v>
                </c:pt>
                <c:pt idx="1678">
                  <c:v>0.87</c:v>
                </c:pt>
                <c:pt idx="1679">
                  <c:v>0.93</c:v>
                </c:pt>
                <c:pt idx="1680">
                  <c:v>1.08</c:v>
                </c:pt>
                <c:pt idx="1681">
                  <c:v>1.26</c:v>
                </c:pt>
                <c:pt idx="1682">
                  <c:v>1.61</c:v>
                </c:pt>
                <c:pt idx="1683">
                  <c:v>1.64</c:v>
                </c:pt>
                <c:pt idx="1684">
                  <c:v>1.62</c:v>
                </c:pt>
                <c:pt idx="1685">
                  <c:v>1.52</c:v>
                </c:pt>
                <c:pt idx="1686">
                  <c:v>1.32</c:v>
                </c:pt>
                <c:pt idx="1687">
                  <c:v>1.28</c:v>
                </c:pt>
                <c:pt idx="1688">
                  <c:v>1.29</c:v>
                </c:pt>
                <c:pt idx="1689">
                  <c:v>0</c:v>
                </c:pt>
              </c:numCache>
            </c:numRef>
          </c:yVal>
          <c:smooth val="0"/>
          <c:extLst>
            <c:ext xmlns:c16="http://schemas.microsoft.com/office/drawing/2014/chart" uri="{C3380CC4-5D6E-409C-BE32-E72D297353CC}">
              <c16:uniqueId val="{00000001-04D2-244E-8E3B-EAB5B9626F9B}"/>
            </c:ext>
          </c:extLst>
        </c:ser>
        <c:dLbls>
          <c:showLegendKey val="0"/>
          <c:showVal val="0"/>
          <c:showCatName val="0"/>
          <c:showSerName val="0"/>
          <c:showPercent val="0"/>
          <c:showBubbleSize val="0"/>
        </c:dLbls>
        <c:axId val="3"/>
        <c:axId val="4"/>
      </c:scatterChart>
      <c:valAx>
        <c:axId val="1188712592"/>
        <c:scaling>
          <c:orientation val="minMax"/>
        </c:scaling>
        <c:delete val="0"/>
        <c:axPos val="b"/>
        <c:numFmt formatCode="0" sourceLinked="0"/>
        <c:majorTickMark val="out"/>
        <c:minorTickMark val="none"/>
        <c:tickLblPos val="nextTo"/>
        <c:txPr>
          <a:bodyPr rot="0" vert="horz"/>
          <a:lstStyle/>
          <a:p>
            <a:pPr>
              <a:defRPr sz="1600" b="0" i="0" u="none" strike="noStrike" baseline="0">
                <a:solidFill>
                  <a:srgbClr val="000000"/>
                </a:solidFill>
                <a:latin typeface="Calibri"/>
                <a:ea typeface="Calibri"/>
                <a:cs typeface="Calibri"/>
              </a:defRPr>
            </a:pPr>
            <a:endParaRPr lang="en-US"/>
          </a:p>
        </c:txPr>
        <c:crossAx val="1"/>
        <c:crosses val="autoZero"/>
        <c:crossBetween val="midCat"/>
      </c:valAx>
      <c:valAx>
        <c:axId val="1"/>
        <c:scaling>
          <c:orientation val="minMax"/>
        </c:scaling>
        <c:delete val="0"/>
        <c:axPos val="l"/>
        <c:majorGridlines/>
        <c:title>
          <c:tx>
            <c:rich>
              <a:bodyPr/>
              <a:lstStyle/>
              <a:p>
                <a:pPr>
                  <a:defRPr sz="1600" b="1" i="0" u="none" strike="noStrike" baseline="0">
                    <a:solidFill>
                      <a:srgbClr val="333399"/>
                    </a:solidFill>
                    <a:latin typeface="Calibri"/>
                    <a:ea typeface="Calibri"/>
                    <a:cs typeface="Calibri"/>
                  </a:defRPr>
                </a:pPr>
                <a:r>
                  <a:rPr lang="en-US"/>
                  <a:t>Price-Earnings Ratio (CAPE, P/E10)</a:t>
                </a:r>
              </a:p>
            </c:rich>
          </c:tx>
          <c:layout>
            <c:manualLayout>
              <c:xMode val="edge"/>
              <c:yMode val="edge"/>
              <c:x val="0"/>
              <c:y val="0.2485842210900108"/>
            </c:manualLayout>
          </c:layout>
          <c:overlay val="0"/>
        </c:title>
        <c:numFmt formatCode="0" sourceLinked="0"/>
        <c:majorTickMark val="out"/>
        <c:minorTickMark val="none"/>
        <c:tickLblPos val="nextTo"/>
        <c:txPr>
          <a:bodyPr rot="0" vert="horz"/>
          <a:lstStyle/>
          <a:p>
            <a:pPr>
              <a:defRPr sz="1600" b="0" i="0" u="none" strike="noStrike" baseline="0">
                <a:solidFill>
                  <a:srgbClr val="333399"/>
                </a:solidFill>
                <a:latin typeface="Calibri"/>
                <a:ea typeface="Calibri"/>
                <a:cs typeface="Calibri"/>
              </a:defRPr>
            </a:pPr>
            <a:endParaRPr lang="en-US"/>
          </a:p>
        </c:txPr>
        <c:crossAx val="1188712592"/>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scaling>
        <c:delete val="0"/>
        <c:axPos val="r"/>
        <c:title>
          <c:tx>
            <c:rich>
              <a:bodyPr/>
              <a:lstStyle/>
              <a:p>
                <a:pPr>
                  <a:defRPr sz="1600" b="1" i="0" u="none" strike="noStrike" baseline="0">
                    <a:solidFill>
                      <a:srgbClr val="FF0000"/>
                    </a:solidFill>
                    <a:latin typeface="Calibri"/>
                    <a:ea typeface="Calibri"/>
                    <a:cs typeface="Calibri"/>
                  </a:defRPr>
                </a:pPr>
                <a:r>
                  <a:rPr lang="en-US"/>
                  <a:t>Long-Term Interest Rates</a:t>
                </a:r>
              </a:p>
            </c:rich>
          </c:tx>
          <c:overlay val="0"/>
        </c:title>
        <c:numFmt formatCode="0" sourceLinked="0"/>
        <c:majorTickMark val="out"/>
        <c:minorTickMark val="none"/>
        <c:tickLblPos val="nextTo"/>
        <c:txPr>
          <a:bodyPr rot="0" vert="horz"/>
          <a:lstStyle/>
          <a:p>
            <a:pPr>
              <a:defRPr sz="1600" b="0" i="0" u="none" strike="noStrike" baseline="0">
                <a:solidFill>
                  <a:srgbClr val="FF0000"/>
                </a:solidFill>
                <a:latin typeface="Calibri"/>
                <a:ea typeface="Calibri"/>
                <a:cs typeface="Calibri"/>
              </a:defRPr>
            </a:pPr>
            <a:endParaRPr lang="en-US"/>
          </a:p>
        </c:txPr>
        <c:crossAx val="3"/>
        <c:crosses val="max"/>
        <c:crossBetween val="midCat"/>
      </c:valAx>
      <c:spPr>
        <a:noFill/>
        <a:ln w="25400">
          <a:noFill/>
        </a:ln>
      </c:spPr>
    </c:plotArea>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394868605829166"/>
          <c:y val="2.5013594344752584E-2"/>
          <c:w val="0.78062429717952031"/>
          <c:h val="0.89433834446026905"/>
        </c:manualLayout>
      </c:layout>
      <c:scatterChart>
        <c:scatterStyle val="lineMarker"/>
        <c:varyColors val="0"/>
        <c:ser>
          <c:idx val="0"/>
          <c:order val="0"/>
          <c:tx>
            <c:v>Real Price</c:v>
          </c:tx>
          <c:spPr>
            <a:ln w="25400">
              <a:solidFill>
                <a:srgbClr val="0066CC"/>
              </a:solidFill>
              <a:prstDash val="solid"/>
            </a:ln>
          </c:spPr>
          <c:marker>
            <c:symbol val="none"/>
          </c:marker>
          <c:xVal>
            <c:numRef>
              <c:f>Data!$F$9:$F$1841</c:f>
              <c:numCache>
                <c:formatCode>0.00</c:formatCode>
                <c:ptCount val="1833"/>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pt idx="1782">
                  <c:v>2019.5416666665317</c:v>
                </c:pt>
                <c:pt idx="1783">
                  <c:v>2019.6249999998649</c:v>
                </c:pt>
                <c:pt idx="1784">
                  <c:v>2019.7083333331982</c:v>
                </c:pt>
                <c:pt idx="1785">
                  <c:v>2019.7916666665315</c:v>
                </c:pt>
                <c:pt idx="1786">
                  <c:v>2019.8749999998647</c:v>
                </c:pt>
                <c:pt idx="1787">
                  <c:v>2019.958333333198</c:v>
                </c:pt>
                <c:pt idx="1788">
                  <c:v>2020.0416666665312</c:v>
                </c:pt>
                <c:pt idx="1789">
                  <c:v>2020.1249999998645</c:v>
                </c:pt>
                <c:pt idx="1790">
                  <c:v>2020.2083333331977</c:v>
                </c:pt>
                <c:pt idx="1791">
                  <c:v>2020.291666666531</c:v>
                </c:pt>
                <c:pt idx="1792">
                  <c:v>2020.3749999998643</c:v>
                </c:pt>
                <c:pt idx="1793">
                  <c:v>2020.4583333331975</c:v>
                </c:pt>
                <c:pt idx="1794">
                  <c:v>2020.5416666665308</c:v>
                </c:pt>
                <c:pt idx="1795">
                  <c:v>2020.624999999864</c:v>
                </c:pt>
                <c:pt idx="1796">
                  <c:v>2020.7083333331973</c:v>
                </c:pt>
                <c:pt idx="1797">
                  <c:v>2020.7916666665305</c:v>
                </c:pt>
                <c:pt idx="1798">
                  <c:v>2020.8749999998638</c:v>
                </c:pt>
                <c:pt idx="1799">
                  <c:v>2020.9583333331971</c:v>
                </c:pt>
                <c:pt idx="1800">
                  <c:v>2021.0416666665303</c:v>
                </c:pt>
                <c:pt idx="1801">
                  <c:v>2021.1249999998636</c:v>
                </c:pt>
                <c:pt idx="1802">
                  <c:v>2021.2083333331968</c:v>
                </c:pt>
                <c:pt idx="1803">
                  <c:v>2021.2916666665301</c:v>
                </c:pt>
                <c:pt idx="1804">
                  <c:v>2021.3749999998633</c:v>
                </c:pt>
                <c:pt idx="1805">
                  <c:v>2021.4583333331966</c:v>
                </c:pt>
                <c:pt idx="1806">
                  <c:v>2021.5416666665299</c:v>
                </c:pt>
                <c:pt idx="1807">
                  <c:v>2021.6249999998631</c:v>
                </c:pt>
                <c:pt idx="1808">
                  <c:v>2021.7083333331964</c:v>
                </c:pt>
              </c:numCache>
            </c:numRef>
          </c:xVal>
          <c:yVal>
            <c:numRef>
              <c:f>Data!$H$9:$H$1841</c:f>
              <c:numCache>
                <c:formatCode>0.00</c:formatCode>
                <c:ptCount val="1833"/>
                <c:pt idx="0">
                  <c:v>97.250270553069086</c:v>
                </c:pt>
                <c:pt idx="1">
                  <c:v>95.644048704351064</c:v>
                </c:pt>
                <c:pt idx="2">
                  <c:v>96.55132666607436</c:v>
                </c:pt>
                <c:pt idx="3">
                  <c:v>103.0345479597591</c:v>
                </c:pt>
                <c:pt idx="4">
                  <c:v>108.09963738102263</c:v>
                </c:pt>
                <c:pt idx="5">
                  <c:v>108.89862458417291</c:v>
                </c:pt>
                <c:pt idx="6">
                  <c:v>106.86524777658462</c:v>
                </c:pt>
                <c:pt idx="7">
                  <c:v>109.95198243599296</c:v>
                </c:pt>
                <c:pt idx="8">
                  <c:v>108.49600929537793</c:v>
                </c:pt>
                <c:pt idx="9">
                  <c:v>101.30926666132569</c:v>
                </c:pt>
                <c:pt idx="10">
                  <c:v>102.4128534441288</c:v>
                </c:pt>
                <c:pt idx="11">
                  <c:v>102.25969343983657</c:v>
                </c:pt>
                <c:pt idx="12">
                  <c:v>104.84854643831345</c:v>
                </c:pt>
                <c:pt idx="13">
                  <c:v>105.28002193805958</c:v>
                </c:pt>
                <c:pt idx="14">
                  <c:v>107.12133454887318</c:v>
                </c:pt>
                <c:pt idx="15">
                  <c:v>107.70302850125817</c:v>
                </c:pt>
                <c:pt idx="16">
                  <c:v>107.70302850125817</c:v>
                </c:pt>
                <c:pt idx="17">
                  <c:v>107.44214876289836</c:v>
                </c:pt>
                <c:pt idx="18">
                  <c:v>108.39658853159784</c:v>
                </c:pt>
                <c:pt idx="19">
                  <c:v>106.33351497978839</c:v>
                </c:pt>
                <c:pt idx="20">
                  <c:v>103.67224880630543</c:v>
                </c:pt>
                <c:pt idx="21">
                  <c:v>106.42201348567889</c:v>
                </c:pt>
                <c:pt idx="22">
                  <c:v>102.92084769907876</c:v>
                </c:pt>
                <c:pt idx="23">
                  <c:v>106.96645256895381</c:v>
                </c:pt>
                <c:pt idx="24">
                  <c:v>107.81036935450769</c:v>
                </c:pt>
                <c:pt idx="25">
                  <c:v>106.30940669410293</c:v>
                </c:pt>
                <c:pt idx="26">
                  <c:v>105.48370256443999</c:v>
                </c:pt>
                <c:pt idx="27">
                  <c:v>104.03872033752987</c:v>
                </c:pt>
                <c:pt idx="28">
                  <c:v>106.54449417617685</c:v>
                </c:pt>
                <c:pt idx="29">
                  <c:v>108.25148709696208</c:v>
                </c:pt>
                <c:pt idx="30">
                  <c:v>108.03411463291195</c:v>
                </c:pt>
                <c:pt idx="31">
                  <c:v>108.03411463291195</c:v>
                </c:pt>
                <c:pt idx="32">
                  <c:v>99.773960999007215</c:v>
                </c:pt>
                <c:pt idx="33">
                  <c:v>93.19701247458535</c:v>
                </c:pt>
                <c:pt idx="34">
                  <c:v>92.736118797789473</c:v>
                </c:pt>
                <c:pt idx="35">
                  <c:v>99.08106633999391</c:v>
                </c:pt>
                <c:pt idx="36">
                  <c:v>102.85428815725005</c:v>
                </c:pt>
                <c:pt idx="37">
                  <c:v>105.94433114909876</c:v>
                </c:pt>
                <c:pt idx="38">
                  <c:v>104.39930965317441</c:v>
                </c:pt>
                <c:pt idx="39">
                  <c:v>103.11604189230134</c:v>
                </c:pt>
                <c:pt idx="40">
                  <c:v>101.21697886661715</c:v>
                </c:pt>
                <c:pt idx="41">
                  <c:v>103.2027933744111</c:v>
                </c:pt>
                <c:pt idx="42">
                  <c:v>102.37700243518343</c:v>
                </c:pt>
                <c:pt idx="43">
                  <c:v>103.43418977211157</c:v>
                </c:pt>
                <c:pt idx="44">
                  <c:v>105.05396455601489</c:v>
                </c:pt>
                <c:pt idx="45">
                  <c:v>106.54133062717933</c:v>
                </c:pt>
                <c:pt idx="46">
                  <c:v>108.36979979600251</c:v>
                </c:pt>
                <c:pt idx="47">
                  <c:v>107.65840067261519</c:v>
                </c:pt>
                <c:pt idx="48">
                  <c:v>107.65840067261519</c:v>
                </c:pt>
                <c:pt idx="49">
                  <c:v>107.42126763148607</c:v>
                </c:pt>
                <c:pt idx="50">
                  <c:v>108.84406587826072</c:v>
                </c:pt>
                <c:pt idx="51">
                  <c:v>109.36361753121058</c:v>
                </c:pt>
                <c:pt idx="52">
                  <c:v>107.78032584002085</c:v>
                </c:pt>
                <c:pt idx="53">
                  <c:v>107.41515504895172</c:v>
                </c:pt>
                <c:pt idx="54">
                  <c:v>107.66039512897214</c:v>
                </c:pt>
                <c:pt idx="55">
                  <c:v>107.23493087278796</c:v>
                </c:pt>
                <c:pt idx="56">
                  <c:v>107.16991496893128</c:v>
                </c:pt>
                <c:pt idx="57">
                  <c:v>105.45323440878821</c:v>
                </c:pt>
                <c:pt idx="58">
                  <c:v>108.09398328659647</c:v>
                </c:pt>
                <c:pt idx="59">
                  <c:v>109.03412578647793</c:v>
                </c:pt>
                <c:pt idx="60">
                  <c:v>112.25602150229318</c:v>
                </c:pt>
                <c:pt idx="61">
                  <c:v>113.76619219514913</c:v>
                </c:pt>
                <c:pt idx="62">
                  <c:v>113.51449707967313</c:v>
                </c:pt>
                <c:pt idx="63">
                  <c:v>110.2017413136612</c:v>
                </c:pt>
                <c:pt idx="64">
                  <c:v>110.03397566605611</c:v>
                </c:pt>
                <c:pt idx="65">
                  <c:v>112.33672223506981</c:v>
                </c:pt>
                <c:pt idx="66">
                  <c:v>110.98326775030992</c:v>
                </c:pt>
                <c:pt idx="67">
                  <c:v>105.38709701060188</c:v>
                </c:pt>
                <c:pt idx="68">
                  <c:v>98.034840868892857</c:v>
                </c:pt>
                <c:pt idx="69">
                  <c:v>95.731080147731461</c:v>
                </c:pt>
                <c:pt idx="70">
                  <c:v>93.05897924948934</c:v>
                </c:pt>
                <c:pt idx="71">
                  <c:v>90.903740530623764</c:v>
                </c:pt>
                <c:pt idx="72">
                  <c:v>88.574633075971775</c:v>
                </c:pt>
                <c:pt idx="73">
                  <c:v>85.567019300598275</c:v>
                </c:pt>
                <c:pt idx="74">
                  <c:v>85.006895044175053</c:v>
                </c:pt>
                <c:pt idx="75">
                  <c:v>76.689203170117295</c:v>
                </c:pt>
                <c:pt idx="76">
                  <c:v>75.319472078969739</c:v>
                </c:pt>
                <c:pt idx="77">
                  <c:v>73.898614867889293</c:v>
                </c:pt>
                <c:pt idx="78">
                  <c:v>76.425757374100613</c:v>
                </c:pt>
                <c:pt idx="79">
                  <c:v>84.965219387755084</c:v>
                </c:pt>
                <c:pt idx="80">
                  <c:v>91.143202984943656</c:v>
                </c:pt>
                <c:pt idx="81">
                  <c:v>93.112346259309717</c:v>
                </c:pt>
                <c:pt idx="82">
                  <c:v>93.539525728247597</c:v>
                </c:pt>
                <c:pt idx="83">
                  <c:v>93.252594667731515</c:v>
                </c:pt>
                <c:pt idx="84">
                  <c:v>96.137302976366399</c:v>
                </c:pt>
                <c:pt idx="85">
                  <c:v>95.04588008183498</c:v>
                </c:pt>
                <c:pt idx="86">
                  <c:v>98.900036206371823</c:v>
                </c:pt>
                <c:pt idx="87">
                  <c:v>102.74047081272303</c:v>
                </c:pt>
                <c:pt idx="88">
                  <c:v>106.48370753678552</c:v>
                </c:pt>
                <c:pt idx="89">
                  <c:v>111.18565688975067</c:v>
                </c:pt>
                <c:pt idx="90">
                  <c:v>112.19395537000281</c:v>
                </c:pt>
                <c:pt idx="91">
                  <c:v>109.99065598859583</c:v>
                </c:pt>
                <c:pt idx="92">
                  <c:v>112.22235045792965</c:v>
                </c:pt>
                <c:pt idx="93">
                  <c:v>112.19395537000281</c:v>
                </c:pt>
                <c:pt idx="94">
                  <c:v>113.14200275877855</c:v>
                </c:pt>
                <c:pt idx="95">
                  <c:v>115.10647513034213</c:v>
                </c:pt>
                <c:pt idx="96">
                  <c:v>118.07062100065241</c:v>
                </c:pt>
                <c:pt idx="97">
                  <c:v>120.96738623489001</c:v>
                </c:pt>
                <c:pt idx="98">
                  <c:v>120.37926442803945</c:v>
                </c:pt>
                <c:pt idx="99">
                  <c:v>125.78301775112747</c:v>
                </c:pt>
                <c:pt idx="100">
                  <c:v>131.45493101841967</c:v>
                </c:pt>
                <c:pt idx="101">
                  <c:v>133.67638534808827</c:v>
                </c:pt>
                <c:pt idx="102">
                  <c:v>134.79135058741511</c:v>
                </c:pt>
                <c:pt idx="103">
                  <c:v>135.79227645811375</c:v>
                </c:pt>
                <c:pt idx="104">
                  <c:v>136.05129070730226</c:v>
                </c:pt>
                <c:pt idx="105">
                  <c:v>142.85560785364817</c:v>
                </c:pt>
                <c:pt idx="106">
                  <c:v>142.88616640687189</c:v>
                </c:pt>
                <c:pt idx="107">
                  <c:v>138.40264156972924</c:v>
                </c:pt>
                <c:pt idx="108">
                  <c:v>139.63955636587548</c:v>
                </c:pt>
                <c:pt idx="109">
                  <c:v>142.09896146820989</c:v>
                </c:pt>
                <c:pt idx="110">
                  <c:v>143.466175384547</c:v>
                </c:pt>
                <c:pt idx="111">
                  <c:v>145.71660230308891</c:v>
                </c:pt>
                <c:pt idx="112">
                  <c:v>138.24888717257181</c:v>
                </c:pt>
                <c:pt idx="113">
                  <c:v>141.69159423286001</c:v>
                </c:pt>
                <c:pt idx="114">
                  <c:v>148.19935012664482</c:v>
                </c:pt>
                <c:pt idx="115">
                  <c:v>153.52387767610514</c:v>
                </c:pt>
                <c:pt idx="116">
                  <c:v>151.66419290412023</c:v>
                </c:pt>
                <c:pt idx="117">
                  <c:v>156.05601316196157</c:v>
                </c:pt>
                <c:pt idx="118">
                  <c:v>162.59460315264735</c:v>
                </c:pt>
                <c:pt idx="119">
                  <c:v>167.56773934140062</c:v>
                </c:pt>
                <c:pt idx="120">
                  <c:v>179.40474037698525</c:v>
                </c:pt>
                <c:pt idx="121">
                  <c:v>177.03646433843184</c:v>
                </c:pt>
                <c:pt idx="122">
                  <c:v>179.0449817620445</c:v>
                </c:pt>
                <c:pt idx="123">
                  <c:v>176.70521072131686</c:v>
                </c:pt>
                <c:pt idx="124">
                  <c:v>186.50518933546303</c:v>
                </c:pt>
                <c:pt idx="125">
                  <c:v>188.8006378195918</c:v>
                </c:pt>
                <c:pt idx="126">
                  <c:v>180.3984064437881</c:v>
                </c:pt>
                <c:pt idx="127">
                  <c:v>172.71618367346937</c:v>
                </c:pt>
                <c:pt idx="128">
                  <c:v>167.60034511864168</c:v>
                </c:pt>
                <c:pt idx="129">
                  <c:v>163.3914014481548</c:v>
                </c:pt>
                <c:pt idx="130">
                  <c:v>165.99138180550273</c:v>
                </c:pt>
                <c:pt idx="131">
                  <c:v>161.16449186608583</c:v>
                </c:pt>
                <c:pt idx="132">
                  <c:v>158.7510468963774</c:v>
                </c:pt>
                <c:pt idx="133">
                  <c:v>153.82702672923838</c:v>
                </c:pt>
                <c:pt idx="134">
                  <c:v>153.56134965371294</c:v>
                </c:pt>
                <c:pt idx="135">
                  <c:v>152.15224386358955</c:v>
                </c:pt>
                <c:pt idx="136">
                  <c:v>148.94399663311899</c:v>
                </c:pt>
                <c:pt idx="137">
                  <c:v>146.82638948252762</c:v>
                </c:pt>
                <c:pt idx="138">
                  <c:v>156.50857789819861</c:v>
                </c:pt>
                <c:pt idx="139">
                  <c:v>159.75124771162336</c:v>
                </c:pt>
                <c:pt idx="140">
                  <c:v>165.78249512788389</c:v>
                </c:pt>
                <c:pt idx="141">
                  <c:v>162.77345517922481</c:v>
                </c:pt>
                <c:pt idx="142">
                  <c:v>157.27141112909771</c:v>
                </c:pt>
                <c:pt idx="143">
                  <c:v>159.5880644181434</c:v>
                </c:pt>
                <c:pt idx="144">
                  <c:v>158.76826271736525</c:v>
                </c:pt>
                <c:pt idx="145">
                  <c:v>153.75242946872206</c:v>
                </c:pt>
                <c:pt idx="146">
                  <c:v>157.12865931580899</c:v>
                </c:pt>
                <c:pt idx="147">
                  <c:v>161.95056506852455</c:v>
                </c:pt>
                <c:pt idx="148">
                  <c:v>160.73748061224487</c:v>
                </c:pt>
                <c:pt idx="149">
                  <c:v>166.99387722036843</c:v>
                </c:pt>
                <c:pt idx="150">
                  <c:v>167.76753384953841</c:v>
                </c:pt>
                <c:pt idx="151">
                  <c:v>160.15504540261344</c:v>
                </c:pt>
                <c:pt idx="152">
                  <c:v>163.58131860286346</c:v>
                </c:pt>
                <c:pt idx="153">
                  <c:v>159.14421231164653</c:v>
                </c:pt>
                <c:pt idx="154">
                  <c:v>163.19198278201853</c:v>
                </c:pt>
                <c:pt idx="155">
                  <c:v>157.96098396732202</c:v>
                </c:pt>
                <c:pt idx="156">
                  <c:v>153.22807059002398</c:v>
                </c:pt>
                <c:pt idx="157">
                  <c:v>157.36936979515977</c:v>
                </c:pt>
                <c:pt idx="158">
                  <c:v>156.77775562299752</c:v>
                </c:pt>
                <c:pt idx="159">
                  <c:v>152.82881770076011</c:v>
                </c:pt>
                <c:pt idx="160">
                  <c:v>143.4664232069556</c:v>
                </c:pt>
                <c:pt idx="161">
                  <c:v>137.60435430172515</c:v>
                </c:pt>
                <c:pt idx="162">
                  <c:v>139.09908507738521</c:v>
                </c:pt>
                <c:pt idx="163">
                  <c:v>147.83176306430624</c:v>
                </c:pt>
                <c:pt idx="164">
                  <c:v>144.72698230182314</c:v>
                </c:pt>
                <c:pt idx="165">
                  <c:v>141.55319205488857</c:v>
                </c:pt>
                <c:pt idx="166">
                  <c:v>141.83507550452063</c:v>
                </c:pt>
                <c:pt idx="167">
                  <c:v>143.13589249799759</c:v>
                </c:pt>
                <c:pt idx="168">
                  <c:v>139.83783045887324</c:v>
                </c:pt>
                <c:pt idx="169">
                  <c:v>142.48719079419658</c:v>
                </c:pt>
                <c:pt idx="170">
                  <c:v>146.13517712199953</c:v>
                </c:pt>
                <c:pt idx="171">
                  <c:v>144.12531110973489</c:v>
                </c:pt>
                <c:pt idx="172">
                  <c:v>145.82878401609631</c:v>
                </c:pt>
                <c:pt idx="173">
                  <c:v>148.65130577826736</c:v>
                </c:pt>
                <c:pt idx="174">
                  <c:v>152.34710027750589</c:v>
                </c:pt>
                <c:pt idx="175">
                  <c:v>160.88673594328534</c:v>
                </c:pt>
                <c:pt idx="176">
                  <c:v>160.75083066719614</c:v>
                </c:pt>
                <c:pt idx="177">
                  <c:v>170.08474986722683</c:v>
                </c:pt>
                <c:pt idx="178">
                  <c:v>178.99076355473787</c:v>
                </c:pt>
                <c:pt idx="179">
                  <c:v>173.49381758776204</c:v>
                </c:pt>
                <c:pt idx="180">
                  <c:v>177.62442184821316</c:v>
                </c:pt>
                <c:pt idx="181">
                  <c:v>181.04027611452491</c:v>
                </c:pt>
                <c:pt idx="182">
                  <c:v>179.41866906725761</c:v>
                </c:pt>
                <c:pt idx="183">
                  <c:v>179.15736403137515</c:v>
                </c:pt>
                <c:pt idx="184">
                  <c:v>180.04962363293967</c:v>
                </c:pt>
                <c:pt idx="185">
                  <c:v>190.68252699821713</c:v>
                </c:pt>
                <c:pt idx="186">
                  <c:v>191.1682258891571</c:v>
                </c:pt>
                <c:pt idx="187">
                  <c:v>190.22518580090252</c:v>
                </c:pt>
                <c:pt idx="188">
                  <c:v>195.18450163183849</c:v>
                </c:pt>
                <c:pt idx="189">
                  <c:v>200.14381746277451</c:v>
                </c:pt>
                <c:pt idx="190">
                  <c:v>205.1031332937105</c:v>
                </c:pt>
                <c:pt idx="191">
                  <c:v>197.35303381581167</c:v>
                </c:pt>
                <c:pt idx="192">
                  <c:v>190.60466806019795</c:v>
                </c:pt>
                <c:pt idx="193">
                  <c:v>187.01191283545683</c:v>
                </c:pt>
                <c:pt idx="194">
                  <c:v>191.40027902112638</c:v>
                </c:pt>
                <c:pt idx="195">
                  <c:v>195.78864520679596</c:v>
                </c:pt>
                <c:pt idx="196">
                  <c:v>199.16431150346486</c:v>
                </c:pt>
                <c:pt idx="197">
                  <c:v>195.72844945966563</c:v>
                </c:pt>
                <c:pt idx="198">
                  <c:v>193.24669751174758</c:v>
                </c:pt>
                <c:pt idx="199">
                  <c:v>186.16405751399262</c:v>
                </c:pt>
                <c:pt idx="200">
                  <c:v>185.98698257839035</c:v>
                </c:pt>
                <c:pt idx="201">
                  <c:v>177.62442184821316</c:v>
                </c:pt>
                <c:pt idx="202">
                  <c:v>178.91031372345148</c:v>
                </c:pt>
                <c:pt idx="203">
                  <c:v>173.80786946185424</c:v>
                </c:pt>
                <c:pt idx="204">
                  <c:v>173.13660940896656</c:v>
                </c:pt>
                <c:pt idx="205">
                  <c:v>174.13767566576669</c:v>
                </c:pt>
                <c:pt idx="206">
                  <c:v>167.54155158751792</c:v>
                </c:pt>
                <c:pt idx="207">
                  <c:v>170.1573980187666</c:v>
                </c:pt>
                <c:pt idx="208">
                  <c:v>174.5219475377819</c:v>
                </c:pt>
                <c:pt idx="209">
                  <c:v>171.13429874222072</c:v>
                </c:pt>
                <c:pt idx="210">
                  <c:v>173.50924764878124</c:v>
                </c:pt>
                <c:pt idx="211">
                  <c:v>177.22248057511706</c:v>
                </c:pt>
                <c:pt idx="212">
                  <c:v>181.61084676078661</c:v>
                </c:pt>
                <c:pt idx="213">
                  <c:v>178.49844694125517</c:v>
                </c:pt>
                <c:pt idx="214">
                  <c:v>172.81845085011693</c:v>
                </c:pt>
                <c:pt idx="215">
                  <c:v>169.52038881099253</c:v>
                </c:pt>
                <c:pt idx="216">
                  <c:v>178.99076355473787</c:v>
                </c:pt>
                <c:pt idx="217">
                  <c:v>183.22137688949235</c:v>
                </c:pt>
                <c:pt idx="218">
                  <c:v>181.60678111774163</c:v>
                </c:pt>
                <c:pt idx="219">
                  <c:v>181.2568643911178</c:v>
                </c:pt>
                <c:pt idx="220">
                  <c:v>190.80956130024686</c:v>
                </c:pt>
                <c:pt idx="221">
                  <c:v>194.037542600439</c:v>
                </c:pt>
                <c:pt idx="222">
                  <c:v>190.09223212242637</c:v>
                </c:pt>
                <c:pt idx="223">
                  <c:v>192.60288424479805</c:v>
                </c:pt>
                <c:pt idx="224">
                  <c:v>194.83026478677164</c:v>
                </c:pt>
                <c:pt idx="225">
                  <c:v>191.2878963361031</c:v>
                </c:pt>
                <c:pt idx="226">
                  <c:v>189.51671211076879</c:v>
                </c:pt>
                <c:pt idx="227">
                  <c:v>186.15569856385076</c:v>
                </c:pt>
                <c:pt idx="228">
                  <c:v>192.96154883370826</c:v>
                </c:pt>
                <c:pt idx="229">
                  <c:v>190.80956130024686</c:v>
                </c:pt>
                <c:pt idx="230">
                  <c:v>189.37490294460591</c:v>
                </c:pt>
                <c:pt idx="231">
                  <c:v>193.32021342261851</c:v>
                </c:pt>
                <c:pt idx="232">
                  <c:v>199.08110692757393</c:v>
                </c:pt>
                <c:pt idx="233">
                  <c:v>197.6641595473065</c:v>
                </c:pt>
                <c:pt idx="234">
                  <c:v>196.24721216703907</c:v>
                </c:pt>
                <c:pt idx="235">
                  <c:v>184.79771580746791</c:v>
                </c:pt>
                <c:pt idx="236">
                  <c:v>179.58544698278527</c:v>
                </c:pt>
                <c:pt idx="237">
                  <c:v>171.4838478707799</c:v>
                </c:pt>
                <c:pt idx="238">
                  <c:v>162.8250349338696</c:v>
                </c:pt>
                <c:pt idx="239">
                  <c:v>159.02232711163487</c:v>
                </c:pt>
                <c:pt idx="240">
                  <c:v>169.35969568590932</c:v>
                </c:pt>
                <c:pt idx="241">
                  <c:v>169.39334844500237</c:v>
                </c:pt>
                <c:pt idx="242">
                  <c:v>164.30259020959713</c:v>
                </c:pt>
                <c:pt idx="243">
                  <c:v>167.77061494444411</c:v>
                </c:pt>
                <c:pt idx="244">
                  <c:v>169.08478618243365</c:v>
                </c:pt>
                <c:pt idx="245">
                  <c:v>169.70961241253309</c:v>
                </c:pt>
                <c:pt idx="246">
                  <c:v>168.97097509689104</c:v>
                </c:pt>
                <c:pt idx="247">
                  <c:v>174.63876461796076</c:v>
                </c:pt>
                <c:pt idx="248">
                  <c:v>191.1682258891571</c:v>
                </c:pt>
                <c:pt idx="249">
                  <c:v>191.1682258891571</c:v>
                </c:pt>
                <c:pt idx="250">
                  <c:v>190.68252699821713</c:v>
                </c:pt>
                <c:pt idx="251">
                  <c:v>196.49380401149614</c:v>
                </c:pt>
                <c:pt idx="252">
                  <c:v>205.32389463061247</c:v>
                </c:pt>
                <c:pt idx="253">
                  <c:v>205.69653327785494</c:v>
                </c:pt>
                <c:pt idx="254">
                  <c:v>213.47719359981934</c:v>
                </c:pt>
                <c:pt idx="255">
                  <c:v>215.97438098773998</c:v>
                </c:pt>
                <c:pt idx="256">
                  <c:v>215.97438098773998</c:v>
                </c:pt>
                <c:pt idx="257">
                  <c:v>214.81114374723148</c:v>
                </c:pt>
                <c:pt idx="258">
                  <c:v>209.15801629657628</c:v>
                </c:pt>
                <c:pt idx="259">
                  <c:v>209.42291975027987</c:v>
                </c:pt>
                <c:pt idx="260">
                  <c:v>204.20597868888501</c:v>
                </c:pt>
                <c:pt idx="261">
                  <c:v>208.30500380855239</c:v>
                </c:pt>
                <c:pt idx="262">
                  <c:v>202.30508102477512</c:v>
                </c:pt>
                <c:pt idx="263">
                  <c:v>197.62418848954138</c:v>
                </c:pt>
                <c:pt idx="264">
                  <c:v>193.9380989339721</c:v>
                </c:pt>
                <c:pt idx="265">
                  <c:v>188.21357007377969</c:v>
                </c:pt>
                <c:pt idx="266">
                  <c:v>185.80578183722696</c:v>
                </c:pt>
                <c:pt idx="267">
                  <c:v>188.09976473050136</c:v>
                </c:pt>
                <c:pt idx="268">
                  <c:v>173.59366103255539</c:v>
                </c:pt>
                <c:pt idx="269">
                  <c:v>169.58394710624253</c:v>
                </c:pt>
                <c:pt idx="270">
                  <c:v>157.81236608658639</c:v>
                </c:pt>
                <c:pt idx="271">
                  <c:v>160.36728549303871</c:v>
                </c:pt>
                <c:pt idx="272">
                  <c:v>164.98565545415852</c:v>
                </c:pt>
                <c:pt idx="273">
                  <c:v>167.68739125912089</c:v>
                </c:pt>
                <c:pt idx="274">
                  <c:v>174.83705640702053</c:v>
                </c:pt>
                <c:pt idx="275">
                  <c:v>170.99587435474567</c:v>
                </c:pt>
                <c:pt idx="276">
                  <c:v>172.15908409860609</c:v>
                </c:pt>
                <c:pt idx="277">
                  <c:v>177.00851492240085</c:v>
                </c:pt>
                <c:pt idx="278">
                  <c:v>187.54511853745987</c:v>
                </c:pt>
                <c:pt idx="279">
                  <c:v>190.04017554682741</c:v>
                </c:pt>
                <c:pt idx="280">
                  <c:v>182.9708473536194</c:v>
                </c:pt>
                <c:pt idx="281">
                  <c:v>180.47579034425183</c:v>
                </c:pt>
                <c:pt idx="282">
                  <c:v>176.73320483020052</c:v>
                </c:pt>
                <c:pt idx="283">
                  <c:v>178.22090201091046</c:v>
                </c:pt>
                <c:pt idx="284">
                  <c:v>178.53534647262856</c:v>
                </c:pt>
                <c:pt idx="285">
                  <c:v>177.8976901984216</c:v>
                </c:pt>
                <c:pt idx="286">
                  <c:v>177.8976901984216</c:v>
                </c:pt>
                <c:pt idx="287">
                  <c:v>178.81241900467347</c:v>
                </c:pt>
                <c:pt idx="288">
                  <c:v>176.73320483020052</c:v>
                </c:pt>
                <c:pt idx="289">
                  <c:v>174.23814782083301</c:v>
                </c:pt>
                <c:pt idx="290">
                  <c:v>174.23814782083301</c:v>
                </c:pt>
                <c:pt idx="291">
                  <c:v>174.15166609048808</c:v>
                </c:pt>
                <c:pt idx="292">
                  <c:v>181.1993103242423</c:v>
                </c:pt>
                <c:pt idx="293">
                  <c:v>182.24050101299423</c:v>
                </c:pt>
                <c:pt idx="294">
                  <c:v>185.52293811939774</c:v>
                </c:pt>
                <c:pt idx="295">
                  <c:v>190.88935482229701</c:v>
                </c:pt>
                <c:pt idx="296">
                  <c:v>192.08490401742623</c:v>
                </c:pt>
                <c:pt idx="297">
                  <c:v>189.2952892287914</c:v>
                </c:pt>
                <c:pt idx="298">
                  <c:v>182.91902685476896</c:v>
                </c:pt>
                <c:pt idx="299">
                  <c:v>174.58374074538168</c:v>
                </c:pt>
                <c:pt idx="300">
                  <c:v>175.02837261457606</c:v>
                </c:pt>
                <c:pt idx="301">
                  <c:v>185.05006152809236</c:v>
                </c:pt>
                <c:pt idx="302">
                  <c:v>182.13916168383017</c:v>
                </c:pt>
                <c:pt idx="303">
                  <c:v>186.50560957857999</c:v>
                </c:pt>
                <c:pt idx="304">
                  <c:v>188.43286493673861</c:v>
                </c:pt>
                <c:pt idx="305">
                  <c:v>187.80980899912342</c:v>
                </c:pt>
                <c:pt idx="306">
                  <c:v>175.6369510084395</c:v>
                </c:pt>
                <c:pt idx="307">
                  <c:v>165.63781765894913</c:v>
                </c:pt>
                <c:pt idx="308">
                  <c:v>174.33271622372337</c:v>
                </c:pt>
                <c:pt idx="309">
                  <c:v>173.00294101180495</c:v>
                </c:pt>
                <c:pt idx="310">
                  <c:v>179.5373002463333</c:v>
                </c:pt>
                <c:pt idx="311">
                  <c:v>172.97886005468644</c:v>
                </c:pt>
                <c:pt idx="312">
                  <c:v>178.06644172434559</c:v>
                </c:pt>
                <c:pt idx="313">
                  <c:v>176.3786081534987</c:v>
                </c:pt>
                <c:pt idx="314">
                  <c:v>176.80056654621046</c:v>
                </c:pt>
                <c:pt idx="315">
                  <c:v>173.87214355526331</c:v>
                </c:pt>
                <c:pt idx="316">
                  <c:v>177.37593072139435</c:v>
                </c:pt>
                <c:pt idx="317">
                  <c:v>185.63608435792986</c:v>
                </c:pt>
                <c:pt idx="318">
                  <c:v>193.89623799446542</c:v>
                </c:pt>
                <c:pt idx="319">
                  <c:v>197.52534657493001</c:v>
                </c:pt>
                <c:pt idx="320">
                  <c:v>201.25625669259276</c:v>
                </c:pt>
                <c:pt idx="321">
                  <c:v>197.57301077336226</c:v>
                </c:pt>
                <c:pt idx="322">
                  <c:v>190.60466806973744</c:v>
                </c:pt>
                <c:pt idx="323">
                  <c:v>194.70369318951674</c:v>
                </c:pt>
                <c:pt idx="324">
                  <c:v>200.03242584522982</c:v>
                </c:pt>
                <c:pt idx="325">
                  <c:v>196.81083736805758</c:v>
                </c:pt>
                <c:pt idx="326">
                  <c:v>187.91999871898722</c:v>
                </c:pt>
                <c:pt idx="327">
                  <c:v>184.68696648296165</c:v>
                </c:pt>
                <c:pt idx="328">
                  <c:v>183.86273273724302</c:v>
                </c:pt>
                <c:pt idx="329">
                  <c:v>204.48928892861832</c:v>
                </c:pt>
                <c:pt idx="330">
                  <c:v>208.23047608478842</c:v>
                </c:pt>
                <c:pt idx="331">
                  <c:v>216.0186238123691</c:v>
                </c:pt>
                <c:pt idx="332">
                  <c:v>215.60872130039118</c:v>
                </c:pt>
                <c:pt idx="333">
                  <c:v>211.09979366863394</c:v>
                </c:pt>
                <c:pt idx="334">
                  <c:v>218.06813637225878</c:v>
                </c:pt>
                <c:pt idx="335">
                  <c:v>228.33290166930706</c:v>
                </c:pt>
                <c:pt idx="336">
                  <c:v>245.71044993794459</c:v>
                </c:pt>
                <c:pt idx="337">
                  <c:v>248.01901261300839</c:v>
                </c:pt>
                <c:pt idx="338">
                  <c:v>251.55652626359014</c:v>
                </c:pt>
                <c:pt idx="339">
                  <c:v>251.25924394983033</c:v>
                </c:pt>
                <c:pt idx="340">
                  <c:v>240.79010878525406</c:v>
                </c:pt>
                <c:pt idx="341">
                  <c:v>232.22339877256337</c:v>
                </c:pt>
                <c:pt idx="342">
                  <c:v>237.09609067554135</c:v>
                </c:pt>
                <c:pt idx="343">
                  <c:v>239.97928882416412</c:v>
                </c:pt>
                <c:pt idx="344">
                  <c:v>228.46934313582187</c:v>
                </c:pt>
                <c:pt idx="345">
                  <c:v>224.58615977238767</c:v>
                </c:pt>
                <c:pt idx="346">
                  <c:v>226.04620539896163</c:v>
                </c:pt>
                <c:pt idx="347">
                  <c:v>208.11182808957429</c:v>
                </c:pt>
                <c:pt idx="348">
                  <c:v>210.87743377847232</c:v>
                </c:pt>
                <c:pt idx="349">
                  <c:v>212.12454993796223</c:v>
                </c:pt>
                <c:pt idx="350">
                  <c:v>213.83247707111812</c:v>
                </c:pt>
                <c:pt idx="351">
                  <c:v>216.56516048416754</c:v>
                </c:pt>
                <c:pt idx="352">
                  <c:v>211.34970288076289</c:v>
                </c:pt>
                <c:pt idx="353">
                  <c:v>207.58279120917851</c:v>
                </c:pt>
                <c:pt idx="354">
                  <c:v>205.05120180153486</c:v>
                </c:pt>
                <c:pt idx="355">
                  <c:v>210.41668596971337</c:v>
                </c:pt>
                <c:pt idx="356">
                  <c:v>202.95170144179215</c:v>
                </c:pt>
                <c:pt idx="357">
                  <c:v>212.89634388518135</c:v>
                </c:pt>
                <c:pt idx="358">
                  <c:v>229.54547560332369</c:v>
                </c:pt>
                <c:pt idx="359">
                  <c:v>246.4025725813338</c:v>
                </c:pt>
                <c:pt idx="360">
                  <c:v>250.4454494622683</c:v>
                </c:pt>
                <c:pt idx="361">
                  <c:v>260.03182695992285</c:v>
                </c:pt>
                <c:pt idx="362">
                  <c:v>269.35710627158903</c:v>
                </c:pt>
                <c:pt idx="363">
                  <c:v>295.64871805056902</c:v>
                </c:pt>
                <c:pt idx="364">
                  <c:v>280.7573207040416</c:v>
                </c:pt>
                <c:pt idx="365">
                  <c:v>308.72409133044675</c:v>
                </c:pt>
                <c:pt idx="366">
                  <c:v>284.42101900581906</c:v>
                </c:pt>
                <c:pt idx="367">
                  <c:v>284.80642343375342</c:v>
                </c:pt>
                <c:pt idx="368">
                  <c:v>279.93338129902367</c:v>
                </c:pt>
                <c:pt idx="369">
                  <c:v>276.78413075940966</c:v>
                </c:pt>
                <c:pt idx="370">
                  <c:v>279.32617457869776</c:v>
                </c:pt>
                <c:pt idx="371">
                  <c:v>271.56041417178739</c:v>
                </c:pt>
                <c:pt idx="372">
                  <c:v>280.70897742314673</c:v>
                </c:pt>
                <c:pt idx="373">
                  <c:v>283.12888240093253</c:v>
                </c:pt>
                <c:pt idx="374">
                  <c:v>283.47458311204474</c:v>
                </c:pt>
                <c:pt idx="375">
                  <c:v>289.66444178323985</c:v>
                </c:pt>
                <c:pt idx="376">
                  <c:v>285.58136869818861</c:v>
                </c:pt>
                <c:pt idx="377">
                  <c:v>280.59288575251514</c:v>
                </c:pt>
                <c:pt idx="378">
                  <c:v>286.93208293360641</c:v>
                </c:pt>
                <c:pt idx="379">
                  <c:v>298.07133399586348</c:v>
                </c:pt>
                <c:pt idx="380">
                  <c:v>295.27313185609501</c:v>
                </c:pt>
                <c:pt idx="381">
                  <c:v>267.28232267111912</c:v>
                </c:pt>
                <c:pt idx="382">
                  <c:v>265.65465294506413</c:v>
                </c:pt>
                <c:pt idx="383">
                  <c:v>256.64486397339027</c:v>
                </c:pt>
                <c:pt idx="384">
                  <c:v>266.75169287002694</c:v>
                </c:pt>
                <c:pt idx="385">
                  <c:v>265.17514622185894</c:v>
                </c:pt>
                <c:pt idx="386">
                  <c:v>263.45457702908664</c:v>
                </c:pt>
                <c:pt idx="387">
                  <c:v>252.69467474943332</c:v>
                </c:pt>
                <c:pt idx="388">
                  <c:v>253.56788724365219</c:v>
                </c:pt>
                <c:pt idx="389">
                  <c:v>239.55492505387141</c:v>
                </c:pt>
                <c:pt idx="390">
                  <c:v>228.54474047618652</c:v>
                </c:pt>
                <c:pt idx="391">
                  <c:v>221.20461742439659</c:v>
                </c:pt>
                <c:pt idx="392">
                  <c:v>213.38461393134665</c:v>
                </c:pt>
                <c:pt idx="393">
                  <c:v>208.85986501911353</c:v>
                </c:pt>
                <c:pt idx="394">
                  <c:v>211.99184343080668</c:v>
                </c:pt>
                <c:pt idx="395">
                  <c:v>221.78127569114648</c:v>
                </c:pt>
                <c:pt idx="396">
                  <c:v>220.31054421350782</c:v>
                </c:pt>
                <c:pt idx="397">
                  <c:v>209.55767526006272</c:v>
                </c:pt>
                <c:pt idx="398">
                  <c:v>211.28535385501007</c:v>
                </c:pt>
                <c:pt idx="399">
                  <c:v>218.99131939785806</c:v>
                </c:pt>
                <c:pt idx="400">
                  <c:v>219.41830928347824</c:v>
                </c:pt>
                <c:pt idx="401">
                  <c:v>219.7558759131451</c:v>
                </c:pt>
                <c:pt idx="402">
                  <c:v>228.87017491415114</c:v>
                </c:pt>
                <c:pt idx="403">
                  <c:v>233.8830117865792</c:v>
                </c:pt>
                <c:pt idx="404">
                  <c:v>241.41814126390381</c:v>
                </c:pt>
                <c:pt idx="405">
                  <c:v>255.59980803213855</c:v>
                </c:pt>
                <c:pt idx="406">
                  <c:v>263.39787798072501</c:v>
                </c:pt>
                <c:pt idx="407">
                  <c:v>265.97704936854115</c:v>
                </c:pt>
                <c:pt idx="408">
                  <c:v>271.7801849911275</c:v>
                </c:pt>
                <c:pt idx="409">
                  <c:v>283.70885265977728</c:v>
                </c:pt>
                <c:pt idx="410">
                  <c:v>295.08216857837056</c:v>
                </c:pt>
                <c:pt idx="411">
                  <c:v>291.49553448515275</c:v>
                </c:pt>
                <c:pt idx="412">
                  <c:v>280.33527332557134</c:v>
                </c:pt>
                <c:pt idx="413">
                  <c:v>283.63333536469565</c:v>
                </c:pt>
                <c:pt idx="414">
                  <c:v>292.5381028703315</c:v>
                </c:pt>
                <c:pt idx="415">
                  <c:v>299.9730332509402</c:v>
                </c:pt>
                <c:pt idx="416">
                  <c:v>304.41112621117924</c:v>
                </c:pt>
                <c:pt idx="417">
                  <c:v>308.69860686204089</c:v>
                </c:pt>
                <c:pt idx="418">
                  <c:v>303.55966734415796</c:v>
                </c:pt>
                <c:pt idx="419">
                  <c:v>307.56618799707667</c:v>
                </c:pt>
                <c:pt idx="420">
                  <c:v>318.20526997181832</c:v>
                </c:pt>
                <c:pt idx="421">
                  <c:v>315.94849500747921</c:v>
                </c:pt>
                <c:pt idx="422">
                  <c:v>308.21098084403076</c:v>
                </c:pt>
                <c:pt idx="423">
                  <c:v>304.01982733882943</c:v>
                </c:pt>
                <c:pt idx="424">
                  <c:v>292.67078897835063</c:v>
                </c:pt>
                <c:pt idx="425">
                  <c:v>296.49655092578007</c:v>
                </c:pt>
                <c:pt idx="426">
                  <c:v>298.80442074466782</c:v>
                </c:pt>
                <c:pt idx="427">
                  <c:v>313.69172004314009</c:v>
                </c:pt>
                <c:pt idx="428">
                  <c:v>319.76993610597566</c:v>
                </c:pt>
                <c:pt idx="429">
                  <c:v>303.46056004550627</c:v>
                </c:pt>
                <c:pt idx="430">
                  <c:v>306.3702327838858</c:v>
                </c:pt>
                <c:pt idx="431">
                  <c:v>300.36307292305514</c:v>
                </c:pt>
                <c:pt idx="432">
                  <c:v>294.95462491580548</c:v>
                </c:pt>
                <c:pt idx="433">
                  <c:v>279.68277705712228</c:v>
                </c:pt>
                <c:pt idx="434">
                  <c:v>254.88126614913725</c:v>
                </c:pt>
                <c:pt idx="435">
                  <c:v>256.10225425045053</c:v>
                </c:pt>
                <c:pt idx="436">
                  <c:v>242.09799643486264</c:v>
                </c:pt>
                <c:pt idx="437">
                  <c:v>231.91275548760387</c:v>
                </c:pt>
                <c:pt idx="438">
                  <c:v>240.78696807003769</c:v>
                </c:pt>
                <c:pt idx="439">
                  <c:v>222.74273581908895</c:v>
                </c:pt>
                <c:pt idx="440">
                  <c:v>220.37627913043988</c:v>
                </c:pt>
                <c:pt idx="441">
                  <c:v>194.41124341377574</c:v>
                </c:pt>
                <c:pt idx="442">
                  <c:v>190.77939083019257</c:v>
                </c:pt>
                <c:pt idx="443">
                  <c:v>204.90605133596878</c:v>
                </c:pt>
                <c:pt idx="444">
                  <c:v>215.98689079901709</c:v>
                </c:pt>
                <c:pt idx="445">
                  <c:v>210.41690710861809</c:v>
                </c:pt>
                <c:pt idx="446">
                  <c:v>219.02487149033431</c:v>
                </c:pt>
                <c:pt idx="447">
                  <c:v>228.28395465472755</c:v>
                </c:pt>
                <c:pt idx="448">
                  <c:v>240.58101851043801</c:v>
                </c:pt>
                <c:pt idx="449">
                  <c:v>240.89632784007159</c:v>
                </c:pt>
                <c:pt idx="450">
                  <c:v>247.01003448719521</c:v>
                </c:pt>
                <c:pt idx="451">
                  <c:v>257.61400061417078</c:v>
                </c:pt>
                <c:pt idx="452">
                  <c:v>254.80706840408902</c:v>
                </c:pt>
                <c:pt idx="453">
                  <c:v>255.15426234871455</c:v>
                </c:pt>
                <c:pt idx="454">
                  <c:v>269.53312336489603</c:v>
                </c:pt>
                <c:pt idx="455">
                  <c:v>272.73601261617864</c:v>
                </c:pt>
                <c:pt idx="456">
                  <c:v>276.55380494744713</c:v>
                </c:pt>
                <c:pt idx="457">
                  <c:v>265.78924817523506</c:v>
                </c:pt>
                <c:pt idx="458">
                  <c:v>269.41364701398822</c:v>
                </c:pt>
                <c:pt idx="459">
                  <c:v>275.69220422761072</c:v>
                </c:pt>
                <c:pt idx="460">
                  <c:v>281.95486055341274</c:v>
                </c:pt>
                <c:pt idx="461">
                  <c:v>284.0333531008813</c:v>
                </c:pt>
                <c:pt idx="462">
                  <c:v>288.09097243089388</c:v>
                </c:pt>
                <c:pt idx="463">
                  <c:v>292.09581960538668</c:v>
                </c:pt>
                <c:pt idx="464">
                  <c:v>289.48972624601589</c:v>
                </c:pt>
                <c:pt idx="465">
                  <c:v>284.98170306122449</c:v>
                </c:pt>
                <c:pt idx="466">
                  <c:v>280.86145696721974</c:v>
                </c:pt>
                <c:pt idx="467">
                  <c:v>281.46525060049265</c:v>
                </c:pt>
                <c:pt idx="468">
                  <c:v>278.10250355889735</c:v>
                </c:pt>
                <c:pt idx="469">
                  <c:v>268.17027128893676</c:v>
                </c:pt>
                <c:pt idx="470">
                  <c:v>269.60813336416754</c:v>
                </c:pt>
                <c:pt idx="471">
                  <c:v>260.65205672851158</c:v>
                </c:pt>
                <c:pt idx="472">
                  <c:v>261.24347531463201</c:v>
                </c:pt>
                <c:pt idx="473">
                  <c:v>251.0647601573379</c:v>
                </c:pt>
                <c:pt idx="474">
                  <c:v>238.37357447905487</c:v>
                </c:pt>
                <c:pt idx="475">
                  <c:v>246.53842346938771</c:v>
                </c:pt>
                <c:pt idx="476">
                  <c:v>250.64380820859503</c:v>
                </c:pt>
                <c:pt idx="477">
                  <c:v>270.121515397981</c:v>
                </c:pt>
                <c:pt idx="478">
                  <c:v>275.39639714152958</c:v>
                </c:pt>
                <c:pt idx="479">
                  <c:v>267.70541290342027</c:v>
                </c:pt>
                <c:pt idx="480">
                  <c:v>274.21316879720507</c:v>
                </c:pt>
                <c:pt idx="481">
                  <c:v>287.84794488459448</c:v>
                </c:pt>
                <c:pt idx="482">
                  <c:v>281.49497647649889</c:v>
                </c:pt>
                <c:pt idx="483">
                  <c:v>289.42589899509744</c:v>
                </c:pt>
                <c:pt idx="484">
                  <c:v>295.66352612861249</c:v>
                </c:pt>
                <c:pt idx="485">
                  <c:v>301.58927190545177</c:v>
                </c:pt>
                <c:pt idx="486">
                  <c:v>297.11433451246938</c:v>
                </c:pt>
                <c:pt idx="487">
                  <c:v>274.07884287749266</c:v>
                </c:pt>
                <c:pt idx="488">
                  <c:v>256.46474363233744</c:v>
                </c:pt>
                <c:pt idx="489">
                  <c:v>257.94377906274309</c:v>
                </c:pt>
                <c:pt idx="490">
                  <c:v>271.08997872397583</c:v>
                </c:pt>
                <c:pt idx="491">
                  <c:v>275.15227850868075</c:v>
                </c:pt>
                <c:pt idx="492">
                  <c:v>272.58441080073425</c:v>
                </c:pt>
                <c:pt idx="493">
                  <c:v>267.40960581733913</c:v>
                </c:pt>
                <c:pt idx="494">
                  <c:v>269.5418554936935</c:v>
                </c:pt>
                <c:pt idx="495">
                  <c:v>269.77262858815106</c:v>
                </c:pt>
                <c:pt idx="496">
                  <c:v>269.49132240609885</c:v>
                </c:pt>
                <c:pt idx="497">
                  <c:v>272.16011554826616</c:v>
                </c:pt>
                <c:pt idx="498">
                  <c:v>272.44420752691775</c:v>
                </c:pt>
                <c:pt idx="499">
                  <c:v>275.96136459330165</c:v>
                </c:pt>
                <c:pt idx="500">
                  <c:v>274.67444693877547</c:v>
                </c:pt>
                <c:pt idx="501">
                  <c:v>274.11729795918365</c:v>
                </c:pt>
                <c:pt idx="502">
                  <c:v>271.05297857142858</c:v>
                </c:pt>
                <c:pt idx="503">
                  <c:v>263.86519876505292</c:v>
                </c:pt>
                <c:pt idx="504">
                  <c:v>259.07427551020407</c:v>
                </c:pt>
                <c:pt idx="505">
                  <c:v>249.88131734693874</c:v>
                </c:pt>
                <c:pt idx="506">
                  <c:v>245.14555102040816</c:v>
                </c:pt>
                <c:pt idx="507">
                  <c:v>244.86697653061219</c:v>
                </c:pt>
                <c:pt idx="508">
                  <c:v>240.63666494845364</c:v>
                </c:pt>
                <c:pt idx="509">
                  <c:v>226.20248571428567</c:v>
                </c:pt>
                <c:pt idx="510">
                  <c:v>226.9509787878788</c:v>
                </c:pt>
                <c:pt idx="511">
                  <c:v>233.0177121212121</c:v>
                </c:pt>
                <c:pt idx="512">
                  <c:v>232.87155899999999</c:v>
                </c:pt>
                <c:pt idx="513">
                  <c:v>225.50047799999999</c:v>
                </c:pt>
                <c:pt idx="514">
                  <c:v>217.59150000000002</c:v>
                </c:pt>
                <c:pt idx="515">
                  <c:v>219.49441199999995</c:v>
                </c:pt>
                <c:pt idx="516">
                  <c:v>228.50351099999997</c:v>
                </c:pt>
                <c:pt idx="517">
                  <c:v>233.84499393939393</c:v>
                </c:pt>
                <c:pt idx="518">
                  <c:v>229.43282424242423</c:v>
                </c:pt>
                <c:pt idx="519">
                  <c:v>226.20248571428567</c:v>
                </c:pt>
                <c:pt idx="520">
                  <c:v>225.29641515151513</c:v>
                </c:pt>
                <c:pt idx="521">
                  <c:v>224.19337272727276</c:v>
                </c:pt>
                <c:pt idx="522">
                  <c:v>209.666304</c:v>
                </c:pt>
                <c:pt idx="523">
                  <c:v>205.55520000000001</c:v>
                </c:pt>
                <c:pt idx="524">
                  <c:v>205.55520000000001</c:v>
                </c:pt>
                <c:pt idx="525">
                  <c:v>207.59039999999999</c:v>
                </c:pt>
                <c:pt idx="526">
                  <c:v>205.55520000000001</c:v>
                </c:pt>
                <c:pt idx="527">
                  <c:v>198.67049999999998</c:v>
                </c:pt>
                <c:pt idx="528">
                  <c:v>202.18440000000001</c:v>
                </c:pt>
                <c:pt idx="529">
                  <c:v>201.47621399999997</c:v>
                </c:pt>
                <c:pt idx="530">
                  <c:v>208.75077878787877</c:v>
                </c:pt>
                <c:pt idx="531">
                  <c:v>222.22444200000001</c:v>
                </c:pt>
                <c:pt idx="532">
                  <c:v>214.88849999999999</c:v>
                </c:pt>
                <c:pt idx="533">
                  <c:v>217.32119999999998</c:v>
                </c:pt>
                <c:pt idx="534">
                  <c:v>216.51029999999997</c:v>
                </c:pt>
                <c:pt idx="535">
                  <c:v>225.70050000000001</c:v>
                </c:pt>
                <c:pt idx="536">
                  <c:v>234.07979999999998</c:v>
                </c:pt>
                <c:pt idx="537">
                  <c:v>244.63210000000004</c:v>
                </c:pt>
                <c:pt idx="538">
                  <c:v>250.7386776699029</c:v>
                </c:pt>
                <c:pt idx="539">
                  <c:v>251.26878058252424</c:v>
                </c:pt>
                <c:pt idx="540">
                  <c:v>244.91519134615382</c:v>
                </c:pt>
                <c:pt idx="541">
                  <c:v>241.50265384615381</c:v>
                </c:pt>
                <c:pt idx="542">
                  <c:v>238.42261999999997</c:v>
                </c:pt>
                <c:pt idx="543">
                  <c:v>233.59784999999999</c:v>
                </c:pt>
                <c:pt idx="544">
                  <c:v>236.51755233644857</c:v>
                </c:pt>
                <c:pt idx="545">
                  <c:v>236.60259999999997</c:v>
                </c:pt>
                <c:pt idx="546">
                  <c:v>233.31645277777776</c:v>
                </c:pt>
                <c:pt idx="547">
                  <c:v>232.92916513761469</c:v>
                </c:pt>
                <c:pt idx="548">
                  <c:v>238.07829189189187</c:v>
                </c:pt>
                <c:pt idx="549">
                  <c:v>241.11238407079642</c:v>
                </c:pt>
                <c:pt idx="550">
                  <c:v>242.37918521739132</c:v>
                </c:pt>
                <c:pt idx="551">
                  <c:v>230.64046551724138</c:v>
                </c:pt>
                <c:pt idx="552">
                  <c:v>223.30245384615384</c:v>
                </c:pt>
                <c:pt idx="553">
                  <c:v>205.43475749999996</c:v>
                </c:pt>
                <c:pt idx="554">
                  <c:v>211.80482749999999</c:v>
                </c:pt>
                <c:pt idx="555">
                  <c:v>198.68551666666664</c:v>
                </c:pt>
                <c:pt idx="556">
                  <c:v>188.96926406249997</c:v>
                </c:pt>
                <c:pt idx="557">
                  <c:v>189.84208615384614</c:v>
                </c:pt>
                <c:pt idx="558">
                  <c:v>187.47627890624997</c:v>
                </c:pt>
                <c:pt idx="559">
                  <c:v>179.13196846153843</c:v>
                </c:pt>
                <c:pt idx="560">
                  <c:v>166.67551578947365</c:v>
                </c:pt>
                <c:pt idx="561">
                  <c:v>155.30837333333332</c:v>
                </c:pt>
                <c:pt idx="562">
                  <c:v>142.3660088888889</c:v>
                </c:pt>
                <c:pt idx="563">
                  <c:v>135.50513868613137</c:v>
                </c:pt>
                <c:pt idx="564">
                  <c:v>140.59654499999999</c:v>
                </c:pt>
                <c:pt idx="565">
                  <c:v>143.85902765957445</c:v>
                </c:pt>
                <c:pt idx="566">
                  <c:v>141.96155999999999</c:v>
                </c:pt>
                <c:pt idx="567">
                  <c:v>138.61631197183098</c:v>
                </c:pt>
                <c:pt idx="568">
                  <c:v>140.07878068965516</c:v>
                </c:pt>
                <c:pt idx="569">
                  <c:v>138.35866326530612</c:v>
                </c:pt>
                <c:pt idx="570">
                  <c:v>135.7783132450331</c:v>
                </c:pt>
                <c:pt idx="571">
                  <c:v>134.37420389610389</c:v>
                </c:pt>
                <c:pt idx="572">
                  <c:v>131.11099490445858</c:v>
                </c:pt>
                <c:pt idx="573">
                  <c:v>134.11272374999999</c:v>
                </c:pt>
                <c:pt idx="574">
                  <c:v>134.99412147239264</c:v>
                </c:pt>
                <c:pt idx="575">
                  <c:v>130.71052727272726</c:v>
                </c:pt>
                <c:pt idx="576">
                  <c:v>129.88324545454543</c:v>
                </c:pt>
                <c:pt idx="577">
                  <c:v>132.79405185185183</c:v>
                </c:pt>
                <c:pt idx="578">
                  <c:v>135.16977804878047</c:v>
                </c:pt>
                <c:pt idx="579">
                  <c:v>137.15539940119763</c:v>
                </c:pt>
                <c:pt idx="580">
                  <c:v>144.90159230769231</c:v>
                </c:pt>
                <c:pt idx="581">
                  <c:v>148.77855798816569</c:v>
                </c:pt>
                <c:pt idx="582">
                  <c:v>149.21026034482759</c:v>
                </c:pt>
                <c:pt idx="583">
                  <c:v>136.80997796610168</c:v>
                </c:pt>
                <c:pt idx="584">
                  <c:v>138.18859719101121</c:v>
                </c:pt>
                <c:pt idx="585">
                  <c:v>142.83637624309389</c:v>
                </c:pt>
                <c:pt idx="586">
                  <c:v>135.61608486486483</c:v>
                </c:pt>
                <c:pt idx="587">
                  <c:v>128.84586031746034</c:v>
                </c:pt>
                <c:pt idx="588">
                  <c:v>124.90240880829015</c:v>
                </c:pt>
                <c:pt idx="589">
                  <c:v>113.40124615384615</c:v>
                </c:pt>
                <c:pt idx="590">
                  <c:v>120.14903604060913</c:v>
                </c:pt>
                <c:pt idx="591">
                  <c:v>115.65644334975367</c:v>
                </c:pt>
                <c:pt idx="592">
                  <c:v>106.81573689320388</c:v>
                </c:pt>
                <c:pt idx="593">
                  <c:v>103.45376842105263</c:v>
                </c:pt>
                <c:pt idx="594">
                  <c:v>103.81989086538459</c:v>
                </c:pt>
                <c:pt idx="595">
                  <c:v>102.2080197044335</c:v>
                </c:pt>
                <c:pt idx="596">
                  <c:v>107.4266805</c:v>
                </c:pt>
                <c:pt idx="597">
                  <c:v>108.10370050251255</c:v>
                </c:pt>
                <c:pt idx="598">
                  <c:v>103.13446666666665</c:v>
                </c:pt>
                <c:pt idx="599">
                  <c:v>95.832496391752571</c:v>
                </c:pt>
                <c:pt idx="600">
                  <c:v>102.16059631578948</c:v>
                </c:pt>
                <c:pt idx="601">
                  <c:v>104.75006413043478</c:v>
                </c:pt>
                <c:pt idx="602">
                  <c:v>102.63719344262294</c:v>
                </c:pt>
                <c:pt idx="603">
                  <c:v>104.22379723756906</c:v>
                </c:pt>
                <c:pt idx="604">
                  <c:v>109.8181559322034</c:v>
                </c:pt>
                <c:pt idx="605">
                  <c:v>101.60054829545453</c:v>
                </c:pt>
                <c:pt idx="606">
                  <c:v>100.71805593220338</c:v>
                </c:pt>
                <c:pt idx="607">
                  <c:v>99.484144067796606</c:v>
                </c:pt>
                <c:pt idx="608">
                  <c:v>103.11713314285714</c:v>
                </c:pt>
                <c:pt idx="609">
                  <c:v>104.52114857142857</c:v>
                </c:pt>
                <c:pt idx="610">
                  <c:v>110.77018275862069</c:v>
                </c:pt>
                <c:pt idx="611">
                  <c:v>115.35560289017339</c:v>
                </c:pt>
                <c:pt idx="612">
                  <c:v>117.92437278106509</c:v>
                </c:pt>
                <c:pt idx="613">
                  <c:v>120.50901656804734</c:v>
                </c:pt>
                <c:pt idx="614">
                  <c:v>126.52953413173654</c:v>
                </c:pt>
                <c:pt idx="615">
                  <c:v>134.21285209580842</c:v>
                </c:pt>
                <c:pt idx="616">
                  <c:v>139.4440473053892</c:v>
                </c:pt>
                <c:pt idx="617">
                  <c:v>138.13624850299399</c:v>
                </c:pt>
                <c:pt idx="618">
                  <c:v>138.28901964285714</c:v>
                </c:pt>
                <c:pt idx="619">
                  <c:v>145.21786084337347</c:v>
                </c:pt>
                <c:pt idx="620">
                  <c:v>149.00043253012049</c:v>
                </c:pt>
                <c:pt idx="621">
                  <c:v>151.3777113772455</c:v>
                </c:pt>
                <c:pt idx="622">
                  <c:v>143.00157142857145</c:v>
                </c:pt>
                <c:pt idx="623">
                  <c:v>141.83232781065087</c:v>
                </c:pt>
                <c:pt idx="624">
                  <c:v>144.62658928571429</c:v>
                </c:pt>
                <c:pt idx="625">
                  <c:v>150.80165714285712</c:v>
                </c:pt>
                <c:pt idx="626">
                  <c:v>153.23918392857141</c:v>
                </c:pt>
                <c:pt idx="627">
                  <c:v>147.00161538461541</c:v>
                </c:pt>
                <c:pt idx="628">
                  <c:v>140.05538520710058</c:v>
                </c:pt>
                <c:pt idx="629">
                  <c:v>133.93205999999998</c:v>
                </c:pt>
                <c:pt idx="630">
                  <c:v>127.93047558139536</c:v>
                </c:pt>
                <c:pt idx="631">
                  <c:v>129.31721052631576</c:v>
                </c:pt>
                <c:pt idx="632">
                  <c:v>129.3589796511628</c:v>
                </c:pt>
                <c:pt idx="633">
                  <c:v>126.71757745664736</c:v>
                </c:pt>
                <c:pt idx="634">
                  <c:v>130.50490231213871</c:v>
                </c:pt>
                <c:pt idx="635">
                  <c:v>134.92344797687861</c:v>
                </c:pt>
                <c:pt idx="636">
                  <c:v>139.34199364161847</c:v>
                </c:pt>
                <c:pt idx="637">
                  <c:v>140.7870122093023</c:v>
                </c:pt>
                <c:pt idx="638">
                  <c:v>138.89626315789471</c:v>
                </c:pt>
                <c:pt idx="639">
                  <c:v>136.50149999999999</c:v>
                </c:pt>
                <c:pt idx="640">
                  <c:v>136.01973000000001</c:v>
                </c:pt>
                <c:pt idx="641">
                  <c:v>138.58917</c:v>
                </c:pt>
                <c:pt idx="642">
                  <c:v>144.16474210526312</c:v>
                </c:pt>
                <c:pt idx="643">
                  <c:v>149.99106</c:v>
                </c:pt>
                <c:pt idx="644">
                  <c:v>147.67706140350873</c:v>
                </c:pt>
                <c:pt idx="645">
                  <c:v>144.91380174418606</c:v>
                </c:pt>
                <c:pt idx="646">
                  <c:v>153.0086581395349</c:v>
                </c:pt>
                <c:pt idx="647">
                  <c:v>160.33008554913292</c:v>
                </c:pt>
                <c:pt idx="648">
                  <c:v>166.95790404624276</c:v>
                </c:pt>
                <c:pt idx="649">
                  <c:v>169.35709360465117</c:v>
                </c:pt>
                <c:pt idx="650">
                  <c:v>163.95960520231213</c:v>
                </c:pt>
                <c:pt idx="651">
                  <c:v>163.16690930232556</c:v>
                </c:pt>
                <c:pt idx="652">
                  <c:v>167.43131965317917</c:v>
                </c:pt>
                <c:pt idx="653">
                  <c:v>168.48185142857145</c:v>
                </c:pt>
                <c:pt idx="654">
                  <c:v>171.20527118644068</c:v>
                </c:pt>
                <c:pt idx="655">
                  <c:v>173.51885593220339</c:v>
                </c:pt>
                <c:pt idx="656">
                  <c:v>177.52906949152543</c:v>
                </c:pt>
                <c:pt idx="657">
                  <c:v>183.39015084745765</c:v>
                </c:pt>
                <c:pt idx="658">
                  <c:v>185.94537666666668</c:v>
                </c:pt>
                <c:pt idx="659">
                  <c:v>190.03449050279332</c:v>
                </c:pt>
                <c:pt idx="660">
                  <c:v>192.93228770949722</c:v>
                </c:pt>
                <c:pt idx="661">
                  <c:v>193.23731899441341</c:v>
                </c:pt>
                <c:pt idx="662">
                  <c:v>181.13288932584268</c:v>
                </c:pt>
                <c:pt idx="663">
                  <c:v>175.08795754189944</c:v>
                </c:pt>
                <c:pt idx="664">
                  <c:v>177.29857752808988</c:v>
                </c:pt>
                <c:pt idx="665">
                  <c:v>186.78340847457625</c:v>
                </c:pt>
                <c:pt idx="666">
                  <c:v>196.87416342857142</c:v>
                </c:pt>
                <c:pt idx="667">
                  <c:v>205.85053793103447</c:v>
                </c:pt>
                <c:pt idx="668">
                  <c:v>207.79428342857142</c:v>
                </c:pt>
                <c:pt idx="669">
                  <c:v>201.96017386363633</c:v>
                </c:pt>
                <c:pt idx="670">
                  <c:v>203.44121864406779</c:v>
                </c:pt>
                <c:pt idx="671">
                  <c:v>208.06838813559321</c:v>
                </c:pt>
                <c:pt idx="672">
                  <c:v>209.04229714285714</c:v>
                </c:pt>
                <c:pt idx="673">
                  <c:v>214.32304482758622</c:v>
                </c:pt>
                <c:pt idx="674">
                  <c:v>218.87581560693638</c:v>
                </c:pt>
                <c:pt idx="675">
                  <c:v>224.24119248554911</c:v>
                </c:pt>
                <c:pt idx="676">
                  <c:v>230.64046551724138</c:v>
                </c:pt>
                <c:pt idx="677">
                  <c:v>230.96674261363634</c:v>
                </c:pt>
                <c:pt idx="678">
                  <c:v>240.17951791907515</c:v>
                </c:pt>
                <c:pt idx="679">
                  <c:v>254.43244709302326</c:v>
                </c:pt>
                <c:pt idx="680">
                  <c:v>267.32201271676303</c:v>
                </c:pt>
                <c:pt idx="681">
                  <c:v>261.70632413793101</c:v>
                </c:pt>
                <c:pt idx="682">
                  <c:v>269.21567514450862</c:v>
                </c:pt>
                <c:pt idx="683">
                  <c:v>275.52788323699423</c:v>
                </c:pt>
                <c:pt idx="684">
                  <c:v>276.63251965317914</c:v>
                </c:pt>
                <c:pt idx="685">
                  <c:v>276.51531929824557</c:v>
                </c:pt>
                <c:pt idx="686">
                  <c:v>291.3628508771929</c:v>
                </c:pt>
                <c:pt idx="687">
                  <c:v>309.72270175438592</c:v>
                </c:pt>
                <c:pt idx="688">
                  <c:v>317.44534883720928</c:v>
                </c:pt>
                <c:pt idx="689">
                  <c:v>303.65596842105253</c:v>
                </c:pt>
                <c:pt idx="690">
                  <c:v>305.89108070175433</c:v>
                </c:pt>
                <c:pt idx="691">
                  <c:v>315.78943508771931</c:v>
                </c:pt>
                <c:pt idx="692">
                  <c:v>334.07361329479767</c:v>
                </c:pt>
                <c:pt idx="693">
                  <c:v>342.84097674418609</c:v>
                </c:pt>
                <c:pt idx="694">
                  <c:v>366.01448720930233</c:v>
                </c:pt>
                <c:pt idx="695">
                  <c:v>369.59178070175432</c:v>
                </c:pt>
                <c:pt idx="696">
                  <c:v>396.89208070175431</c:v>
                </c:pt>
                <c:pt idx="697">
                  <c:v>398.96754210526308</c:v>
                </c:pt>
                <c:pt idx="698">
                  <c:v>408.38036999999997</c:v>
                </c:pt>
                <c:pt idx="699">
                  <c:v>408.37371834319532</c:v>
                </c:pt>
                <c:pt idx="700">
                  <c:v>412.07393999999999</c:v>
                </c:pt>
                <c:pt idx="701">
                  <c:v>417.48704385964902</c:v>
                </c:pt>
                <c:pt idx="702">
                  <c:v>449.4292161849711</c:v>
                </c:pt>
                <c:pt idx="703">
                  <c:v>474.99365895953753</c:v>
                </c:pt>
                <c:pt idx="704">
                  <c:v>493.93028323699417</c:v>
                </c:pt>
                <c:pt idx="705">
                  <c:v>441.69676127167622</c:v>
                </c:pt>
                <c:pt idx="706">
                  <c:v>324.76310635838144</c:v>
                </c:pt>
                <c:pt idx="707">
                  <c:v>339.66652325581396</c:v>
                </c:pt>
                <c:pt idx="708">
                  <c:v>346.60205438596489</c:v>
                </c:pt>
                <c:pt idx="709">
                  <c:v>370.48112999999995</c:v>
                </c:pt>
                <c:pt idx="710">
                  <c:v>386.72732662721899</c:v>
                </c:pt>
                <c:pt idx="711">
                  <c:v>408.86213999999995</c:v>
                </c:pt>
                <c:pt idx="712">
                  <c:v>386.72732662721899</c:v>
                </c:pt>
                <c:pt idx="713">
                  <c:v>349.70384285714283</c:v>
                </c:pt>
                <c:pt idx="714">
                  <c:v>346.35199879518063</c:v>
                </c:pt>
                <c:pt idx="715">
                  <c:v>343.98377999999997</c:v>
                </c:pt>
                <c:pt idx="716">
                  <c:v>341.74712891566264</c:v>
                </c:pt>
                <c:pt idx="717">
                  <c:v>296.49780363636364</c:v>
                </c:pt>
                <c:pt idx="718">
                  <c:v>276.66523536585368</c:v>
                </c:pt>
                <c:pt idx="719">
                  <c:v>262.99854223602483</c:v>
                </c:pt>
                <c:pt idx="720">
                  <c:v>274.3766</c:v>
                </c:pt>
                <c:pt idx="721">
                  <c:v>299.08608917197449</c:v>
                </c:pt>
                <c:pt idx="722">
                  <c:v>306.77837115384614</c:v>
                </c:pt>
                <c:pt idx="723">
                  <c:v>279.34371483870962</c:v>
                </c:pt>
                <c:pt idx="724">
                  <c:v>255.69496666666663</c:v>
                </c:pt>
                <c:pt idx="725">
                  <c:v>250.76500728476819</c:v>
                </c:pt>
                <c:pt idx="726">
                  <c:v>259.08165496688741</c:v>
                </c:pt>
                <c:pt idx="727">
                  <c:v>251.3073973509934</c:v>
                </c:pt>
                <c:pt idx="728">
                  <c:v>215.30836600000001</c:v>
                </c:pt>
                <c:pt idx="729">
                  <c:v>187.80407718120804</c:v>
                </c:pt>
                <c:pt idx="730">
                  <c:v>192.95926326530613</c:v>
                </c:pt>
                <c:pt idx="731">
                  <c:v>157.81817260273971</c:v>
                </c:pt>
                <c:pt idx="732">
                  <c:v>158.45628671328672</c:v>
                </c:pt>
                <c:pt idx="733">
                  <c:v>159.34855957446811</c:v>
                </c:pt>
                <c:pt idx="734">
                  <c:v>161.07176999999999</c:v>
                </c:pt>
                <c:pt idx="735">
                  <c:v>123.34236258992806</c:v>
                </c:pt>
                <c:pt idx="736">
                  <c:v>109.79901678832117</c:v>
                </c:pt>
                <c:pt idx="737">
                  <c:v>95.751787499999992</c:v>
                </c:pt>
                <c:pt idx="738">
                  <c:v>100.56948749999999</c:v>
                </c:pt>
                <c:pt idx="739">
                  <c:v>152.27500666666668</c:v>
                </c:pt>
                <c:pt idx="740">
                  <c:v>168.28393880597014</c:v>
                </c:pt>
                <c:pt idx="741">
                  <c:v>146.14897443609021</c:v>
                </c:pt>
                <c:pt idx="742">
                  <c:v>145.80842045454546</c:v>
                </c:pt>
                <c:pt idx="743">
                  <c:v>142.12827938931298</c:v>
                </c:pt>
                <c:pt idx="744">
                  <c:v>150.04583488372091</c:v>
                </c:pt>
                <c:pt idx="745">
                  <c:v>134.35187007874015</c:v>
                </c:pt>
                <c:pt idx="746">
                  <c:v>134.98481666666669</c:v>
                </c:pt>
                <c:pt idx="747">
                  <c:v>149.28497380952382</c:v>
                </c:pt>
                <c:pt idx="748">
                  <c:v>192.18544523809521</c:v>
                </c:pt>
                <c:pt idx="749">
                  <c:v>223.34654881889765</c:v>
                </c:pt>
                <c:pt idx="750">
                  <c:v>234.03234274809162</c:v>
                </c:pt>
                <c:pt idx="751">
                  <c:v>220.677425</c:v>
                </c:pt>
                <c:pt idx="752">
                  <c:v>218.81604090909093</c:v>
                </c:pt>
                <c:pt idx="753">
                  <c:v>197.51353409090908</c:v>
                </c:pt>
                <c:pt idx="754">
                  <c:v>202.27040454545454</c:v>
                </c:pt>
                <c:pt idx="755">
                  <c:v>206.1999931818182</c:v>
                </c:pt>
                <c:pt idx="756">
                  <c:v>217.9887590909091</c:v>
                </c:pt>
                <c:pt idx="757">
                  <c:v>232.36044812030073</c:v>
                </c:pt>
                <c:pt idx="758">
                  <c:v>220.45505413533834</c:v>
                </c:pt>
                <c:pt idx="759">
                  <c:v>224.14983157894736</c:v>
                </c:pt>
                <c:pt idx="760">
                  <c:v>201.36537067669173</c:v>
                </c:pt>
                <c:pt idx="761">
                  <c:v>202.51118059701489</c:v>
                </c:pt>
                <c:pt idx="762">
                  <c:v>192.93570223880596</c:v>
                </c:pt>
                <c:pt idx="763">
                  <c:v>185.39755970149253</c:v>
                </c:pt>
                <c:pt idx="764">
                  <c:v>178.25490000000002</c:v>
                </c:pt>
                <c:pt idx="765">
                  <c:v>180.99087777777774</c:v>
                </c:pt>
                <c:pt idx="766">
                  <c:v>186.04648888888889</c:v>
                </c:pt>
                <c:pt idx="767">
                  <c:v>188.65729701492535</c:v>
                </c:pt>
                <c:pt idx="768">
                  <c:v>185.882925</c:v>
                </c:pt>
                <c:pt idx="769">
                  <c:v>178.94649197080295</c:v>
                </c:pt>
                <c:pt idx="770">
                  <c:v>167.58797299270074</c:v>
                </c:pt>
                <c:pt idx="771">
                  <c:v>178.83674782608693</c:v>
                </c:pt>
                <c:pt idx="772">
                  <c:v>192.88255434782607</c:v>
                </c:pt>
                <c:pt idx="773">
                  <c:v>201.66352992700726</c:v>
                </c:pt>
                <c:pt idx="774">
                  <c:v>212.2249598540146</c:v>
                </c:pt>
                <c:pt idx="775">
                  <c:v>226.57256277372264</c:v>
                </c:pt>
                <c:pt idx="776">
                  <c:v>231.35509708029196</c:v>
                </c:pt>
                <c:pt idx="777">
                  <c:v>237.53253722627736</c:v>
                </c:pt>
                <c:pt idx="778">
                  <c:v>257.96805217391301</c:v>
                </c:pt>
                <c:pt idx="779">
                  <c:v>257.96805217391301</c:v>
                </c:pt>
                <c:pt idx="780">
                  <c:v>272.2116869565217</c:v>
                </c:pt>
                <c:pt idx="781">
                  <c:v>287.84011956521738</c:v>
                </c:pt>
                <c:pt idx="782">
                  <c:v>296.11858248175179</c:v>
                </c:pt>
                <c:pt idx="783">
                  <c:v>296.51712700729928</c:v>
                </c:pt>
                <c:pt idx="784">
                  <c:v>280.77461824817516</c:v>
                </c:pt>
                <c:pt idx="785">
                  <c:v>290.60971521739128</c:v>
                </c:pt>
                <c:pt idx="786">
                  <c:v>305.60623597122299</c:v>
                </c:pt>
                <c:pt idx="787">
                  <c:v>309.46840071428568</c:v>
                </c:pt>
                <c:pt idx="788">
                  <c:v>312.97843928571427</c:v>
                </c:pt>
                <c:pt idx="789">
                  <c:v>329.35861928571427</c:v>
                </c:pt>
                <c:pt idx="790">
                  <c:v>338.52371999999997</c:v>
                </c:pt>
                <c:pt idx="791">
                  <c:v>332.6736557142857</c:v>
                </c:pt>
                <c:pt idx="792">
                  <c:v>340.57608297872343</c:v>
                </c:pt>
                <c:pt idx="793">
                  <c:v>350.64427872340423</c:v>
                </c:pt>
                <c:pt idx="794">
                  <c:v>347.79044154929574</c:v>
                </c:pt>
                <c:pt idx="795">
                  <c:v>324.73993216783214</c:v>
                </c:pt>
                <c:pt idx="796">
                  <c:v>308.0763020833333</c:v>
                </c:pt>
                <c:pt idx="797">
                  <c:v>296.51159166666667</c:v>
                </c:pt>
                <c:pt idx="798">
                  <c:v>311.97653172413794</c:v>
                </c:pt>
                <c:pt idx="799">
                  <c:v>315.1772565517241</c:v>
                </c:pt>
                <c:pt idx="800">
                  <c:v>268.70226780821912</c:v>
                </c:pt>
                <c:pt idx="801">
                  <c:v>229.62170136986302</c:v>
                </c:pt>
                <c:pt idx="802">
                  <c:v>210.87128275862068</c:v>
                </c:pt>
                <c:pt idx="803">
                  <c:v>208.92312916666666</c:v>
                </c:pt>
                <c:pt idx="804">
                  <c:v>217.44112183098594</c:v>
                </c:pt>
                <c:pt idx="805">
                  <c:v>213.7555404255319</c:v>
                </c:pt>
                <c:pt idx="806">
                  <c:v>199.62134255319148</c:v>
                </c:pt>
                <c:pt idx="807">
                  <c:v>190.14082183098594</c:v>
                </c:pt>
                <c:pt idx="808">
                  <c:v>193.23191063829788</c:v>
                </c:pt>
                <c:pt idx="809">
                  <c:v>197.68515106382981</c:v>
                </c:pt>
                <c:pt idx="810">
                  <c:v>236.98983829787235</c:v>
                </c:pt>
                <c:pt idx="811">
                  <c:v>238.34517234042553</c:v>
                </c:pt>
                <c:pt idx="812">
                  <c:v>227.5025</c:v>
                </c:pt>
                <c:pt idx="813">
                  <c:v>254.67279857142856</c:v>
                </c:pt>
                <c:pt idx="814">
                  <c:v>254.86780071428572</c:v>
                </c:pt>
                <c:pt idx="815">
                  <c:v>247.45771928571426</c:v>
                </c:pt>
                <c:pt idx="816">
                  <c:v>243.75267857142856</c:v>
                </c:pt>
                <c:pt idx="817">
                  <c:v>243.54224460431655</c:v>
                </c:pt>
                <c:pt idx="818">
                  <c:v>243.3458395683453</c:v>
                </c:pt>
                <c:pt idx="819">
                  <c:v>214.24800652173911</c:v>
                </c:pt>
                <c:pt idx="820">
                  <c:v>222.16113695652174</c:v>
                </c:pt>
                <c:pt idx="821">
                  <c:v>226.11770217391302</c:v>
                </c:pt>
                <c:pt idx="822">
                  <c:v>231.65689347826086</c:v>
                </c:pt>
                <c:pt idx="823">
                  <c:v>228.29381304347822</c:v>
                </c:pt>
                <c:pt idx="824">
                  <c:v>247.25165319148934</c:v>
                </c:pt>
                <c:pt idx="825">
                  <c:v>251.55276428571429</c:v>
                </c:pt>
                <c:pt idx="826">
                  <c:v>247.06771499999996</c:v>
                </c:pt>
                <c:pt idx="827">
                  <c:v>241.21765071428567</c:v>
                </c:pt>
                <c:pt idx="828">
                  <c:v>241.57819424460433</c:v>
                </c:pt>
                <c:pt idx="829">
                  <c:v>238.29261857142859</c:v>
                </c:pt>
                <c:pt idx="830">
                  <c:v>236.92760357142856</c:v>
                </c:pt>
                <c:pt idx="831">
                  <c:v>239.26762928571426</c:v>
                </c:pt>
                <c:pt idx="832">
                  <c:v>206.31226714285714</c:v>
                </c:pt>
                <c:pt idx="833">
                  <c:v>187.2297170212766</c:v>
                </c:pt>
                <c:pt idx="834">
                  <c:v>194.80714071428571</c:v>
                </c:pt>
                <c:pt idx="835">
                  <c:v>198.90218571428568</c:v>
                </c:pt>
                <c:pt idx="836">
                  <c:v>207.28727785714287</c:v>
                </c:pt>
                <c:pt idx="837">
                  <c:v>209.23729928571427</c:v>
                </c:pt>
                <c:pt idx="838">
                  <c:v>214.11235285714287</c:v>
                </c:pt>
                <c:pt idx="839">
                  <c:v>203.88096382978722</c:v>
                </c:pt>
                <c:pt idx="840">
                  <c:v>204.26820212765958</c:v>
                </c:pt>
                <c:pt idx="841">
                  <c:v>191.48933829787237</c:v>
                </c:pt>
                <c:pt idx="842">
                  <c:v>191.29435563380281</c:v>
                </c:pt>
                <c:pt idx="843">
                  <c:v>184.03838601398601</c:v>
                </c:pt>
                <c:pt idx="844">
                  <c:v>178.77904791666663</c:v>
                </c:pt>
                <c:pt idx="845">
                  <c:v>181.25913469387754</c:v>
                </c:pt>
                <c:pt idx="846">
                  <c:v>190.54495102040815</c:v>
                </c:pt>
                <c:pt idx="847">
                  <c:v>187.0711832214765</c:v>
                </c:pt>
                <c:pt idx="848">
                  <c:v>185.13580927152316</c:v>
                </c:pt>
                <c:pt idx="849">
                  <c:v>175.39996666666667</c:v>
                </c:pt>
                <c:pt idx="850">
                  <c:v>166.10637077922075</c:v>
                </c:pt>
                <c:pt idx="851">
                  <c:v>154.29072774193546</c:v>
                </c:pt>
                <c:pt idx="852">
                  <c:v>155.28132420382164</c:v>
                </c:pt>
                <c:pt idx="853">
                  <c:v>149.46050316455697</c:v>
                </c:pt>
                <c:pt idx="854">
                  <c:v>139.57278374999999</c:v>
                </c:pt>
                <c:pt idx="855">
                  <c:v>132.94059130434781</c:v>
                </c:pt>
                <c:pt idx="856">
                  <c:v>132.8167969325153</c:v>
                </c:pt>
                <c:pt idx="857">
                  <c:v>139.51625705521471</c:v>
                </c:pt>
                <c:pt idx="858">
                  <c:v>143.82597073170732</c:v>
                </c:pt>
                <c:pt idx="859">
                  <c:v>142.12701636363636</c:v>
                </c:pt>
                <c:pt idx="860">
                  <c:v>143.61612363636362</c:v>
                </c:pt>
                <c:pt idx="861">
                  <c:v>152.35856047904193</c:v>
                </c:pt>
                <c:pt idx="862">
                  <c:v>153.88919107142854</c:v>
                </c:pt>
                <c:pt idx="863">
                  <c:v>153.78630532544378</c:v>
                </c:pt>
                <c:pt idx="864">
                  <c:v>162.99409881656806</c:v>
                </c:pt>
                <c:pt idx="865">
                  <c:v>172.68651301775148</c:v>
                </c:pt>
                <c:pt idx="866">
                  <c:v>175.70600058139533</c:v>
                </c:pt>
                <c:pt idx="867">
                  <c:v>179.4916275862069</c:v>
                </c:pt>
                <c:pt idx="868">
                  <c:v>185.48603828571427</c:v>
                </c:pt>
                <c:pt idx="869">
                  <c:v>188.76207428571428</c:v>
                </c:pt>
                <c:pt idx="870">
                  <c:v>193.76937068965518</c:v>
                </c:pt>
                <c:pt idx="871">
                  <c:v>185.26330751445084</c:v>
                </c:pt>
                <c:pt idx="872">
                  <c:v>188.12103275862069</c:v>
                </c:pt>
                <c:pt idx="873">
                  <c:v>186.39515172413795</c:v>
                </c:pt>
                <c:pt idx="874">
                  <c:v>177.76574655172416</c:v>
                </c:pt>
                <c:pt idx="875">
                  <c:v>180.11922068965518</c:v>
                </c:pt>
                <c:pt idx="876">
                  <c:v>185.92445689655173</c:v>
                </c:pt>
                <c:pt idx="877">
                  <c:v>184.66927068965518</c:v>
                </c:pt>
                <c:pt idx="878">
                  <c:v>189.84691379310345</c:v>
                </c:pt>
                <c:pt idx="879">
                  <c:v>185.48603828571427</c:v>
                </c:pt>
                <c:pt idx="880">
                  <c:v>188.76207428571428</c:v>
                </c:pt>
                <c:pt idx="881">
                  <c:v>196.53113693181814</c:v>
                </c:pt>
                <c:pt idx="882">
                  <c:v>200.5106779661017</c:v>
                </c:pt>
                <c:pt idx="883">
                  <c:v>197.5801372881356</c:v>
                </c:pt>
                <c:pt idx="884">
                  <c:v>194.34111864406779</c:v>
                </c:pt>
                <c:pt idx="885">
                  <c:v>199.12252711864409</c:v>
                </c:pt>
                <c:pt idx="886">
                  <c:v>197.73437627118645</c:v>
                </c:pt>
                <c:pt idx="887">
                  <c:v>200.91793820224717</c:v>
                </c:pt>
                <c:pt idx="888">
                  <c:v>206.89946460674156</c:v>
                </c:pt>
                <c:pt idx="889">
                  <c:v>213.8012258426966</c:v>
                </c:pt>
                <c:pt idx="890">
                  <c:v>213.64785337078649</c:v>
                </c:pt>
                <c:pt idx="891">
                  <c:v>219.01588988764041</c:v>
                </c:pt>
                <c:pt idx="892">
                  <c:v>226.02818212290504</c:v>
                </c:pt>
                <c:pt idx="893">
                  <c:v>227.60305359116018</c:v>
                </c:pt>
                <c:pt idx="894">
                  <c:v>222.9273116022099</c:v>
                </c:pt>
                <c:pt idx="895">
                  <c:v>223.68146353591158</c:v>
                </c:pt>
                <c:pt idx="896">
                  <c:v>238.91533259668506</c:v>
                </c:pt>
                <c:pt idx="897">
                  <c:v>248.87013812154694</c:v>
                </c:pt>
                <c:pt idx="898">
                  <c:v>257.01497900552482</c:v>
                </c:pt>
                <c:pt idx="899">
                  <c:v>259.95285659340658</c:v>
                </c:pt>
                <c:pt idx="900">
                  <c:v>270.3029703296703</c:v>
                </c:pt>
                <c:pt idx="901">
                  <c:v>272.55050883977896</c:v>
                </c:pt>
                <c:pt idx="902">
                  <c:v>261.51598852459017</c:v>
                </c:pt>
                <c:pt idx="903">
                  <c:v>276.86065108695652</c:v>
                </c:pt>
                <c:pt idx="904">
                  <c:v>275.95438378378373</c:v>
                </c:pt>
                <c:pt idx="905">
                  <c:v>271.25110909090904</c:v>
                </c:pt>
                <c:pt idx="906">
                  <c:v>248.87394696969693</c:v>
                </c:pt>
                <c:pt idx="907">
                  <c:v>239.21549999999999</c:v>
                </c:pt>
                <c:pt idx="908">
                  <c:v>201.94192499999997</c:v>
                </c:pt>
                <c:pt idx="909">
                  <c:v>193.59587740384615</c:v>
                </c:pt>
                <c:pt idx="910">
                  <c:v>188.28235070422534</c:v>
                </c:pt>
                <c:pt idx="911">
                  <c:v>192.11792511627908</c:v>
                </c:pt>
                <c:pt idx="912">
                  <c:v>193.13375023255816</c:v>
                </c:pt>
                <c:pt idx="913">
                  <c:v>200.62546046511628</c:v>
                </c:pt>
                <c:pt idx="914">
                  <c:v>188.98289863013702</c:v>
                </c:pt>
                <c:pt idx="915">
                  <c:v>182.00200000000001</c:v>
                </c:pt>
                <c:pt idx="916">
                  <c:v>178.7608684931507</c:v>
                </c:pt>
                <c:pt idx="917">
                  <c:v>184.15293272727271</c:v>
                </c:pt>
                <c:pt idx="918">
                  <c:v>193.93050945945947</c:v>
                </c:pt>
                <c:pt idx="919">
                  <c:v>187.58339466666666</c:v>
                </c:pt>
                <c:pt idx="920">
                  <c:v>178.75761652173915</c:v>
                </c:pt>
                <c:pt idx="921">
                  <c:v>183.38679782608696</c:v>
                </c:pt>
                <c:pt idx="922">
                  <c:v>180.46561948051945</c:v>
                </c:pt>
                <c:pt idx="923">
                  <c:v>175.35192692307689</c:v>
                </c:pt>
                <c:pt idx="924">
                  <c:v>170.82845949367089</c:v>
                </c:pt>
                <c:pt idx="925">
                  <c:v>163.80179999999999</c:v>
                </c:pt>
                <c:pt idx="926">
                  <c:v>166.83516666666668</c:v>
                </c:pt>
                <c:pt idx="927">
                  <c:v>176.64899999999997</c:v>
                </c:pt>
                <c:pt idx="928">
                  <c:v>184.47692259414222</c:v>
                </c:pt>
                <c:pt idx="929">
                  <c:v>190.53570373443983</c:v>
                </c:pt>
                <c:pt idx="930">
                  <c:v>183.71759262295086</c:v>
                </c:pt>
                <c:pt idx="931">
                  <c:v>177.61909469387754</c:v>
                </c:pt>
                <c:pt idx="932">
                  <c:v>175.6133583673469</c:v>
                </c:pt>
                <c:pt idx="933">
                  <c:v>181.14420368852458</c:v>
                </c:pt>
                <c:pt idx="934">
                  <c:v>172.48825909090908</c:v>
                </c:pt>
                <c:pt idx="935">
                  <c:v>172.07118547717837</c:v>
                </c:pt>
                <c:pt idx="936">
                  <c:v>174.72191999999998</c:v>
                </c:pt>
                <c:pt idx="937">
                  <c:v>169.42245</c:v>
                </c:pt>
                <c:pt idx="938">
                  <c:v>171.02834999999999</c:v>
                </c:pt>
                <c:pt idx="939">
                  <c:v>170.08429581589959</c:v>
                </c:pt>
                <c:pt idx="940">
                  <c:v>169.53715714285713</c:v>
                </c:pt>
                <c:pt idx="941">
                  <c:v>159.57539372384937</c:v>
                </c:pt>
                <c:pt idx="942">
                  <c:v>170.02212151898732</c:v>
                </c:pt>
                <c:pt idx="943">
                  <c:v>175.38722142857142</c:v>
                </c:pt>
                <c:pt idx="944">
                  <c:v>176.93792761506276</c:v>
                </c:pt>
                <c:pt idx="945">
                  <c:v>183.03872025316457</c:v>
                </c:pt>
                <c:pt idx="946">
                  <c:v>184.79320714285711</c:v>
                </c:pt>
                <c:pt idx="947">
                  <c:v>191.33345847457625</c:v>
                </c:pt>
                <c:pt idx="948">
                  <c:v>196.09747404255316</c:v>
                </c:pt>
                <c:pt idx="949">
                  <c:v>199.93113319148935</c:v>
                </c:pt>
                <c:pt idx="950">
                  <c:v>200.70347669491525</c:v>
                </c:pt>
                <c:pt idx="951">
                  <c:v>206.37175932203388</c:v>
                </c:pt>
                <c:pt idx="952">
                  <c:v>212.41246075949368</c:v>
                </c:pt>
                <c:pt idx="953">
                  <c:v>214.96118571428568</c:v>
                </c:pt>
                <c:pt idx="954">
                  <c:v>196.87934190871366</c:v>
                </c:pt>
                <c:pt idx="955">
                  <c:v>207.05536172839504</c:v>
                </c:pt>
                <c:pt idx="956">
                  <c:v>213.4793950819672</c:v>
                </c:pt>
                <c:pt idx="957">
                  <c:v>220.51095975609752</c:v>
                </c:pt>
                <c:pt idx="958">
                  <c:v>219.17609271255057</c:v>
                </c:pt>
                <c:pt idx="959">
                  <c:v>215.67236999999997</c:v>
                </c:pt>
                <c:pt idx="960">
                  <c:v>227.96825314960628</c:v>
                </c:pt>
                <c:pt idx="961">
                  <c:v>233.69906614785992</c:v>
                </c:pt>
                <c:pt idx="962">
                  <c:v>228.87809651162789</c:v>
                </c:pt>
                <c:pt idx="963">
                  <c:v>231.94673488372092</c:v>
                </c:pt>
                <c:pt idx="964">
                  <c:v>231.15659420849423</c:v>
                </c:pt>
                <c:pt idx="965">
                  <c:v>227.1511447876448</c:v>
                </c:pt>
                <c:pt idx="966">
                  <c:v>231.15659420849423</c:v>
                </c:pt>
                <c:pt idx="967">
                  <c:v>241.27562432432433</c:v>
                </c:pt>
                <c:pt idx="968">
                  <c:v>245.59810114942525</c:v>
                </c:pt>
                <c:pt idx="969">
                  <c:v>243.41030839694653</c:v>
                </c:pt>
                <c:pt idx="970">
                  <c:v>234.84462613636364</c:v>
                </c:pt>
                <c:pt idx="971">
                  <c:v>241.16981999999999</c:v>
                </c:pt>
                <c:pt idx="972">
                  <c:v>249.20538000000002</c:v>
                </c:pt>
                <c:pt idx="973">
                  <c:v>246.53312737642585</c:v>
                </c:pt>
                <c:pt idx="974">
                  <c:v>247.15594790874522</c:v>
                </c:pt>
                <c:pt idx="975">
                  <c:v>245.49587954545453</c:v>
                </c:pt>
                <c:pt idx="976">
                  <c:v>245.39246931818181</c:v>
                </c:pt>
                <c:pt idx="977">
                  <c:v>251.16275999999996</c:v>
                </c:pt>
                <c:pt idx="978">
                  <c:v>256.43877303370783</c:v>
                </c:pt>
                <c:pt idx="979">
                  <c:v>257.46125617977526</c:v>
                </c:pt>
                <c:pt idx="980">
                  <c:v>253.3713235955056</c:v>
                </c:pt>
                <c:pt idx="981">
                  <c:v>248.05441123595506</c:v>
                </c:pt>
                <c:pt idx="982">
                  <c:v>255.92753146067415</c:v>
                </c:pt>
                <c:pt idx="983">
                  <c:v>266.25461123595505</c:v>
                </c:pt>
                <c:pt idx="984">
                  <c:v>268.69242631578948</c:v>
                </c:pt>
                <c:pt idx="985">
                  <c:v>266.40971999999999</c:v>
                </c:pt>
                <c:pt idx="986">
                  <c:v>266.74240488721802</c:v>
                </c:pt>
                <c:pt idx="987">
                  <c:v>253.6054184210526</c:v>
                </c:pt>
                <c:pt idx="988">
                  <c:v>253.98481348314607</c:v>
                </c:pt>
                <c:pt idx="989">
                  <c:v>243.9709645522388</c:v>
                </c:pt>
                <c:pt idx="990">
                  <c:v>247.43443544776116</c:v>
                </c:pt>
                <c:pt idx="991">
                  <c:v>247.52948587360595</c:v>
                </c:pt>
                <c:pt idx="992">
                  <c:v>236.16281821561338</c:v>
                </c:pt>
                <c:pt idx="993">
                  <c:v>242.36599666666663</c:v>
                </c:pt>
                <c:pt idx="994">
                  <c:v>248.64585501858735</c:v>
                </c:pt>
                <c:pt idx="995">
                  <c:v>251.99496245353157</c:v>
                </c:pt>
                <c:pt idx="996">
                  <c:v>258.38871301115239</c:v>
                </c:pt>
                <c:pt idx="997">
                  <c:v>264.07204684014869</c:v>
                </c:pt>
                <c:pt idx="998">
                  <c:v>269.65389256505574</c:v>
                </c:pt>
                <c:pt idx="999">
                  <c:v>281.4579436567164</c:v>
                </c:pt>
                <c:pt idx="1000">
                  <c:v>291.57532304832716</c:v>
                </c:pt>
                <c:pt idx="1001">
                  <c:v>293.90954944237922</c:v>
                </c:pt>
                <c:pt idx="1002">
                  <c:v>305.78365762081785</c:v>
                </c:pt>
                <c:pt idx="1003">
                  <c:v>311.87294386617106</c:v>
                </c:pt>
                <c:pt idx="1004">
                  <c:v>320.37105783582086</c:v>
                </c:pt>
                <c:pt idx="1005">
                  <c:v>327.80733358208954</c:v>
                </c:pt>
                <c:pt idx="1006">
                  <c:v>340.64254925373126</c:v>
                </c:pt>
                <c:pt idx="1007">
                  <c:v>357.56235617977529</c:v>
                </c:pt>
                <c:pt idx="1008">
                  <c:v>364.00400000000002</c:v>
                </c:pt>
                <c:pt idx="1009">
                  <c:v>376.17154943820219</c:v>
                </c:pt>
                <c:pt idx="1010">
                  <c:v>373.20634831460671</c:v>
                </c:pt>
                <c:pt idx="1011">
                  <c:v>386.08963595505617</c:v>
                </c:pt>
                <c:pt idx="1012">
                  <c:v>384.45366292134833</c:v>
                </c:pt>
                <c:pt idx="1013">
                  <c:v>406.74379550561798</c:v>
                </c:pt>
                <c:pt idx="1014">
                  <c:v>434.86933097014924</c:v>
                </c:pt>
                <c:pt idx="1015">
                  <c:v>432.22079440298506</c:v>
                </c:pt>
                <c:pt idx="1016">
                  <c:v>449.99825353159855</c:v>
                </c:pt>
                <c:pt idx="1017">
                  <c:v>427.36640631970261</c:v>
                </c:pt>
                <c:pt idx="1018">
                  <c:v>456.18902788104094</c:v>
                </c:pt>
                <c:pt idx="1019">
                  <c:v>462.16963097014917</c:v>
                </c:pt>
                <c:pt idx="1020">
                  <c:v>449.74188246268653</c:v>
                </c:pt>
                <c:pt idx="1021">
                  <c:v>452.59415261194027</c:v>
                </c:pt>
                <c:pt idx="1022">
                  <c:v>483.76539067164174</c:v>
                </c:pt>
                <c:pt idx="1023">
                  <c:v>487.65034014869883</c:v>
                </c:pt>
                <c:pt idx="1024">
                  <c:v>470.57628222222223</c:v>
                </c:pt>
                <c:pt idx="1025">
                  <c:v>464.40620624999997</c:v>
                </c:pt>
                <c:pt idx="1026">
                  <c:v>486.02504890510949</c:v>
                </c:pt>
                <c:pt idx="1027">
                  <c:v>484.90532857142858</c:v>
                </c:pt>
                <c:pt idx="1028">
                  <c:v>466.69563941605844</c:v>
                </c:pt>
                <c:pt idx="1029">
                  <c:v>459.04213527272725</c:v>
                </c:pt>
                <c:pt idx="1030">
                  <c:v>454.27699199999995</c:v>
                </c:pt>
                <c:pt idx="1031">
                  <c:v>459.35722173913041</c:v>
                </c:pt>
                <c:pt idx="1032">
                  <c:v>449.36689456521736</c:v>
                </c:pt>
                <c:pt idx="1033">
                  <c:v>428.42745162454872</c:v>
                </c:pt>
                <c:pt idx="1034">
                  <c:v>432.38568669064745</c:v>
                </c:pt>
                <c:pt idx="1035">
                  <c:v>440.81667204301073</c:v>
                </c:pt>
                <c:pt idx="1036">
                  <c:v>456.11001214285716</c:v>
                </c:pt>
                <c:pt idx="1037">
                  <c:v>461.96770996441279</c:v>
                </c:pt>
                <c:pt idx="1038">
                  <c:v>467.96379964664305</c:v>
                </c:pt>
                <c:pt idx="1039">
                  <c:v>442.20697950530035</c:v>
                </c:pt>
                <c:pt idx="1040">
                  <c:v>424.26402614840981</c:v>
                </c:pt>
                <c:pt idx="1041">
                  <c:v>397.83193356890456</c:v>
                </c:pt>
                <c:pt idx="1042">
                  <c:v>387.87574119718306</c:v>
                </c:pt>
                <c:pt idx="1043">
                  <c:v>387.68348556338026</c:v>
                </c:pt>
                <c:pt idx="1044">
                  <c:v>392.51340419580413</c:v>
                </c:pt>
                <c:pt idx="1045">
                  <c:v>393.84978251748248</c:v>
                </c:pt>
                <c:pt idx="1046">
                  <c:v>399.17209479166667</c:v>
                </c:pt>
                <c:pt idx="1047">
                  <c:v>399.96356470588233</c:v>
                </c:pt>
                <c:pt idx="1048">
                  <c:v>412.81076470588238</c:v>
                </c:pt>
                <c:pt idx="1049">
                  <c:v>422.72955882352943</c:v>
                </c:pt>
                <c:pt idx="1050">
                  <c:v>432.85096344827576</c:v>
                </c:pt>
                <c:pt idx="1051">
                  <c:v>450.59664705882352</c:v>
                </c:pt>
                <c:pt idx="1052">
                  <c:v>462.49920000000003</c:v>
                </c:pt>
                <c:pt idx="1053">
                  <c:v>481.29767647058827</c:v>
                </c:pt>
                <c:pt idx="1054">
                  <c:v>494.22956896551722</c:v>
                </c:pt>
                <c:pt idx="1055">
                  <c:v>505.29171176470589</c:v>
                </c:pt>
                <c:pt idx="1056">
                  <c:v>523.60092620689647</c:v>
                </c:pt>
                <c:pt idx="1057">
                  <c:v>517.38319411764701</c:v>
                </c:pt>
                <c:pt idx="1058">
                  <c:v>530.5137882352941</c:v>
                </c:pt>
                <c:pt idx="1059">
                  <c:v>537.53349310344822</c:v>
                </c:pt>
                <c:pt idx="1060">
                  <c:v>545.62944413793105</c:v>
                </c:pt>
                <c:pt idx="1061">
                  <c:v>539.06365567010312</c:v>
                </c:pt>
                <c:pt idx="1062">
                  <c:v>558.53421986301373</c:v>
                </c:pt>
                <c:pt idx="1063">
                  <c:v>555.35541780821916</c:v>
                </c:pt>
                <c:pt idx="1064">
                  <c:v>531.56386177474394</c:v>
                </c:pt>
                <c:pt idx="1065">
                  <c:v>529.29153061224486</c:v>
                </c:pt>
                <c:pt idx="1066">
                  <c:v>531.42726836734687</c:v>
                </c:pt>
                <c:pt idx="1067">
                  <c:v>548.42031224489801</c:v>
                </c:pt>
                <c:pt idx="1068">
                  <c:v>540.69502013651868</c:v>
                </c:pt>
                <c:pt idx="1069">
                  <c:v>517.96283469387754</c:v>
                </c:pt>
                <c:pt idx="1070">
                  <c:v>510.90561428571431</c:v>
                </c:pt>
                <c:pt idx="1071">
                  <c:v>515.74431152542365</c:v>
                </c:pt>
                <c:pt idx="1072">
                  <c:v>511.02459864406774</c:v>
                </c:pt>
                <c:pt idx="1073">
                  <c:v>528.11323581081069</c:v>
                </c:pt>
                <c:pt idx="1074">
                  <c:v>515.01647027027025</c:v>
                </c:pt>
                <c:pt idx="1075">
                  <c:v>521.19593006756747</c:v>
                </c:pt>
                <c:pt idx="1076">
                  <c:v>505.51670371621617</c:v>
                </c:pt>
                <c:pt idx="1077">
                  <c:v>492.2299057046979</c:v>
                </c:pt>
                <c:pt idx="1078">
                  <c:v>508.170349328859</c:v>
                </c:pt>
                <c:pt idx="1079">
                  <c:v>520.35471140939592</c:v>
                </c:pt>
                <c:pt idx="1080">
                  <c:v>547.10534093959723</c:v>
                </c:pt>
                <c:pt idx="1081">
                  <c:v>569.55021845637577</c:v>
                </c:pt>
                <c:pt idx="1082">
                  <c:v>587.41450872483222</c:v>
                </c:pt>
                <c:pt idx="1083">
                  <c:v>603.08011711409392</c:v>
                </c:pt>
                <c:pt idx="1084">
                  <c:v>609.21810402684559</c:v>
                </c:pt>
                <c:pt idx="1085">
                  <c:v>601.15627046979876</c:v>
                </c:pt>
                <c:pt idx="1086">
                  <c:v>595.51054399999998</c:v>
                </c:pt>
                <c:pt idx="1087">
                  <c:v>618.95897558528429</c:v>
                </c:pt>
                <c:pt idx="1088">
                  <c:v>612.07272599999999</c:v>
                </c:pt>
                <c:pt idx="1089">
                  <c:v>618.80679999999995</c:v>
                </c:pt>
                <c:pt idx="1090">
                  <c:v>646.83510799999988</c:v>
                </c:pt>
                <c:pt idx="1091">
                  <c:v>652.84117399999991</c:v>
                </c:pt>
                <c:pt idx="1092">
                  <c:v>628.54390699999988</c:v>
                </c:pt>
                <c:pt idx="1093">
                  <c:v>636.88606843853813</c:v>
                </c:pt>
                <c:pt idx="1094">
                  <c:v>637.52095913621258</c:v>
                </c:pt>
                <c:pt idx="1095">
                  <c:v>615.16073344370864</c:v>
                </c:pt>
                <c:pt idx="1096">
                  <c:v>569.419171192053</c:v>
                </c:pt>
                <c:pt idx="1097">
                  <c:v>502.88598973509937</c:v>
                </c:pt>
                <c:pt idx="1098">
                  <c:v>513.29969999999992</c:v>
                </c:pt>
                <c:pt idx="1099">
                  <c:v>527.26520000000005</c:v>
                </c:pt>
                <c:pt idx="1100">
                  <c:v>520.86098684210526</c:v>
                </c:pt>
                <c:pt idx="1101">
                  <c:v>504.42692467105263</c:v>
                </c:pt>
                <c:pt idx="1102">
                  <c:v>539.180925</c:v>
                </c:pt>
                <c:pt idx="1103">
                  <c:v>562.52986578947366</c:v>
                </c:pt>
                <c:pt idx="1104">
                  <c:v>584.2623414473685</c:v>
                </c:pt>
                <c:pt idx="1105">
                  <c:v>591.98545263157894</c:v>
                </c:pt>
                <c:pt idx="1106">
                  <c:v>587.80678721311472</c:v>
                </c:pt>
                <c:pt idx="1107">
                  <c:v>615.46512393442629</c:v>
                </c:pt>
                <c:pt idx="1108">
                  <c:v>627.81739081967214</c:v>
                </c:pt>
                <c:pt idx="1109">
                  <c:v>625.49805000000003</c:v>
                </c:pt>
                <c:pt idx="1110">
                  <c:v>614.21228697068398</c:v>
                </c:pt>
                <c:pt idx="1111">
                  <c:v>631.19716416938104</c:v>
                </c:pt>
                <c:pt idx="1112">
                  <c:v>647.8263371335504</c:v>
                </c:pt>
                <c:pt idx="1113">
                  <c:v>647.31847694805197</c:v>
                </c:pt>
                <c:pt idx="1114">
                  <c:v>643.68434610389602</c:v>
                </c:pt>
                <c:pt idx="1115">
                  <c:v>655.29555048543693</c:v>
                </c:pt>
                <c:pt idx="1116">
                  <c:v>675.43946116504856</c:v>
                </c:pt>
                <c:pt idx="1117">
                  <c:v>683.74440679611655</c:v>
                </c:pt>
                <c:pt idx="1118">
                  <c:v>696.20182524271843</c:v>
                </c:pt>
                <c:pt idx="1119">
                  <c:v>706.27378058252418</c:v>
                </c:pt>
                <c:pt idx="1120">
                  <c:v>713.16511844660192</c:v>
                </c:pt>
                <c:pt idx="1121">
                  <c:v>706.63744258064514</c:v>
                </c:pt>
                <c:pt idx="1122">
                  <c:v>730.5244263665594</c:v>
                </c:pt>
                <c:pt idx="1123">
                  <c:v>722.13696774193545</c:v>
                </c:pt>
                <c:pt idx="1124">
                  <c:v>732.19229035369767</c:v>
                </c:pt>
                <c:pt idx="1125">
                  <c:v>744.83294372990338</c:v>
                </c:pt>
                <c:pt idx="1126">
                  <c:v>747.60821538461539</c:v>
                </c:pt>
                <c:pt idx="1127">
                  <c:v>734.65807307692307</c:v>
                </c:pt>
                <c:pt idx="1128">
                  <c:v>753.55828076923069</c:v>
                </c:pt>
                <c:pt idx="1129">
                  <c:v>759.07084134615388</c:v>
                </c:pt>
                <c:pt idx="1130">
                  <c:v>757.34346613418518</c:v>
                </c:pt>
                <c:pt idx="1131">
                  <c:v>764.84311815286628</c:v>
                </c:pt>
                <c:pt idx="1132">
                  <c:v>776.2327337579618</c:v>
                </c:pt>
                <c:pt idx="1133">
                  <c:v>734.68908607594938</c:v>
                </c:pt>
                <c:pt idx="1134">
                  <c:v>733.56597246835429</c:v>
                </c:pt>
                <c:pt idx="1135">
                  <c:v>747.21612246835434</c:v>
                </c:pt>
                <c:pt idx="1136">
                  <c:v>772.18380189873403</c:v>
                </c:pt>
                <c:pt idx="1137">
                  <c:v>787.05817570977911</c:v>
                </c:pt>
                <c:pt idx="1138">
                  <c:v>793.60335804416411</c:v>
                </c:pt>
                <c:pt idx="1139">
                  <c:v>787.50205000000005</c:v>
                </c:pt>
                <c:pt idx="1140">
                  <c:v>801.15219999999988</c:v>
                </c:pt>
                <c:pt idx="1141">
                  <c:v>790.77025218749998</c:v>
                </c:pt>
                <c:pt idx="1142">
                  <c:v>755.90363364485961</c:v>
                </c:pt>
                <c:pt idx="1143">
                  <c:v>774.21284210526323</c:v>
                </c:pt>
                <c:pt idx="1144">
                  <c:v>733.47369473684216</c:v>
                </c:pt>
                <c:pt idx="1145">
                  <c:v>725.14315370370366</c:v>
                </c:pt>
                <c:pt idx="1146">
                  <c:v>721.06392369230764</c:v>
                </c:pt>
                <c:pt idx="1147">
                  <c:v>673.32391284403661</c:v>
                </c:pt>
                <c:pt idx="1148">
                  <c:v>649.61356055045871</c:v>
                </c:pt>
                <c:pt idx="1149">
                  <c:v>640.02192674772039</c:v>
                </c:pt>
                <c:pt idx="1150">
                  <c:v>672.05206595744676</c:v>
                </c:pt>
                <c:pt idx="1151">
                  <c:v>674.87337355623106</c:v>
                </c:pt>
                <c:pt idx="1152">
                  <c:v>700.76301975683896</c:v>
                </c:pt>
                <c:pt idx="1153">
                  <c:v>724.91009361702129</c:v>
                </c:pt>
                <c:pt idx="1154">
                  <c:v>739.75540181818178</c:v>
                </c:pt>
                <c:pt idx="1155">
                  <c:v>750.22214138972799</c:v>
                </c:pt>
                <c:pt idx="1156">
                  <c:v>761.36589668674696</c:v>
                </c:pt>
                <c:pt idx="1157">
                  <c:v>749.56949819819829</c:v>
                </c:pt>
                <c:pt idx="1158">
                  <c:v>760.2397913173653</c:v>
                </c:pt>
                <c:pt idx="1159">
                  <c:v>770.03144686567157</c:v>
                </c:pt>
                <c:pt idx="1160">
                  <c:v>778.46480446428563</c:v>
                </c:pt>
                <c:pt idx="1161">
                  <c:v>774.93967299703252</c:v>
                </c:pt>
                <c:pt idx="1162">
                  <c:v>748.41591656804735</c:v>
                </c:pt>
                <c:pt idx="1163">
                  <c:v>767.46861061946902</c:v>
                </c:pt>
                <c:pt idx="1164">
                  <c:v>760.88578064516128</c:v>
                </c:pt>
                <c:pt idx="1165">
                  <c:v>724.41585526315782</c:v>
                </c:pt>
                <c:pt idx="1166">
                  <c:v>709.09146559766771</c:v>
                </c:pt>
                <c:pt idx="1167">
                  <c:v>759.24991308139533</c:v>
                </c:pt>
                <c:pt idx="1168">
                  <c:v>774.45807565217387</c:v>
                </c:pt>
                <c:pt idx="1169">
                  <c:v>790.68592219020161</c:v>
                </c:pt>
                <c:pt idx="1170">
                  <c:v>784.59028366762175</c:v>
                </c:pt>
                <c:pt idx="1171">
                  <c:v>765.26640942857136</c:v>
                </c:pt>
                <c:pt idx="1172">
                  <c:v>787.89754700854689</c:v>
                </c:pt>
                <c:pt idx="1173">
                  <c:v>802.76802832861188</c:v>
                </c:pt>
                <c:pt idx="1174">
                  <c:v>812.83944067796619</c:v>
                </c:pt>
                <c:pt idx="1175">
                  <c:v>819.0089999999999</c:v>
                </c:pt>
                <c:pt idx="1176">
                  <c:v>782.19960674157289</c:v>
                </c:pt>
                <c:pt idx="1177">
                  <c:v>774.01688547486037</c:v>
                </c:pt>
                <c:pt idx="1178">
                  <c:v>750.94731024930741</c:v>
                </c:pt>
                <c:pt idx="1179">
                  <c:v>761.85134710743796</c:v>
                </c:pt>
                <c:pt idx="1180">
                  <c:v>784.50862087912083</c:v>
                </c:pt>
                <c:pt idx="1181">
                  <c:v>739.4950114754098</c:v>
                </c:pt>
                <c:pt idx="1182">
                  <c:v>702.61179701086962</c:v>
                </c:pt>
                <c:pt idx="1183">
                  <c:v>694.90331189189192</c:v>
                </c:pt>
                <c:pt idx="1184">
                  <c:v>695.45858571428573</c:v>
                </c:pt>
                <c:pt idx="1185">
                  <c:v>699.12189168900795</c:v>
                </c:pt>
                <c:pt idx="1186">
                  <c:v>700.41649679999989</c:v>
                </c:pt>
                <c:pt idx="1187">
                  <c:v>659.76931909814311</c:v>
                </c:pt>
                <c:pt idx="1188">
                  <c:v>652.24605634920636</c:v>
                </c:pt>
                <c:pt idx="1189">
                  <c:v>626.18267052631575</c:v>
                </c:pt>
                <c:pt idx="1190">
                  <c:v>633.5527735602094</c:v>
                </c:pt>
                <c:pt idx="1191">
                  <c:v>609.47033376623381</c:v>
                </c:pt>
                <c:pt idx="1192">
                  <c:v>537.94321709844553</c:v>
                </c:pt>
                <c:pt idx="1193">
                  <c:v>531.863318814433</c:v>
                </c:pt>
                <c:pt idx="1194">
                  <c:v>530.04582461538462</c:v>
                </c:pt>
                <c:pt idx="1195">
                  <c:v>545.44599384615378</c:v>
                </c:pt>
                <c:pt idx="1196">
                  <c:v>575.11703418367335</c:v>
                </c:pt>
                <c:pt idx="1197">
                  <c:v>584.60058654822342</c:v>
                </c:pt>
                <c:pt idx="1198">
                  <c:v>581.0275969696969</c:v>
                </c:pt>
                <c:pt idx="1199">
                  <c:v>617.68643592964827</c:v>
                </c:pt>
                <c:pt idx="1200">
                  <c:v>641.28267512562809</c:v>
                </c:pt>
                <c:pt idx="1201">
                  <c:v>664.4441436090226</c:v>
                </c:pt>
                <c:pt idx="1202">
                  <c:v>679.77746999999988</c:v>
                </c:pt>
                <c:pt idx="1203">
                  <c:v>701.22965087281784</c:v>
                </c:pt>
                <c:pt idx="1204">
                  <c:v>688.26562779156325</c:v>
                </c:pt>
                <c:pt idx="1205">
                  <c:v>670.53840295566499</c:v>
                </c:pt>
                <c:pt idx="1206">
                  <c:v>664.06135135135128</c:v>
                </c:pt>
                <c:pt idx="1207">
                  <c:v>650.65715</c:v>
                </c:pt>
                <c:pt idx="1208">
                  <c:v>665.11025000000006</c:v>
                </c:pt>
                <c:pt idx="1209">
                  <c:v>649.40004572127134</c:v>
                </c:pt>
                <c:pt idx="1210">
                  <c:v>619.2962919315404</c:v>
                </c:pt>
                <c:pt idx="1211">
                  <c:v>658.72767664233572</c:v>
                </c:pt>
                <c:pt idx="1212">
                  <c:v>686.16082481751823</c:v>
                </c:pt>
                <c:pt idx="1213">
                  <c:v>695.39747215496368</c:v>
                </c:pt>
                <c:pt idx="1214">
                  <c:v>710.2034565217391</c:v>
                </c:pt>
                <c:pt idx="1215">
                  <c:v>715.72834698795168</c:v>
                </c:pt>
                <c:pt idx="1216">
                  <c:v>706.7890168269231</c:v>
                </c:pt>
                <c:pt idx="1217">
                  <c:v>707.05812949640278</c:v>
                </c:pt>
                <c:pt idx="1218">
                  <c:v>698.47068257756564</c:v>
                </c:pt>
                <c:pt idx="1219">
                  <c:v>721.50792857142858</c:v>
                </c:pt>
                <c:pt idx="1220">
                  <c:v>709.41872209026133</c:v>
                </c:pt>
                <c:pt idx="1221">
                  <c:v>707.3552907801419</c:v>
                </c:pt>
                <c:pt idx="1222">
                  <c:v>741.10012499999993</c:v>
                </c:pt>
                <c:pt idx="1223">
                  <c:v>754.77299999999991</c:v>
                </c:pt>
                <c:pt idx="1224">
                  <c:v>758.76890140845069</c:v>
                </c:pt>
                <c:pt idx="1225">
                  <c:v>726.73525874125869</c:v>
                </c:pt>
                <c:pt idx="1226">
                  <c:v>708.67291454965357</c:v>
                </c:pt>
                <c:pt idx="1227">
                  <c:v>690.64749770642197</c:v>
                </c:pt>
                <c:pt idx="1228">
                  <c:v>666.64969476082001</c:v>
                </c:pt>
                <c:pt idx="1229">
                  <c:v>647.30123076923064</c:v>
                </c:pt>
                <c:pt idx="1230">
                  <c:v>652.00265011286683</c:v>
                </c:pt>
                <c:pt idx="1231">
                  <c:v>628.33062971175161</c:v>
                </c:pt>
                <c:pt idx="1232">
                  <c:v>637.81231858407068</c:v>
                </c:pt>
                <c:pt idx="1233">
                  <c:v>657.36248684210511</c:v>
                </c:pt>
                <c:pt idx="1234">
                  <c:v>606.67333333333329</c:v>
                </c:pt>
                <c:pt idx="1235">
                  <c:v>560.0697909090909</c:v>
                </c:pt>
                <c:pt idx="1236">
                  <c:v>563.05404141630891</c:v>
                </c:pt>
                <c:pt idx="1237">
                  <c:v>540.51123622881346</c:v>
                </c:pt>
                <c:pt idx="1238">
                  <c:v>556.51490209205019</c:v>
                </c:pt>
                <c:pt idx="1239">
                  <c:v>525.87202874999991</c:v>
                </c:pt>
                <c:pt idx="1240">
                  <c:v>503.70738703703699</c:v>
                </c:pt>
                <c:pt idx="1241">
                  <c:v>500.26406877551022</c:v>
                </c:pt>
                <c:pt idx="1242">
                  <c:v>438.29692165991906</c:v>
                </c:pt>
                <c:pt idx="1243">
                  <c:v>415.12836179999999</c:v>
                </c:pt>
                <c:pt idx="1244">
                  <c:v>367.52893992094863</c:v>
                </c:pt>
                <c:pt idx="1245">
                  <c:v>370.98489863013691</c:v>
                </c:pt>
                <c:pt idx="1246">
                  <c:v>380.29582951456308</c:v>
                </c:pt>
                <c:pt idx="1247">
                  <c:v>352.79983063583808</c:v>
                </c:pt>
                <c:pt idx="1248">
                  <c:v>380.21300729366601</c:v>
                </c:pt>
                <c:pt idx="1249">
                  <c:v>416.52457714285708</c:v>
                </c:pt>
                <c:pt idx="1250">
                  <c:v>434.00742580645152</c:v>
                </c:pt>
                <c:pt idx="1251">
                  <c:v>437.21765897920602</c:v>
                </c:pt>
                <c:pt idx="1252">
                  <c:v>462.3603439849623</c:v>
                </c:pt>
                <c:pt idx="1253">
                  <c:v>470.62457462686569</c:v>
                </c:pt>
                <c:pt idx="1254">
                  <c:v>465.86803450184493</c:v>
                </c:pt>
                <c:pt idx="1255">
                  <c:v>430.92241491712701</c:v>
                </c:pt>
                <c:pt idx="1256">
                  <c:v>423.35465219780218</c:v>
                </c:pt>
                <c:pt idx="1257">
                  <c:v>440.43489453551905</c:v>
                </c:pt>
                <c:pt idx="1258">
                  <c:v>444.65425334538872</c:v>
                </c:pt>
                <c:pt idx="1259">
                  <c:v>436.31290270270267</c:v>
                </c:pt>
                <c:pt idx="1260">
                  <c:v>475.59479460431652</c:v>
                </c:pt>
                <c:pt idx="1261">
                  <c:v>492.18820430107525</c:v>
                </c:pt>
                <c:pt idx="1262">
                  <c:v>493.74961180679776</c:v>
                </c:pt>
                <c:pt idx="1263">
                  <c:v>495.88245454545455</c:v>
                </c:pt>
                <c:pt idx="1264">
                  <c:v>488.98944424778756</c:v>
                </c:pt>
                <c:pt idx="1265">
                  <c:v>489.290588028169</c:v>
                </c:pt>
                <c:pt idx="1266">
                  <c:v>498.19461646234674</c:v>
                </c:pt>
                <c:pt idx="1267">
                  <c:v>491.31027700348432</c:v>
                </c:pt>
                <c:pt idx="1268">
                  <c:v>500.03153645833328</c:v>
                </c:pt>
                <c:pt idx="1269">
                  <c:v>480.46641968911922</c:v>
                </c:pt>
                <c:pt idx="1270">
                  <c:v>476.34316551724135</c:v>
                </c:pt>
                <c:pt idx="1271">
                  <c:v>491.12395360824735</c:v>
                </c:pt>
                <c:pt idx="1272">
                  <c:v>484.40532307692303</c:v>
                </c:pt>
                <c:pt idx="1273">
                  <c:v>466.55335025380708</c:v>
                </c:pt>
                <c:pt idx="1274">
                  <c:v>461.58154285714278</c:v>
                </c:pt>
                <c:pt idx="1275">
                  <c:v>450.68245249999995</c:v>
                </c:pt>
                <c:pt idx="1276">
                  <c:v>447.1273014925373</c:v>
                </c:pt>
                <c:pt idx="1277">
                  <c:v>446.56454481054362</c:v>
                </c:pt>
                <c:pt idx="1278">
                  <c:v>448.44099344262298</c:v>
                </c:pt>
                <c:pt idx="1279">
                  <c:v>436.04645833333331</c:v>
                </c:pt>
                <c:pt idx="1280">
                  <c:v>427.86773110749186</c:v>
                </c:pt>
                <c:pt idx="1281">
                  <c:v>415.44320162337658</c:v>
                </c:pt>
                <c:pt idx="1282">
                  <c:v>415.81135444264942</c:v>
                </c:pt>
                <c:pt idx="1283">
                  <c:v>412.44994299516901</c:v>
                </c:pt>
                <c:pt idx="1284">
                  <c:v>394.21633200000002</c:v>
                </c:pt>
                <c:pt idx="1285">
                  <c:v>386.19724864864861</c:v>
                </c:pt>
                <c:pt idx="1286">
                  <c:v>382.46256246056777</c:v>
                </c:pt>
                <c:pt idx="1287">
                  <c:v>396.0893291079812</c:v>
                </c:pt>
                <c:pt idx="1288">
                  <c:v>412.29801906976741</c:v>
                </c:pt>
                <c:pt idx="1289">
                  <c:v>408.91829723926378</c:v>
                </c:pt>
                <c:pt idx="1290">
                  <c:v>403.85329634703191</c:v>
                </c:pt>
                <c:pt idx="1291">
                  <c:v>429.77290454545454</c:v>
                </c:pt>
                <c:pt idx="1292">
                  <c:v>426.54152932330828</c:v>
                </c:pt>
                <c:pt idx="1293">
                  <c:v>409.30107004470938</c:v>
                </c:pt>
                <c:pt idx="1294">
                  <c:v>383.62187136498511</c:v>
                </c:pt>
                <c:pt idx="1295">
                  <c:v>387.56747902511074</c:v>
                </c:pt>
                <c:pt idx="1296">
                  <c:v>398.55240307467056</c:v>
                </c:pt>
                <c:pt idx="1297">
                  <c:v>388.09095065123012</c:v>
                </c:pt>
                <c:pt idx="1298">
                  <c:v>391.51289828080229</c:v>
                </c:pt>
                <c:pt idx="1299">
                  <c:v>394.81028753541074</c:v>
                </c:pt>
                <c:pt idx="1300">
                  <c:v>380.79145720279718</c:v>
                </c:pt>
                <c:pt idx="1301">
                  <c:v>384.01666804979254</c:v>
                </c:pt>
                <c:pt idx="1302">
                  <c:v>383.54867441860466</c:v>
                </c:pt>
                <c:pt idx="1303">
                  <c:v>397.29704878048778</c:v>
                </c:pt>
                <c:pt idx="1304">
                  <c:v>397.42795978552277</c:v>
                </c:pt>
                <c:pt idx="1305">
                  <c:v>379.3725199468085</c:v>
                </c:pt>
                <c:pt idx="1306">
                  <c:v>372.99619367588929</c:v>
                </c:pt>
                <c:pt idx="1307">
                  <c:v>383.69913168187742</c:v>
                </c:pt>
                <c:pt idx="1308">
                  <c:v>389.15209125964009</c:v>
                </c:pt>
                <c:pt idx="1309">
                  <c:v>398.9511520912547</c:v>
                </c:pt>
                <c:pt idx="1310">
                  <c:v>356.84661797752807</c:v>
                </c:pt>
                <c:pt idx="1311">
                  <c:v>347.15196296296295</c:v>
                </c:pt>
                <c:pt idx="1312">
                  <c:v>359.44282518337411</c:v>
                </c:pt>
                <c:pt idx="1313">
                  <c:v>378.30887303506648</c:v>
                </c:pt>
                <c:pt idx="1314">
                  <c:v>395.47472067714631</c:v>
                </c:pt>
                <c:pt idx="1315">
                  <c:v>404.75234693877547</c:v>
                </c:pt>
                <c:pt idx="1316">
                  <c:v>411.12951785714279</c:v>
                </c:pt>
                <c:pt idx="1317">
                  <c:v>419.16262499999999</c:v>
                </c:pt>
                <c:pt idx="1318">
                  <c:v>433.29248070175436</c:v>
                </c:pt>
                <c:pt idx="1319">
                  <c:v>422.31634414831979</c:v>
                </c:pt>
                <c:pt idx="1320">
                  <c:v>417.34941379310339</c:v>
                </c:pt>
                <c:pt idx="1321">
                  <c:v>398.78936518771332</c:v>
                </c:pt>
                <c:pt idx="1322">
                  <c:v>410.89265084745756</c:v>
                </c:pt>
                <c:pt idx="1323">
                  <c:v>411.80250505050503</c:v>
                </c:pt>
                <c:pt idx="1324">
                  <c:v>400.38413251670374</c:v>
                </c:pt>
                <c:pt idx="1325">
                  <c:v>398.65669867549673</c:v>
                </c:pt>
                <c:pt idx="1326">
                  <c:v>384.76732860262007</c:v>
                </c:pt>
                <c:pt idx="1327">
                  <c:v>383.32815601300103</c:v>
                </c:pt>
                <c:pt idx="1328">
                  <c:v>346.52634012875529</c:v>
                </c:pt>
                <c:pt idx="1329">
                  <c:v>350.16873019271947</c:v>
                </c:pt>
                <c:pt idx="1330">
                  <c:v>358.07970864461049</c:v>
                </c:pt>
                <c:pt idx="1331">
                  <c:v>359.55075957446809</c:v>
                </c:pt>
                <c:pt idx="1332">
                  <c:v>339.58909756097563</c:v>
                </c:pt>
                <c:pt idx="1333">
                  <c:v>330.43174947145877</c:v>
                </c:pt>
                <c:pt idx="1334">
                  <c:v>320.09240634920633</c:v>
                </c:pt>
                <c:pt idx="1335">
                  <c:v>334.56532033719702</c:v>
                </c:pt>
                <c:pt idx="1336">
                  <c:v>331.70719415448855</c:v>
                </c:pt>
                <c:pt idx="1337">
                  <c:v>308.74669175257731</c:v>
                </c:pt>
                <c:pt idx="1338">
                  <c:v>306.32336615384617</c:v>
                </c:pt>
                <c:pt idx="1339">
                  <c:v>306.53458648925277</c:v>
                </c:pt>
                <c:pt idx="1340">
                  <c:v>341.32346475995911</c:v>
                </c:pt>
                <c:pt idx="1341">
                  <c:v>368.91545926680243</c:v>
                </c:pt>
                <c:pt idx="1342">
                  <c:v>384.71137040816325</c:v>
                </c:pt>
                <c:pt idx="1343">
                  <c:v>389.9243668032787</c:v>
                </c:pt>
                <c:pt idx="1344">
                  <c:v>402.80503987730066</c:v>
                </c:pt>
                <c:pt idx="1345">
                  <c:v>409.36507048008173</c:v>
                </c:pt>
                <c:pt idx="1346">
                  <c:v>423.5868815117467</c:v>
                </c:pt>
                <c:pt idx="1347">
                  <c:v>436.63867241379307</c:v>
                </c:pt>
                <c:pt idx="1348">
                  <c:v>451.61080947580638</c:v>
                </c:pt>
                <c:pt idx="1349">
                  <c:v>456.55979095477392</c:v>
                </c:pt>
                <c:pt idx="1350">
                  <c:v>456.3713813813813</c:v>
                </c:pt>
                <c:pt idx="1351">
                  <c:v>442.47192814371255</c:v>
                </c:pt>
                <c:pt idx="1352">
                  <c:v>453.28799999999995</c:v>
                </c:pt>
                <c:pt idx="1353">
                  <c:v>453.29309999999992</c:v>
                </c:pt>
                <c:pt idx="1354">
                  <c:v>445.65311857707502</c:v>
                </c:pt>
                <c:pt idx="1355">
                  <c:v>443.05718854886476</c:v>
                </c:pt>
                <c:pt idx="1356">
                  <c:v>445.80666535819432</c:v>
                </c:pt>
                <c:pt idx="1357">
                  <c:v>419.36886621093748</c:v>
                </c:pt>
                <c:pt idx="1358">
                  <c:v>418.81746783625732</c:v>
                </c:pt>
                <c:pt idx="1359">
                  <c:v>417.31593404461688</c:v>
                </c:pt>
                <c:pt idx="1360">
                  <c:v>413.46489168278521</c:v>
                </c:pt>
                <c:pt idx="1361">
                  <c:v>403.0545737704918</c:v>
                </c:pt>
                <c:pt idx="1362">
                  <c:v>396.26083861671469</c:v>
                </c:pt>
                <c:pt idx="1363">
                  <c:v>429.4898870813397</c:v>
                </c:pt>
                <c:pt idx="1364">
                  <c:v>431.86474571428568</c:v>
                </c:pt>
                <c:pt idx="1365">
                  <c:v>427.2639544159544</c:v>
                </c:pt>
                <c:pt idx="1366">
                  <c:v>431.15288603988603</c:v>
                </c:pt>
                <c:pt idx="1367">
                  <c:v>426.48616809116805</c:v>
                </c:pt>
                <c:pt idx="1368">
                  <c:v>444.05037725118478</c:v>
                </c:pt>
                <c:pt idx="1369">
                  <c:v>465.90795000000003</c:v>
                </c:pt>
                <c:pt idx="1370">
                  <c:v>460.30768984962401</c:v>
                </c:pt>
                <c:pt idx="1371">
                  <c:v>461.21928718428433</c:v>
                </c:pt>
                <c:pt idx="1372">
                  <c:v>470.44039794967381</c:v>
                </c:pt>
                <c:pt idx="1373">
                  <c:v>479.27757156133833</c:v>
                </c:pt>
                <c:pt idx="1374">
                  <c:v>487.50535714285718</c:v>
                </c:pt>
                <c:pt idx="1375">
                  <c:v>475.98578611111111</c:v>
                </c:pt>
                <c:pt idx="1376">
                  <c:v>464.07989196675902</c:v>
                </c:pt>
                <c:pt idx="1377">
                  <c:v>467.64635326586932</c:v>
                </c:pt>
                <c:pt idx="1378">
                  <c:v>494.66139908256878</c:v>
                </c:pt>
                <c:pt idx="1379">
                  <c:v>517.78153613906682</c:v>
                </c:pt>
                <c:pt idx="1380">
                  <c:v>518.60606386861309</c:v>
                </c:pt>
                <c:pt idx="1381">
                  <c:v>548.00419213174746</c:v>
                </c:pt>
                <c:pt idx="1382">
                  <c:v>582.89151562500001</c:v>
                </c:pt>
                <c:pt idx="1383">
                  <c:v>598.29386740331495</c:v>
                </c:pt>
                <c:pt idx="1384">
                  <c:v>597.89913223140491</c:v>
                </c:pt>
                <c:pt idx="1385">
                  <c:v>611.57658356164382</c:v>
                </c:pt>
                <c:pt idx="1386">
                  <c:v>598.86137534246564</c:v>
                </c:pt>
                <c:pt idx="1387">
                  <c:v>609.71499544211485</c:v>
                </c:pt>
                <c:pt idx="1388">
                  <c:v>590.35040744101627</c:v>
                </c:pt>
                <c:pt idx="1389">
                  <c:v>587.58759927470533</c:v>
                </c:pt>
                <c:pt idx="1390">
                  <c:v>606.09633423913033</c:v>
                </c:pt>
                <c:pt idx="1391">
                  <c:v>614.19498461538456</c:v>
                </c:pt>
                <c:pt idx="1392">
                  <c:v>649.3641501798561</c:v>
                </c:pt>
                <c:pt idx="1393">
                  <c:v>687.15540053763436</c:v>
                </c:pt>
                <c:pt idx="1394">
                  <c:v>712.34056645851922</c:v>
                </c:pt>
                <c:pt idx="1395">
                  <c:v>700.79652085181908</c:v>
                </c:pt>
                <c:pt idx="1396">
                  <c:v>697.83525464190984</c:v>
                </c:pt>
                <c:pt idx="1397">
                  <c:v>724.96127048458141</c:v>
                </c:pt>
                <c:pt idx="1398">
                  <c:v>743.92118014059747</c:v>
                </c:pt>
                <c:pt idx="1399">
                  <c:v>786.07681993006975</c:v>
                </c:pt>
                <c:pt idx="1400">
                  <c:v>756.57440086956512</c:v>
                </c:pt>
                <c:pt idx="1401">
                  <c:v>663.44701300954023</c:v>
                </c:pt>
                <c:pt idx="1402">
                  <c:v>579.59909012131709</c:v>
                </c:pt>
                <c:pt idx="1403">
                  <c:v>570.13624783362218</c:v>
                </c:pt>
                <c:pt idx="1404">
                  <c:v>591.0739109766638</c:v>
                </c:pt>
                <c:pt idx="1405">
                  <c:v>607.43167500000004</c:v>
                </c:pt>
                <c:pt idx="1406">
                  <c:v>622.63430987124457</c:v>
                </c:pt>
                <c:pt idx="1407">
                  <c:v>612.21680444064907</c:v>
                </c:pt>
                <c:pt idx="1408">
                  <c:v>595.03036851063825</c:v>
                </c:pt>
                <c:pt idx="1409">
                  <c:v>626.28739067796596</c:v>
                </c:pt>
                <c:pt idx="1410">
                  <c:v>619.95871139240512</c:v>
                </c:pt>
                <c:pt idx="1411">
                  <c:v>604.96547142857139</c:v>
                </c:pt>
                <c:pt idx="1412">
                  <c:v>610.72457429048404</c:v>
                </c:pt>
                <c:pt idx="1413">
                  <c:v>630.04186522462555</c:v>
                </c:pt>
                <c:pt idx="1414">
                  <c:v>614.99428927680799</c:v>
                </c:pt>
                <c:pt idx="1415">
                  <c:v>626.43426970954351</c:v>
                </c:pt>
                <c:pt idx="1416">
                  <c:v>643.39435342691991</c:v>
                </c:pt>
                <c:pt idx="1417">
                  <c:v>660.05659539473686</c:v>
                </c:pt>
                <c:pt idx="1418">
                  <c:v>653.37676287816839</c:v>
                </c:pt>
                <c:pt idx="1419">
                  <c:v>670.42085215272141</c:v>
                </c:pt>
                <c:pt idx="1420">
                  <c:v>692.2103529886914</c:v>
                </c:pt>
                <c:pt idx="1421">
                  <c:v>712.09565753424647</c:v>
                </c:pt>
                <c:pt idx="1422">
                  <c:v>728.37375964630212</c:v>
                </c:pt>
                <c:pt idx="1423">
                  <c:v>759.41283948635635</c:v>
                </c:pt>
                <c:pt idx="1424">
                  <c:v>758.51153520000003</c:v>
                </c:pt>
                <c:pt idx="1425">
                  <c:v>755.10543152866239</c:v>
                </c:pt>
                <c:pt idx="1426">
                  <c:v>737.69357108816519</c:v>
                </c:pt>
                <c:pt idx="1427">
                  <c:v>754.7093243457573</c:v>
                </c:pt>
                <c:pt idx="1428">
                  <c:v>728.51514843014127</c:v>
                </c:pt>
                <c:pt idx="1429">
                  <c:v>704.79563554687491</c:v>
                </c:pt>
                <c:pt idx="1430">
                  <c:v>717.95334405594394</c:v>
                </c:pt>
                <c:pt idx="1431">
                  <c:v>716.24635019394884</c:v>
                </c:pt>
                <c:pt idx="1432">
                  <c:v>740.08746710526316</c:v>
                </c:pt>
                <c:pt idx="1433">
                  <c:v>757.40993972286367</c:v>
                </c:pt>
                <c:pt idx="1434">
                  <c:v>753.75207124233123</c:v>
                </c:pt>
                <c:pt idx="1435">
                  <c:v>686.13785904255315</c:v>
                </c:pt>
                <c:pt idx="1436">
                  <c:v>648.89130542577254</c:v>
                </c:pt>
                <c:pt idx="1437">
                  <c:v>628.05004764044941</c:v>
                </c:pt>
                <c:pt idx="1438">
                  <c:v>643.31177780269047</c:v>
                </c:pt>
                <c:pt idx="1439">
                  <c:v>670.77530829596412</c:v>
                </c:pt>
                <c:pt idx="1440">
                  <c:v>660.1764225111441</c:v>
                </c:pt>
                <c:pt idx="1441">
                  <c:v>733.66518382789309</c:v>
                </c:pt>
                <c:pt idx="1442">
                  <c:v>752.84116177777776</c:v>
                </c:pt>
                <c:pt idx="1443">
                  <c:v>766.66996331360951</c:v>
                </c:pt>
                <c:pt idx="1444">
                  <c:v>761.00592898230093</c:v>
                </c:pt>
                <c:pt idx="1445">
                  <c:v>759.36988875000009</c:v>
                </c:pt>
                <c:pt idx="1446">
                  <c:v>762.14339713656386</c:v>
                </c:pt>
                <c:pt idx="1447">
                  <c:v>778.23842020497796</c:v>
                </c:pt>
                <c:pt idx="1448">
                  <c:v>770.45744606413996</c:v>
                </c:pt>
                <c:pt idx="1449">
                  <c:v>768.70015021834058</c:v>
                </c:pt>
                <c:pt idx="1450">
                  <c:v>764.56689230769223</c:v>
                </c:pt>
                <c:pt idx="1451">
                  <c:v>769.13992407541684</c:v>
                </c:pt>
                <c:pt idx="1452">
                  <c:v>822.52779319333808</c:v>
                </c:pt>
                <c:pt idx="1453">
                  <c:v>812.62711168831174</c:v>
                </c:pt>
                <c:pt idx="1454">
                  <c:v>798.3524916008613</c:v>
                </c:pt>
                <c:pt idx="1455">
                  <c:v>797.30575075268825</c:v>
                </c:pt>
                <c:pt idx="1456">
                  <c:v>810.6254433070867</c:v>
                </c:pt>
                <c:pt idx="1457">
                  <c:v>794.99953502139806</c:v>
                </c:pt>
                <c:pt idx="1458">
                  <c:v>806.47612206405688</c:v>
                </c:pt>
                <c:pt idx="1459">
                  <c:v>809.7668118523776</c:v>
                </c:pt>
                <c:pt idx="1460">
                  <c:v>808.53712271762208</c:v>
                </c:pt>
                <c:pt idx="1461">
                  <c:v>794.17304301833553</c:v>
                </c:pt>
                <c:pt idx="1462">
                  <c:v>812.93372197183089</c:v>
                </c:pt>
                <c:pt idx="1463">
                  <c:v>838.13267737843546</c:v>
                </c:pt>
                <c:pt idx="1464">
                  <c:v>833.23349011220205</c:v>
                </c:pt>
                <c:pt idx="1465">
                  <c:v>842.66544444444446</c:v>
                </c:pt>
                <c:pt idx="1466">
                  <c:v>855.81497548746518</c:v>
                </c:pt>
                <c:pt idx="1467">
                  <c:v>840.01506416666655</c:v>
                </c:pt>
                <c:pt idx="1468">
                  <c:v>842.9582923023579</c:v>
                </c:pt>
                <c:pt idx="1469">
                  <c:v>847.10335304709133</c:v>
                </c:pt>
                <c:pt idx="1470">
                  <c:v>845.64758912742377</c:v>
                </c:pt>
                <c:pt idx="1471">
                  <c:v>856.2075441298341</c:v>
                </c:pt>
                <c:pt idx="1472">
                  <c:v>864.05167277739486</c:v>
                </c:pt>
                <c:pt idx="1473">
                  <c:v>869.22506314344548</c:v>
                </c:pt>
                <c:pt idx="1474">
                  <c:v>866.73771378600804</c:v>
                </c:pt>
                <c:pt idx="1475">
                  <c:v>872.46740637860069</c:v>
                </c:pt>
                <c:pt idx="1476">
                  <c:v>883.22632674418617</c:v>
                </c:pt>
                <c:pt idx="1477">
                  <c:v>877.59205685071572</c:v>
                </c:pt>
                <c:pt idx="1478">
                  <c:v>860.20055319293476</c:v>
                </c:pt>
                <c:pt idx="1479">
                  <c:v>828.32518107191311</c:v>
                </c:pt>
                <c:pt idx="1480">
                  <c:v>834.55628949152538</c:v>
                </c:pt>
                <c:pt idx="1481">
                  <c:v>838.98617898648638</c:v>
                </c:pt>
                <c:pt idx="1482">
                  <c:v>830.41478571428559</c:v>
                </c:pt>
                <c:pt idx="1483">
                  <c:v>850.59672966442952</c:v>
                </c:pt>
                <c:pt idx="1484">
                  <c:v>853.28969799196773</c:v>
                </c:pt>
                <c:pt idx="1485">
                  <c:v>846.96669852842808</c:v>
                </c:pt>
                <c:pt idx="1486">
                  <c:v>840.7288779559118</c:v>
                </c:pt>
                <c:pt idx="1487">
                  <c:v>830.11513406813629</c:v>
                </c:pt>
                <c:pt idx="1488">
                  <c:v>845.07415668662668</c:v>
                </c:pt>
                <c:pt idx="1489">
                  <c:v>871.87280159045724</c:v>
                </c:pt>
                <c:pt idx="1490">
                  <c:v>889.24325924702771</c:v>
                </c:pt>
                <c:pt idx="1491">
                  <c:v>912.84367169190261</c:v>
                </c:pt>
                <c:pt idx="1492">
                  <c:v>939.56439835742447</c:v>
                </c:pt>
                <c:pt idx="1493">
                  <c:v>965.53552819672132</c:v>
                </c:pt>
                <c:pt idx="1494">
                  <c:v>997.79463678688523</c:v>
                </c:pt>
                <c:pt idx="1495">
                  <c:v>998.29108783518643</c:v>
                </c:pt>
                <c:pt idx="1496">
                  <c:v>1031.3704067232377</c:v>
                </c:pt>
                <c:pt idx="1497">
                  <c:v>1035.386524137931</c:v>
                </c:pt>
                <c:pt idx="1498">
                  <c:v>1058.4731548828124</c:v>
                </c:pt>
                <c:pt idx="1499">
                  <c:v>1093.0257570684039</c:v>
                </c:pt>
                <c:pt idx="1500">
                  <c:v>1086.3892698186526</c:v>
                </c:pt>
                <c:pt idx="1501">
                  <c:v>1144.7796553905746</c:v>
                </c:pt>
                <c:pt idx="1502">
                  <c:v>1134.5668028901734</c:v>
                </c:pt>
                <c:pt idx="1503">
                  <c:v>1130.3861261036466</c:v>
                </c:pt>
                <c:pt idx="1504">
                  <c:v>1152.7316327586207</c:v>
                </c:pt>
                <c:pt idx="1505">
                  <c:v>1164.6618091895343</c:v>
                </c:pt>
                <c:pt idx="1506">
                  <c:v>1119.9556828662421</c:v>
                </c:pt>
                <c:pt idx="1507">
                  <c:v>1150.1184236490781</c:v>
                </c:pt>
                <c:pt idx="1508">
                  <c:v>1167.5808912547527</c:v>
                </c:pt>
                <c:pt idx="1509">
                  <c:v>1209.7326871762475</c:v>
                </c:pt>
                <c:pt idx="1510">
                  <c:v>1266.3311286885246</c:v>
                </c:pt>
                <c:pt idx="1511">
                  <c:v>1279.3788130517025</c:v>
                </c:pt>
                <c:pt idx="1512">
                  <c:v>1314.7728388434946</c:v>
                </c:pt>
                <c:pt idx="1513">
                  <c:v>1365.6821125939848</c:v>
                </c:pt>
                <c:pt idx="1514">
                  <c:v>1351.6378529999997</c:v>
                </c:pt>
                <c:pt idx="1515">
                  <c:v>1301.8425829588014</c:v>
                </c:pt>
                <c:pt idx="1516">
                  <c:v>1420.5875657089321</c:v>
                </c:pt>
                <c:pt idx="1517">
                  <c:v>1492.3880154086085</c:v>
                </c:pt>
                <c:pt idx="1518">
                  <c:v>1573.8750521495324</c:v>
                </c:pt>
                <c:pt idx="1519">
                  <c:v>1574.2493888059701</c:v>
                </c:pt>
                <c:pt idx="1520">
                  <c:v>1586.9061480148882</c:v>
                </c:pt>
                <c:pt idx="1521">
                  <c:v>1606.8659250000001</c:v>
                </c:pt>
                <c:pt idx="1522">
                  <c:v>1587.1701347368419</c:v>
                </c:pt>
                <c:pt idx="1523">
                  <c:v>1628.8276324240542</c:v>
                </c:pt>
                <c:pt idx="1524">
                  <c:v>1627.4763</c:v>
                </c:pt>
                <c:pt idx="1525">
                  <c:v>1726.2760421247683</c:v>
                </c:pt>
                <c:pt idx="1526">
                  <c:v>1812.4403236128235</c:v>
                </c:pt>
                <c:pt idx="1527">
                  <c:v>1868.516532923077</c:v>
                </c:pt>
                <c:pt idx="1528">
                  <c:v>1858.734553194103</c:v>
                </c:pt>
                <c:pt idx="1529">
                  <c:v>1856.4036513496933</c:v>
                </c:pt>
                <c:pt idx="1530">
                  <c:v>1934.7414812499997</c:v>
                </c:pt>
                <c:pt idx="1531">
                  <c:v>1795.4374777233779</c:v>
                </c:pt>
                <c:pt idx="1532">
                  <c:v>1703.1649261613691</c:v>
                </c:pt>
                <c:pt idx="1533">
                  <c:v>1718.7037037195121</c:v>
                </c:pt>
                <c:pt idx="1534">
                  <c:v>1905.078190792683</c:v>
                </c:pt>
                <c:pt idx="1535">
                  <c:v>1982.2283108602803</c:v>
                </c:pt>
                <c:pt idx="1536">
                  <c:v>2074.9723451612899</c:v>
                </c:pt>
                <c:pt idx="1537">
                  <c:v>2068.8150744072946</c:v>
                </c:pt>
                <c:pt idx="1538">
                  <c:v>2120.5880301818179</c:v>
                </c:pt>
                <c:pt idx="1539">
                  <c:v>2192.4999054151626</c:v>
                </c:pt>
                <c:pt idx="1540">
                  <c:v>2188.0812648014439</c:v>
                </c:pt>
                <c:pt idx="1541">
                  <c:v>2172.4435478339351</c:v>
                </c:pt>
                <c:pt idx="1542">
                  <c:v>2261.634150989802</c:v>
                </c:pt>
                <c:pt idx="1543">
                  <c:v>2168.8135994614004</c:v>
                </c:pt>
                <c:pt idx="1544">
                  <c:v>2143.3255777843951</c:v>
                </c:pt>
                <c:pt idx="1545">
                  <c:v>2110.0275269322237</c:v>
                </c:pt>
                <c:pt idx="1546">
                  <c:v>2256.3706060606055</c:v>
                </c:pt>
                <c:pt idx="1547">
                  <c:v>2317.4921333333332</c:v>
                </c:pt>
                <c:pt idx="1548">
                  <c:v>2305.6300164099521</c:v>
                </c:pt>
                <c:pt idx="1549">
                  <c:v>2233.0134075971728</c:v>
                </c:pt>
                <c:pt idx="1550">
                  <c:v>2299.8110784462619</c:v>
                </c:pt>
                <c:pt idx="1551">
                  <c:v>2328.9881148861641</c:v>
                </c:pt>
                <c:pt idx="1552">
                  <c:v>2258.0133844897955</c:v>
                </c:pt>
                <c:pt idx="1553">
                  <c:v>2315.0781083526681</c:v>
                </c:pt>
                <c:pt idx="1554">
                  <c:v>2327.160989583333</c:v>
                </c:pt>
                <c:pt idx="1555">
                  <c:v>2346.8462753472222</c:v>
                </c:pt>
                <c:pt idx="1556">
                  <c:v>2307.3232823834196</c:v>
                </c:pt>
                <c:pt idx="1557">
                  <c:v>2181.1056920689657</c:v>
                </c:pt>
                <c:pt idx="1558">
                  <c:v>2160.8791161401491</c:v>
                </c:pt>
                <c:pt idx="1559">
                  <c:v>2088.2062229310345</c:v>
                </c:pt>
                <c:pt idx="1560">
                  <c:v>2082.4157446601944</c:v>
                </c:pt>
                <c:pt idx="1561">
                  <c:v>2027.7227943686005</c:v>
                </c:pt>
                <c:pt idx="1562">
                  <c:v>1837.3473754256524</c:v>
                </c:pt>
                <c:pt idx="1563">
                  <c:v>1836.2345365743356</c:v>
                </c:pt>
                <c:pt idx="1564">
                  <c:v>1951.6872319077095</c:v>
                </c:pt>
                <c:pt idx="1565">
                  <c:v>1899.8401467977526</c:v>
                </c:pt>
                <c:pt idx="1566">
                  <c:v>1852.4983850704225</c:v>
                </c:pt>
                <c:pt idx="1567">
                  <c:v>1812.5861154929578</c:v>
                </c:pt>
                <c:pt idx="1568">
                  <c:v>1599.49441346046</c:v>
                </c:pt>
                <c:pt idx="1569">
                  <c:v>1653.9803025886326</c:v>
                </c:pt>
                <c:pt idx="1570">
                  <c:v>1738.4781794813978</c:v>
                </c:pt>
                <c:pt idx="1571">
                  <c:v>1768.9265692699491</c:v>
                </c:pt>
                <c:pt idx="1572">
                  <c:v>1757.6552830604178</c:v>
                </c:pt>
                <c:pt idx="1573">
                  <c:v>1690.0236895950507</c:v>
                </c:pt>
                <c:pt idx="1574">
                  <c:v>1761.6785870805365</c:v>
                </c:pt>
                <c:pt idx="1575">
                  <c:v>1688.3216117352613</c:v>
                </c:pt>
                <c:pt idx="1576">
                  <c:v>1638.7012666852056</c:v>
                </c:pt>
                <c:pt idx="1577">
                  <c:v>1538.8021237354083</c:v>
                </c:pt>
                <c:pt idx="1578">
                  <c:v>1369.6989493059411</c:v>
                </c:pt>
                <c:pt idx="1579">
                  <c:v>1378.687812119535</c:v>
                </c:pt>
                <c:pt idx="1580">
                  <c:v>1308.9211791712705</c:v>
                </c:pt>
                <c:pt idx="1581">
                  <c:v>1286.908736293436</c:v>
                </c:pt>
                <c:pt idx="1582">
                  <c:v>1370.1799216216214</c:v>
                </c:pt>
                <c:pt idx="1583">
                  <c:v>1356.9863877280263</c:v>
                </c:pt>
                <c:pt idx="1584">
                  <c:v>1345.9934370941112</c:v>
                </c:pt>
                <c:pt idx="1585">
                  <c:v>1248.0158442927361</c:v>
                </c:pt>
                <c:pt idx="1586">
                  <c:v>1254.7911503257328</c:v>
                </c:pt>
                <c:pt idx="1587">
                  <c:v>1321.9850929815013</c:v>
                </c:pt>
                <c:pt idx="1588">
                  <c:v>1392.4789530245232</c:v>
                </c:pt>
                <c:pt idx="1589">
                  <c:v>1468.301382689167</c:v>
                </c:pt>
                <c:pt idx="1590">
                  <c:v>1473.4442502446982</c:v>
                </c:pt>
                <c:pt idx="1591">
                  <c:v>1463.4055178223186</c:v>
                </c:pt>
                <c:pt idx="1592">
                  <c:v>1502.7547425485961</c:v>
                </c:pt>
                <c:pt idx="1593">
                  <c:v>1532.8454388648649</c:v>
                </c:pt>
                <c:pt idx="1594">
                  <c:v>1553.5276406504065</c:v>
                </c:pt>
                <c:pt idx="1595">
                  <c:v>1600.7485725447641</c:v>
                </c:pt>
                <c:pt idx="1596">
                  <c:v>1669.4457751619871</c:v>
                </c:pt>
                <c:pt idx="1597">
                  <c:v>1676.373308700322</c:v>
                </c:pt>
                <c:pt idx="1598">
                  <c:v>1637.4061469583776</c:v>
                </c:pt>
                <c:pt idx="1599">
                  <c:v>1645.8014897872338</c:v>
                </c:pt>
                <c:pt idx="1600">
                  <c:v>1592.0795787414067</c:v>
                </c:pt>
                <c:pt idx="1601">
                  <c:v>1630.1891316816027</c:v>
                </c:pt>
                <c:pt idx="1602">
                  <c:v>1593.9829332101372</c:v>
                </c:pt>
                <c:pt idx="1603">
                  <c:v>1568.7804053825857</c:v>
                </c:pt>
                <c:pt idx="1604">
                  <c:v>1606.7642600315955</c:v>
                </c:pt>
                <c:pt idx="1605">
                  <c:v>1597.7039372970141</c:v>
                </c:pt>
                <c:pt idx="1606">
                  <c:v>1670.8069467015707</c:v>
                </c:pt>
                <c:pt idx="1607">
                  <c:v>1720.3779696794534</c:v>
                </c:pt>
                <c:pt idx="1608">
                  <c:v>1691.2872272155219</c:v>
                </c:pt>
                <c:pt idx="1609">
                  <c:v>1707.5213185088633</c:v>
                </c:pt>
                <c:pt idx="1610">
                  <c:v>1687.5907123642007</c:v>
                </c:pt>
                <c:pt idx="1611">
                  <c:v>1633.5708288283661</c:v>
                </c:pt>
                <c:pt idx="1612">
                  <c:v>1654.7015166666665</c:v>
                </c:pt>
                <c:pt idx="1613">
                  <c:v>1687.4954074550128</c:v>
                </c:pt>
                <c:pt idx="1614">
                  <c:v>1707.6519279426816</c:v>
                </c:pt>
                <c:pt idx="1615">
                  <c:v>1701.7789348778003</c:v>
                </c:pt>
                <c:pt idx="1616">
                  <c:v>1683.5001899396379</c:v>
                </c:pt>
                <c:pt idx="1617">
                  <c:v>1633.5775897590361</c:v>
                </c:pt>
                <c:pt idx="1618">
                  <c:v>1709.5431280870444</c:v>
                </c:pt>
                <c:pt idx="1619">
                  <c:v>1750.7565864329267</c:v>
                </c:pt>
                <c:pt idx="1620">
                  <c:v>1760.4494512859303</c:v>
                </c:pt>
                <c:pt idx="1621">
                  <c:v>1754.0477098641168</c:v>
                </c:pt>
                <c:pt idx="1622">
                  <c:v>1767.7422483483483</c:v>
                </c:pt>
                <c:pt idx="1623">
                  <c:v>1764.249709727047</c:v>
                </c:pt>
                <c:pt idx="1624">
                  <c:v>1739.1437038518518</c:v>
                </c:pt>
                <c:pt idx="1625">
                  <c:v>1686.1467201084276</c:v>
                </c:pt>
                <c:pt idx="1626">
                  <c:v>1690.6599543980344</c:v>
                </c:pt>
                <c:pt idx="1627">
                  <c:v>1723.3732783227072</c:v>
                </c:pt>
                <c:pt idx="1628">
                  <c:v>1773.0259892557908</c:v>
                </c:pt>
                <c:pt idx="1629">
                  <c:v>1844.434242517344</c:v>
                </c:pt>
                <c:pt idx="1630">
                  <c:v>1881.4039003473947</c:v>
                </c:pt>
                <c:pt idx="1631">
                  <c:v>1916.188846679881</c:v>
                </c:pt>
                <c:pt idx="1632">
                  <c:v>1920.7965401944509</c:v>
                </c:pt>
                <c:pt idx="1633">
                  <c:v>1938.263747733404</c:v>
                </c:pt>
                <c:pt idx="1634">
                  <c:v>1870.4544920429312</c:v>
                </c:pt>
                <c:pt idx="1635">
                  <c:v>1933.261618687284</c:v>
                </c:pt>
                <c:pt idx="1636">
                  <c:v>1983.8794772756783</c:v>
                </c:pt>
                <c:pt idx="1637">
                  <c:v>1984.0386104765012</c:v>
                </c:pt>
                <c:pt idx="1638">
                  <c:v>1993.0887432488873</c:v>
                </c:pt>
                <c:pt idx="1639">
                  <c:v>1909.9718823376631</c:v>
                </c:pt>
                <c:pt idx="1640">
                  <c:v>1960.373405726893</c:v>
                </c:pt>
                <c:pt idx="1641">
                  <c:v>2011.7729782325689</c:v>
                </c:pt>
                <c:pt idx="1642">
                  <c:v>1900.8257809845989</c:v>
                </c:pt>
                <c:pt idx="1643">
                  <c:v>1922.6775298520254</c:v>
                </c:pt>
                <c:pt idx="1644">
                  <c:v>1783.2367646389991</c:v>
                </c:pt>
                <c:pt idx="1645">
                  <c:v>1747.2640786894226</c:v>
                </c:pt>
                <c:pt idx="1646">
                  <c:v>1683.7537504214906</c:v>
                </c:pt>
                <c:pt idx="1647">
                  <c:v>1741.6311168264106</c:v>
                </c:pt>
                <c:pt idx="1648">
                  <c:v>1768.3595667306768</c:v>
                </c:pt>
                <c:pt idx="1649">
                  <c:v>1673.4011550853461</c:v>
                </c:pt>
                <c:pt idx="1650">
                  <c:v>1560.5047280009453</c:v>
                </c:pt>
                <c:pt idx="1651">
                  <c:v>1596.8393891439891</c:v>
                </c:pt>
                <c:pt idx="1652">
                  <c:v>1518.5412068122296</c:v>
                </c:pt>
                <c:pt idx="1653">
                  <c:v>1221.2293610006786</c:v>
                </c:pt>
                <c:pt idx="1654">
                  <c:v>1134.8596875132398</c:v>
                </c:pt>
                <c:pt idx="1655">
                  <c:v>1139.6032530395569</c:v>
                </c:pt>
                <c:pt idx="1656">
                  <c:v>1119.1748565664029</c:v>
                </c:pt>
                <c:pt idx="1657">
                  <c:v>1035.9917890316833</c:v>
                </c:pt>
                <c:pt idx="1658">
                  <c:v>971.74431448598784</c:v>
                </c:pt>
                <c:pt idx="1659">
                  <c:v>1085.8539413337082</c:v>
                </c:pt>
                <c:pt idx="1660">
                  <c:v>1151.9931039110429</c:v>
                </c:pt>
                <c:pt idx="1661">
                  <c:v>1172.1916722378564</c:v>
                </c:pt>
                <c:pt idx="1662">
                  <c:v>1186.3500399812399</c:v>
                </c:pt>
                <c:pt idx="1663">
                  <c:v>1277.1820898931587</c:v>
                </c:pt>
                <c:pt idx="1664">
                  <c:v>1320.3991482573888</c:v>
                </c:pt>
                <c:pt idx="1665">
                  <c:v>1348.3135716565591</c:v>
                </c:pt>
                <c:pt idx="1666">
                  <c:v>1373.1168779642212</c:v>
                </c:pt>
                <c:pt idx="1667">
                  <c:v>1403.7438058986149</c:v>
                </c:pt>
                <c:pt idx="1668">
                  <c:v>1415.593509255285</c:v>
                </c:pt>
                <c:pt idx="1669">
                  <c:v>1371.8860182429721</c:v>
                </c:pt>
                <c:pt idx="1670">
                  <c:v>1445.1668473241402</c:v>
                </c:pt>
                <c:pt idx="1671">
                  <c:v>1499.350723869198</c:v>
                </c:pt>
                <c:pt idx="1672">
                  <c:v>1407.7714305750351</c:v>
                </c:pt>
                <c:pt idx="1673">
                  <c:v>1356.9175329984168</c:v>
                </c:pt>
                <c:pt idx="1674">
                  <c:v>1352.1732362128516</c:v>
                </c:pt>
                <c:pt idx="1675">
                  <c:v>1359.662784638499</c:v>
                </c:pt>
                <c:pt idx="1676">
                  <c:v>1402.3649908670154</c:v>
                </c:pt>
                <c:pt idx="1677">
                  <c:v>1462.4086339507385</c:v>
                </c:pt>
                <c:pt idx="1678">
                  <c:v>1495.8687342952337</c:v>
                </c:pt>
                <c:pt idx="1679">
                  <c:v>1546.4137284593871</c:v>
                </c:pt>
                <c:pt idx="1680">
                  <c:v>1590.0206057496262</c:v>
                </c:pt>
                <c:pt idx="1681">
                  <c:v>1629.7110526910335</c:v>
                </c:pt>
                <c:pt idx="1682">
                  <c:v>1593.6567075675603</c:v>
                </c:pt>
                <c:pt idx="1683">
                  <c:v>1616.2584569998132</c:v>
                </c:pt>
                <c:pt idx="1684">
                  <c:v>1616.9064316882334</c:v>
                </c:pt>
                <c:pt idx="1685">
                  <c:v>1556.9330055112036</c:v>
                </c:pt>
                <c:pt idx="1686">
                  <c:v>1601.3528809500624</c:v>
                </c:pt>
                <c:pt idx="1687">
                  <c:v>1428.3837027080713</c:v>
                </c:pt>
                <c:pt idx="1688">
                  <c:v>1412.4649570494826</c:v>
                </c:pt>
                <c:pt idx="1689">
                  <c:v>1455.5835441942222</c:v>
                </c:pt>
                <c:pt idx="1690">
                  <c:v>1479.9820503911947</c:v>
                </c:pt>
                <c:pt idx="1691">
                  <c:v>1504.0859741571837</c:v>
                </c:pt>
                <c:pt idx="1692">
                  <c:v>1566.4625846072397</c:v>
                </c:pt>
                <c:pt idx="1693">
                  <c:v>1621.8438106763065</c:v>
                </c:pt>
                <c:pt idx="1694">
                  <c:v>1653.3562099811677</c:v>
                </c:pt>
                <c:pt idx="1695">
                  <c:v>1645.0422639024707</c:v>
                </c:pt>
                <c:pt idx="1696">
                  <c:v>1593.3282588603877</c:v>
                </c:pt>
                <c:pt idx="1697">
                  <c:v>1574.5039195042662</c:v>
                </c:pt>
                <c:pt idx="1698">
                  <c:v>1620.32971637335</c:v>
                </c:pt>
                <c:pt idx="1699">
                  <c:v>1663.1119171018192</c:v>
                </c:pt>
                <c:pt idx="1700">
                  <c:v>1702.8784360887958</c:v>
                </c:pt>
                <c:pt idx="1701">
                  <c:v>1696.9318012078661</c:v>
                </c:pt>
                <c:pt idx="1702">
                  <c:v>1653.6519845279099</c:v>
                </c:pt>
                <c:pt idx="1703">
                  <c:v>1691.1487182982651</c:v>
                </c:pt>
                <c:pt idx="1704">
                  <c:v>1755.0531578947368</c:v>
                </c:pt>
                <c:pt idx="1705">
                  <c:v>1778.3188189915834</c:v>
                </c:pt>
                <c:pt idx="1706">
                  <c:v>1818.8588989702414</c:v>
                </c:pt>
                <c:pt idx="1707">
                  <c:v>1844.0801961888951</c:v>
                </c:pt>
                <c:pt idx="1708">
                  <c:v>1921.832361802142</c:v>
                </c:pt>
                <c:pt idx="1709">
                  <c:v>1892.5974129351102</c:v>
                </c:pt>
                <c:pt idx="1710">
                  <c:v>1950.1817070497784</c:v>
                </c:pt>
                <c:pt idx="1711">
                  <c:v>1949.4844737618489</c:v>
                </c:pt>
                <c:pt idx="1712">
                  <c:v>1967.134053572725</c:v>
                </c:pt>
                <c:pt idx="1713">
                  <c:v>2010.6246738972193</c:v>
                </c:pt>
                <c:pt idx="1714">
                  <c:v>2089.1314186785885</c:v>
                </c:pt>
                <c:pt idx="1715">
                  <c:v>2117.706419422525</c:v>
                </c:pt>
                <c:pt idx="1716">
                  <c:v>2126.8735233160619</c:v>
                </c:pt>
                <c:pt idx="1717">
                  <c:v>2112.851428011636</c:v>
                </c:pt>
                <c:pt idx="1718">
                  <c:v>2153.032677904127</c:v>
                </c:pt>
                <c:pt idx="1719">
                  <c:v>2146.8101369204292</c:v>
                </c:pt>
                <c:pt idx="1720">
                  <c:v>2168.6123552332911</c:v>
                </c:pt>
                <c:pt idx="1721">
                  <c:v>2230.2371425634483</c:v>
                </c:pt>
                <c:pt idx="1722">
                  <c:v>2260.9117284365161</c:v>
                </c:pt>
                <c:pt idx="1723">
                  <c:v>2251.4150589021742</c:v>
                </c:pt>
                <c:pt idx="1724">
                  <c:v>2286.079416924686</c:v>
                </c:pt>
                <c:pt idx="1725">
                  <c:v>2227.49374269794</c:v>
                </c:pt>
                <c:pt idx="1726">
                  <c:v>2363.6306588157572</c:v>
                </c:pt>
                <c:pt idx="1727">
                  <c:v>2388.3867639217756</c:v>
                </c:pt>
                <c:pt idx="1728">
                  <c:v>2369.2025679162371</c:v>
                </c:pt>
                <c:pt idx="1729">
                  <c:v>2421.7876747812302</c:v>
                </c:pt>
                <c:pt idx="1730">
                  <c:v>2404.9039254359027</c:v>
                </c:pt>
                <c:pt idx="1731">
                  <c:v>2417.1829322186486</c:v>
                </c:pt>
                <c:pt idx="1732">
                  <c:v>2424.5325195853748</c:v>
                </c:pt>
                <c:pt idx="1733">
                  <c:v>2401.5976829758879</c:v>
                </c:pt>
                <c:pt idx="1734">
                  <c:v>2395.545444115749</c:v>
                </c:pt>
                <c:pt idx="1735">
                  <c:v>2336.7739875207703</c:v>
                </c:pt>
                <c:pt idx="1736">
                  <c:v>2230.8926988589801</c:v>
                </c:pt>
                <c:pt idx="1737">
                  <c:v>2324.1837066826997</c:v>
                </c:pt>
                <c:pt idx="1738">
                  <c:v>2393.2968528162601</c:v>
                </c:pt>
                <c:pt idx="1739">
                  <c:v>2370.8698963745901</c:v>
                </c:pt>
                <c:pt idx="1740">
                  <c:v>2210.8407866079115</c:v>
                </c:pt>
                <c:pt idx="1741">
                  <c:v>2192.6961349747589</c:v>
                </c:pt>
                <c:pt idx="1742">
                  <c:v>2318.0354418977709</c:v>
                </c:pt>
                <c:pt idx="1743">
                  <c:v>2368.2449150509278</c:v>
                </c:pt>
                <c:pt idx="1744">
                  <c:v>2347.3491820304789</c:v>
                </c:pt>
                <c:pt idx="1745">
                  <c:v>2360.4387293480149</c:v>
                </c:pt>
                <c:pt idx="1746">
                  <c:v>2438.0211226457441</c:v>
                </c:pt>
                <c:pt idx="1747">
                  <c:v>2460.7777605470646</c:v>
                </c:pt>
                <c:pt idx="1748">
                  <c:v>2439.8820479397582</c:v>
                </c:pt>
                <c:pt idx="1749">
                  <c:v>2420.2759663093793</c:v>
                </c:pt>
                <c:pt idx="1750">
                  <c:v>2448.8975275633611</c:v>
                </c:pt>
                <c:pt idx="1751">
                  <c:v>2540.4119167715962</c:v>
                </c:pt>
                <c:pt idx="1752">
                  <c:v>2557.7217224580891</c:v>
                </c:pt>
                <c:pt idx="1753">
                  <c:v>2611.1025715200549</c:v>
                </c:pt>
                <c:pt idx="1754">
                  <c:v>2650.3130030639745</c:v>
                </c:pt>
                <c:pt idx="1755">
                  <c:v>2634.0919825047845</c:v>
                </c:pt>
                <c:pt idx="1756">
                  <c:v>2672.0456009201862</c:v>
                </c:pt>
                <c:pt idx="1757">
                  <c:v>2712.6883385519786</c:v>
                </c:pt>
                <c:pt idx="1758">
                  <c:v>2736.9892979990686</c:v>
                </c:pt>
                <c:pt idx="1759">
                  <c:v>2731.1753007302891</c:v>
                </c:pt>
                <c:pt idx="1760">
                  <c:v>2757.295015861826</c:v>
                </c:pt>
                <c:pt idx="1761">
                  <c:v>2830.0501939893697</c:v>
                </c:pt>
                <c:pt idx="1762">
                  <c:v>2870.4997824209768</c:v>
                </c:pt>
                <c:pt idx="1763">
                  <c:v>2950.5152156382342</c:v>
                </c:pt>
                <c:pt idx="1764">
                  <c:v>3072.7114517059554</c:v>
                </c:pt>
                <c:pt idx="1765">
                  <c:v>2966.0381117389784</c:v>
                </c:pt>
                <c:pt idx="1766">
                  <c:v>2956.7320832765654</c:v>
                </c:pt>
                <c:pt idx="1767">
                  <c:v>2891.4808094721129</c:v>
                </c:pt>
                <c:pt idx="1768">
                  <c:v>2931.4389973687139</c:v>
                </c:pt>
                <c:pt idx="1769">
                  <c:v>2984.0422123584754</c:v>
                </c:pt>
                <c:pt idx="1770">
                  <c:v>3026.4045337015782</c:v>
                </c:pt>
                <c:pt idx="1771">
                  <c:v>3094.2130093675887</c:v>
                </c:pt>
                <c:pt idx="1772">
                  <c:v>3137.8598572328365</c:v>
                </c:pt>
                <c:pt idx="1773">
                  <c:v>3007.0543384542379</c:v>
                </c:pt>
                <c:pt idx="1774">
                  <c:v>2949.753448646632</c:v>
                </c:pt>
                <c:pt idx="1775">
                  <c:v>2789.7741615552095</c:v>
                </c:pt>
                <c:pt idx="1776">
                  <c:v>2827.9354666046906</c:v>
                </c:pt>
                <c:pt idx="1777">
                  <c:v>2975.3024202455927</c:v>
                </c:pt>
                <c:pt idx="1778">
                  <c:v>3011.3647883966291</c:v>
                </c:pt>
                <c:pt idx="1779">
                  <c:v>3102.1417166246656</c:v>
                </c:pt>
                <c:pt idx="1780">
                  <c:v>3043.220382245443</c:v>
                </c:pt>
                <c:pt idx="1781">
                  <c:v>3080.40852379335</c:v>
                </c:pt>
                <c:pt idx="1782">
                  <c:v>3187.9986867891607</c:v>
                </c:pt>
                <c:pt idx="1783">
                  <c:v>3083.2236614368253</c:v>
                </c:pt>
                <c:pt idx="1784">
                  <c:v>3170.8237470468412</c:v>
                </c:pt>
                <c:pt idx="1785">
                  <c:v>3158.8428537455407</c:v>
                </c:pt>
                <c:pt idx="1786">
                  <c:v>3295.5749557303807</c:v>
                </c:pt>
                <c:pt idx="1787">
                  <c:v>3374.9023257161089</c:v>
                </c:pt>
                <c:pt idx="1788">
                  <c:v>3469.2241166975027</c:v>
                </c:pt>
                <c:pt idx="1789">
                  <c:v>3458.8044264155278</c:v>
                </c:pt>
                <c:pt idx="1790">
                  <c:v>2805.3829491047859</c:v>
                </c:pt>
                <c:pt idx="1791">
                  <c:v>2940.9511559611146</c:v>
                </c:pt>
                <c:pt idx="1792">
                  <c:v>3108.7453444503376</c:v>
                </c:pt>
                <c:pt idx="1793">
                  <c:v>3287.7874535566561</c:v>
                </c:pt>
                <c:pt idx="1794">
                  <c:v>3379.7230990056173</c:v>
                </c:pt>
                <c:pt idx="1795">
                  <c:v>3562.4581796181869</c:v>
                </c:pt>
                <c:pt idx="1796">
                  <c:v>3530.0297623712922</c:v>
                </c:pt>
                <c:pt idx="1797">
                  <c:v>3584.3269596787036</c:v>
                </c:pt>
                <c:pt idx="1798">
                  <c:v>3723.2037915739611</c:v>
                </c:pt>
                <c:pt idx="1799">
                  <c:v>3873.0572568855237</c:v>
                </c:pt>
                <c:pt idx="1800">
                  <c:v>3959.388261396547</c:v>
                </c:pt>
                <c:pt idx="1801">
                  <c:v>4030.9208446438511</c:v>
                </c:pt>
                <c:pt idx="1802">
                  <c:v>4030.4763597525407</c:v>
                </c:pt>
                <c:pt idx="1803">
                  <c:v>4233.4266610070308</c:v>
                </c:pt>
                <c:pt idx="1804">
                  <c:v>4226.8073963056531</c:v>
                </c:pt>
                <c:pt idx="1805">
                  <c:v>4258.8788991289057</c:v>
                </c:pt>
                <c:pt idx="1806">
                  <c:v>4363.7128571428575</c:v>
                </c:pt>
                <c:pt idx="1807">
                  <c:v>4443.5695841020333</c:v>
                </c:pt>
                <c:pt idx="1808">
                  <c:v>4477.2040620731368</c:v>
                </c:pt>
              </c:numCache>
            </c:numRef>
          </c:yVal>
          <c:smooth val="0"/>
          <c:extLst>
            <c:ext xmlns:c16="http://schemas.microsoft.com/office/drawing/2014/chart" uri="{C3380CC4-5D6E-409C-BE32-E72D297353CC}">
              <c16:uniqueId val="{00000000-BFB0-ED46-A481-55B41BA1CBE5}"/>
            </c:ext>
          </c:extLst>
        </c:ser>
        <c:dLbls>
          <c:showLegendKey val="0"/>
          <c:showVal val="0"/>
          <c:showCatName val="0"/>
          <c:showSerName val="0"/>
          <c:showPercent val="0"/>
          <c:showBubbleSize val="0"/>
        </c:dLbls>
        <c:axId val="1210843152"/>
        <c:axId val="1"/>
      </c:scatterChart>
      <c:scatterChart>
        <c:scatterStyle val="lineMarker"/>
        <c:varyColors val="0"/>
        <c:ser>
          <c:idx val="2"/>
          <c:order val="1"/>
          <c:tx>
            <c:v>Real Earnings</c:v>
          </c:tx>
          <c:spPr>
            <a:ln w="25400">
              <a:solidFill>
                <a:srgbClr val="00FF00"/>
              </a:solidFill>
              <a:prstDash val="sysDash"/>
            </a:ln>
          </c:spPr>
          <c:marker>
            <c:symbol val="none"/>
          </c:marker>
          <c:xVal>
            <c:numRef>
              <c:f>Data!$F$9:$F$1841</c:f>
              <c:numCache>
                <c:formatCode>0.00</c:formatCode>
                <c:ptCount val="1833"/>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pt idx="1782">
                  <c:v>2019.5416666665317</c:v>
                </c:pt>
                <c:pt idx="1783">
                  <c:v>2019.6249999998649</c:v>
                </c:pt>
                <c:pt idx="1784">
                  <c:v>2019.7083333331982</c:v>
                </c:pt>
                <c:pt idx="1785">
                  <c:v>2019.7916666665315</c:v>
                </c:pt>
                <c:pt idx="1786">
                  <c:v>2019.8749999998647</c:v>
                </c:pt>
                <c:pt idx="1787">
                  <c:v>2019.958333333198</c:v>
                </c:pt>
                <c:pt idx="1788">
                  <c:v>2020.0416666665312</c:v>
                </c:pt>
                <c:pt idx="1789">
                  <c:v>2020.1249999998645</c:v>
                </c:pt>
                <c:pt idx="1790">
                  <c:v>2020.2083333331977</c:v>
                </c:pt>
                <c:pt idx="1791">
                  <c:v>2020.291666666531</c:v>
                </c:pt>
                <c:pt idx="1792">
                  <c:v>2020.3749999998643</c:v>
                </c:pt>
                <c:pt idx="1793">
                  <c:v>2020.4583333331975</c:v>
                </c:pt>
                <c:pt idx="1794">
                  <c:v>2020.5416666665308</c:v>
                </c:pt>
                <c:pt idx="1795">
                  <c:v>2020.624999999864</c:v>
                </c:pt>
                <c:pt idx="1796">
                  <c:v>2020.7083333331973</c:v>
                </c:pt>
                <c:pt idx="1797">
                  <c:v>2020.7916666665305</c:v>
                </c:pt>
                <c:pt idx="1798">
                  <c:v>2020.8749999998638</c:v>
                </c:pt>
                <c:pt idx="1799">
                  <c:v>2020.9583333331971</c:v>
                </c:pt>
                <c:pt idx="1800">
                  <c:v>2021.0416666665303</c:v>
                </c:pt>
                <c:pt idx="1801">
                  <c:v>2021.1249999998636</c:v>
                </c:pt>
                <c:pt idx="1802">
                  <c:v>2021.2083333331968</c:v>
                </c:pt>
                <c:pt idx="1803">
                  <c:v>2021.2916666665301</c:v>
                </c:pt>
                <c:pt idx="1804">
                  <c:v>2021.3749999998633</c:v>
                </c:pt>
                <c:pt idx="1805">
                  <c:v>2021.4583333331966</c:v>
                </c:pt>
                <c:pt idx="1806">
                  <c:v>2021.5416666665299</c:v>
                </c:pt>
                <c:pt idx="1807">
                  <c:v>2021.6249999998631</c:v>
                </c:pt>
                <c:pt idx="1808">
                  <c:v>2021.7083333331964</c:v>
                </c:pt>
              </c:numCache>
            </c:numRef>
          </c:xVal>
          <c:yVal>
            <c:numRef>
              <c:f>Data!$K$9:$K$1841</c:f>
              <c:numCache>
                <c:formatCode>0.00</c:formatCode>
                <c:ptCount val="1833"/>
                <c:pt idx="0">
                  <c:v>8.7612856354116282</c:v>
                </c:pt>
                <c:pt idx="1">
                  <c:v>8.5016932181645384</c:v>
                </c:pt>
                <c:pt idx="2">
                  <c:v>8.3775554590953885</c:v>
                </c:pt>
                <c:pt idx="3">
                  <c:v>8.6948985620049868</c:v>
                </c:pt>
                <c:pt idx="4">
                  <c:v>8.8970894963804632</c:v>
                </c:pt>
                <c:pt idx="5">
                  <c:v>9.0372302559479589</c:v>
                </c:pt>
                <c:pt idx="6">
                  <c:v>9.0372302559479589</c:v>
                </c:pt>
                <c:pt idx="7">
                  <c:v>9.1817939403751954</c:v>
                </c:pt>
                <c:pt idx="8">
                  <c:v>8.9666123384609868</c:v>
                </c:pt>
                <c:pt idx="9">
                  <c:v>8.8286942624248965</c:v>
                </c:pt>
                <c:pt idx="10">
                  <c:v>8.8286942624248965</c:v>
                </c:pt>
                <c:pt idx="11">
                  <c:v>8.6295099949229179</c:v>
                </c:pt>
                <c:pt idx="12">
                  <c:v>8.6834444323911857</c:v>
                </c:pt>
                <c:pt idx="13">
                  <c:v>8.7373788698594534</c:v>
                </c:pt>
                <c:pt idx="14">
                  <c:v>8.6610999660051231</c:v>
                </c:pt>
                <c:pt idx="15">
                  <c:v>8.5247570821459178</c:v>
                </c:pt>
                <c:pt idx="16">
                  <c:v>8.576737308256563</c:v>
                </c:pt>
                <c:pt idx="17">
                  <c:v>8.6917137888114642</c:v>
                </c:pt>
                <c:pt idx="18">
                  <c:v>8.8736422964592361</c:v>
                </c:pt>
                <c:pt idx="19">
                  <c:v>8.8611262483156992</c:v>
                </c:pt>
                <c:pt idx="20">
                  <c:v>8.8487929536695038</c:v>
                </c:pt>
                <c:pt idx="21">
                  <c:v>9.1004739902240495</c:v>
                </c:pt>
                <c:pt idx="22">
                  <c:v>8.8886186649204397</c:v>
                </c:pt>
                <c:pt idx="23">
                  <c:v>9.0721054447041691</c:v>
                </c:pt>
                <c:pt idx="24">
                  <c:v>9.1248502438012871</c:v>
                </c:pt>
                <c:pt idx="25">
                  <c:v>8.9795324100844223</c:v>
                </c:pt>
                <c:pt idx="26">
                  <c:v>9.0311389181883559</c:v>
                </c:pt>
                <c:pt idx="27">
                  <c:v>9.0827454262922895</c:v>
                </c:pt>
                <c:pt idx="28">
                  <c:v>9.3358294401897552</c:v>
                </c:pt>
                <c:pt idx="29">
                  <c:v>9.6730746502305482</c:v>
                </c:pt>
                <c:pt idx="30">
                  <c:v>9.7274177662430787</c:v>
                </c:pt>
                <c:pt idx="31">
                  <c:v>9.7817608822556092</c:v>
                </c:pt>
                <c:pt idx="32">
                  <c:v>9.8361039982681415</c:v>
                </c:pt>
                <c:pt idx="33">
                  <c:v>10.120439302132777</c:v>
                </c:pt>
                <c:pt idx="34">
                  <c:v>10.50167681930413</c:v>
                </c:pt>
                <c:pt idx="35">
                  <c:v>10.311604189230135</c:v>
                </c:pt>
                <c:pt idx="36">
                  <c:v>10.152998401788631</c:v>
                </c:pt>
                <c:pt idx="37">
                  <c:v>10.152998401788631</c:v>
                </c:pt>
                <c:pt idx="38">
                  <c:v>10.152998401788631</c:v>
                </c:pt>
                <c:pt idx="39">
                  <c:v>10.311604189230135</c:v>
                </c:pt>
                <c:pt idx="40">
                  <c:v>10.392814794340152</c:v>
                </c:pt>
                <c:pt idx="41">
                  <c:v>10.644234294221771</c:v>
                </c:pt>
                <c:pt idx="42">
                  <c:v>10.559063031431474</c:v>
                </c:pt>
                <c:pt idx="43">
                  <c:v>10.644234294221771</c:v>
                </c:pt>
                <c:pt idx="44">
                  <c:v>10.644234294221771</c:v>
                </c:pt>
                <c:pt idx="45">
                  <c:v>10.818766465453088</c:v>
                </c:pt>
                <c:pt idx="46">
                  <c:v>10.908119891938982</c:v>
                </c:pt>
                <c:pt idx="47">
                  <c:v>10.908119891938982</c:v>
                </c:pt>
                <c:pt idx="48">
                  <c:v>10.711299467801823</c:v>
                </c:pt>
                <c:pt idx="49">
                  <c:v>10.512107713253371</c:v>
                </c:pt>
                <c:pt idx="50">
                  <c:v>10.315287289116212</c:v>
                </c:pt>
                <c:pt idx="51">
                  <c:v>10.035581849584419</c:v>
                </c:pt>
                <c:pt idx="52">
                  <c:v>10.086020201091884</c:v>
                </c:pt>
                <c:pt idx="53">
                  <c:v>10.054843280837947</c:v>
                </c:pt>
                <c:pt idx="54">
                  <c:v>9.8512940144209828</c:v>
                </c:pt>
                <c:pt idx="55">
                  <c:v>9.5636050594710866</c:v>
                </c:pt>
                <c:pt idx="56">
                  <c:v>9.4417430807868534</c:v>
                </c:pt>
                <c:pt idx="57">
                  <c:v>9.2381938143698878</c:v>
                </c:pt>
                <c:pt idx="58">
                  <c:v>9.1100718637193339</c:v>
                </c:pt>
                <c:pt idx="59">
                  <c:v>8.9822163119295322</c:v>
                </c:pt>
                <c:pt idx="60">
                  <c:v>8.8923884297668554</c:v>
                </c:pt>
                <c:pt idx="61">
                  <c:v>8.7262696535527002</c:v>
                </c:pt>
                <c:pt idx="62">
                  <c:v>8.5576339261837848</c:v>
                </c:pt>
                <c:pt idx="63">
                  <c:v>8.4631890276136588</c:v>
                </c:pt>
                <c:pt idx="64">
                  <c:v>8.6000238875838591</c:v>
                </c:pt>
                <c:pt idx="65">
                  <c:v>8.6621087024632146</c:v>
                </c:pt>
                <c:pt idx="66">
                  <c:v>8.4807458015053925</c:v>
                </c:pt>
                <c:pt idx="67">
                  <c:v>8.2244841356619833</c:v>
                </c:pt>
                <c:pt idx="68">
                  <c:v>7.9703122657636474</c:v>
                </c:pt>
                <c:pt idx="69">
                  <c:v>7.6506609829236076</c:v>
                </c:pt>
                <c:pt idx="70">
                  <c:v>7.4111137085634988</c:v>
                </c:pt>
                <c:pt idx="71">
                  <c:v>7.1097897621716921</c:v>
                </c:pt>
                <c:pt idx="72">
                  <c:v>7.0285842640848584</c:v>
                </c:pt>
                <c:pt idx="73">
                  <c:v>7.2578253197184113</c:v>
                </c:pt>
                <c:pt idx="74">
                  <c:v>7.64257573741006</c:v>
                </c:pt>
                <c:pt idx="75">
                  <c:v>7.4785015472355898</c:v>
                </c:pt>
                <c:pt idx="76">
                  <c:v>7.3859196599887671</c:v>
                </c:pt>
                <c:pt idx="77">
                  <c:v>7.8500360116072878</c:v>
                </c:pt>
                <c:pt idx="78">
                  <c:v>7.8222433073772457</c:v>
                </c:pt>
                <c:pt idx="79">
                  <c:v>8.1705897857142844</c:v>
                </c:pt>
                <c:pt idx="80">
                  <c:v>8.2985323705427092</c:v>
                </c:pt>
                <c:pt idx="81">
                  <c:v>8.3463544214916006</c:v>
                </c:pt>
                <c:pt idx="82">
                  <c:v>8.559153535195172</c:v>
                </c:pt>
                <c:pt idx="83">
                  <c:v>8.6079318154829085</c:v>
                </c:pt>
                <c:pt idx="84">
                  <c:v>8.8978771493203119</c:v>
                </c:pt>
                <c:pt idx="85">
                  <c:v>9.0174031511602557</c:v>
                </c:pt>
                <c:pt idx="86">
                  <c:v>9.2337225161813201</c:v>
                </c:pt>
                <c:pt idx="87">
                  <c:v>9.35771315240207</c:v>
                </c:pt>
                <c:pt idx="88">
                  <c:v>9.6983065367335808</c:v>
                </c:pt>
                <c:pt idx="89">
                  <c:v>9.9447581675583443</c:v>
                </c:pt>
                <c:pt idx="90">
                  <c:v>9.8588826299272583</c:v>
                </c:pt>
                <c:pt idx="91">
                  <c:v>9.7780099106383584</c:v>
                </c:pt>
                <c:pt idx="92">
                  <c:v>9.8035149902878889</c:v>
                </c:pt>
                <c:pt idx="93">
                  <c:v>9.9394817357965142</c:v>
                </c:pt>
                <c:pt idx="94">
                  <c:v>10.081702378390293</c:v>
                </c:pt>
                <c:pt idx="95">
                  <c:v>10.342900663885812</c:v>
                </c:pt>
                <c:pt idx="96">
                  <c:v>10.415279919554758</c:v>
                </c:pt>
                <c:pt idx="97">
                  <c:v>10.489274434437768</c:v>
                </c:pt>
                <c:pt idx="98">
                  <c:v>10.801153178132308</c:v>
                </c:pt>
                <c:pt idx="99">
                  <c:v>11.120286423461748</c:v>
                </c:pt>
                <c:pt idx="100">
                  <c:v>11.317135178032478</c:v>
                </c:pt>
                <c:pt idx="101">
                  <c:v>11.64604872350769</c:v>
                </c:pt>
                <c:pt idx="102">
                  <c:v>11.704159848035946</c:v>
                </c:pt>
                <c:pt idx="103">
                  <c:v>11.901008602606677</c:v>
                </c:pt>
                <c:pt idx="104">
                  <c:v>11.686870351041959</c:v>
                </c:pt>
                <c:pt idx="105">
                  <c:v>11.242247942841589</c:v>
                </c:pt>
                <c:pt idx="106">
                  <c:v>10.845436809219365</c:v>
                </c:pt>
                <c:pt idx="107">
                  <c:v>10.689634917987219</c:v>
                </c:pt>
                <c:pt idx="108">
                  <c:v>10.635560731428324</c:v>
                </c:pt>
                <c:pt idx="109">
                  <c:v>10.88423391399769</c:v>
                </c:pt>
                <c:pt idx="110">
                  <c:v>11.030654050792998</c:v>
                </c:pt>
                <c:pt idx="111">
                  <c:v>11.722028606119142</c:v>
                </c:pt>
                <c:pt idx="112">
                  <c:v>12.340959362281149</c:v>
                </c:pt>
                <c:pt idx="113">
                  <c:v>12.867608244529041</c:v>
                </c:pt>
                <c:pt idx="114">
                  <c:v>13.139750763723679</c:v>
                </c:pt>
                <c:pt idx="115">
                  <c:v>13.408935212057504</c:v>
                </c:pt>
                <c:pt idx="116">
                  <c:v>13.541445795010736</c:v>
                </c:pt>
                <c:pt idx="117">
                  <c:v>13.810810770825004</c:v>
                </c:pt>
                <c:pt idx="118">
                  <c:v>13.935024099071809</c:v>
                </c:pt>
                <c:pt idx="119">
                  <c:v>14.05962196528875</c:v>
                </c:pt>
                <c:pt idx="120">
                  <c:v>14.079939075143688</c:v>
                </c:pt>
                <c:pt idx="121">
                  <c:v>13.821469185060392</c:v>
                </c:pt>
                <c:pt idx="122">
                  <c:v>13.700958139643628</c:v>
                </c:pt>
                <c:pt idx="123">
                  <c:v>13.446073349581875</c:v>
                </c:pt>
                <c:pt idx="124">
                  <c:v>13.462805359415269</c:v>
                </c:pt>
                <c:pt idx="125">
                  <c:v>13.342294313998508</c:v>
                </c:pt>
                <c:pt idx="126">
                  <c:v>13.090958376267332</c:v>
                </c:pt>
                <c:pt idx="127">
                  <c:v>12.72249694897959</c:v>
                </c:pt>
                <c:pt idx="128">
                  <c:v>12.134264986589658</c:v>
                </c:pt>
                <c:pt idx="129">
                  <c:v>11.910303295806143</c:v>
                </c:pt>
                <c:pt idx="130">
                  <c:v>11.911691728272102</c:v>
                </c:pt>
                <c:pt idx="131">
                  <c:v>11.799064296352375</c:v>
                </c:pt>
                <c:pt idx="132">
                  <c:v>11.777611452177188</c:v>
                </c:pt>
                <c:pt idx="133">
                  <c:v>11.64462622028069</c:v>
                </c:pt>
                <c:pt idx="134">
                  <c:v>11.623372054238652</c:v>
                </c:pt>
                <c:pt idx="135">
                  <c:v>11.495654826164282</c:v>
                </c:pt>
                <c:pt idx="136">
                  <c:v>11.367739708005825</c:v>
                </c:pt>
                <c:pt idx="137">
                  <c:v>11.244626659313296</c:v>
                </c:pt>
                <c:pt idx="138">
                  <c:v>11.32600408723297</c:v>
                </c:pt>
                <c:pt idx="139">
                  <c:v>11.20068214133437</c:v>
                </c:pt>
                <c:pt idx="140">
                  <c:v>11.490533516475926</c:v>
                </c:pt>
                <c:pt idx="141">
                  <c:v>11.576491038034817</c:v>
                </c:pt>
                <c:pt idx="142">
                  <c:v>11.661363840691102</c:v>
                </c:pt>
                <c:pt idx="143">
                  <c:v>11.750491044486587</c:v>
                </c:pt>
                <c:pt idx="144">
                  <c:v>11.682174236088409</c:v>
                </c:pt>
                <c:pt idx="145">
                  <c:v>11.504363120458956</c:v>
                </c:pt>
                <c:pt idx="146">
                  <c:v>11.545540619292051</c:v>
                </c:pt>
                <c:pt idx="147">
                  <c:v>11.587604314954055</c:v>
                </c:pt>
                <c:pt idx="148">
                  <c:v>11.630484948979589</c:v>
                </c:pt>
                <c:pt idx="149">
                  <c:v>11.907639011418024</c:v>
                </c:pt>
                <c:pt idx="150">
                  <c:v>12.077505709063628</c:v>
                </c:pt>
                <c:pt idx="151">
                  <c:v>12.004308704766272</c:v>
                </c:pt>
                <c:pt idx="152">
                  <c:v>12.054138757805941</c:v>
                </c:pt>
                <c:pt idx="153">
                  <c:v>11.980186986285659</c:v>
                </c:pt>
                <c:pt idx="154">
                  <c:v>12.030178217905213</c:v>
                </c:pt>
                <c:pt idx="155">
                  <c:v>11.832283443245096</c:v>
                </c:pt>
                <c:pt idx="156">
                  <c:v>11.61042812868425</c:v>
                </c:pt>
                <c:pt idx="157">
                  <c:v>11.388572814123405</c:v>
                </c:pt>
                <c:pt idx="158">
                  <c:v>11.166717499562559</c:v>
                </c:pt>
                <c:pt idx="159">
                  <c:v>11.17522975282238</c:v>
                </c:pt>
                <c:pt idx="160">
                  <c:v>11.184210411294924</c:v>
                </c:pt>
                <c:pt idx="161">
                  <c:v>10.952812954509511</c:v>
                </c:pt>
                <c:pt idx="162">
                  <c:v>10.837877144482366</c:v>
                </c:pt>
                <c:pt idx="163">
                  <c:v>10.603966126975553</c:v>
                </c:pt>
                <c:pt idx="164">
                  <c:v>10.484035210317254</c:v>
                </c:pt>
                <c:pt idx="165">
                  <c:v>10.361438607621347</c:v>
                </c:pt>
                <c:pt idx="166">
                  <c:v>10.352330223605817</c:v>
                </c:pt>
                <c:pt idx="167">
                  <c:v>10.223992321285543</c:v>
                </c:pt>
                <c:pt idx="168">
                  <c:v>10.115156273994439</c:v>
                </c:pt>
                <c:pt idx="169">
                  <c:v>9.889328367935887</c:v>
                </c:pt>
                <c:pt idx="170">
                  <c:v>10.009258706986271</c:v>
                </c:pt>
                <c:pt idx="171">
                  <c:v>9.7853500700820035</c:v>
                </c:pt>
                <c:pt idx="172">
                  <c:v>9.9008292481298721</c:v>
                </c:pt>
                <c:pt idx="173">
                  <c:v>10.025320622255242</c:v>
                </c:pt>
                <c:pt idx="174">
                  <c:v>9.7932541815159055</c:v>
                </c:pt>
                <c:pt idx="175">
                  <c:v>9.6771151364613033</c:v>
                </c:pt>
                <c:pt idx="176">
                  <c:v>9.6796199111429928</c:v>
                </c:pt>
                <c:pt idx="177">
                  <c:v>9.5655386764759491</c:v>
                </c:pt>
                <c:pt idx="178">
                  <c:v>9.3355297098301246</c:v>
                </c:pt>
                <c:pt idx="179">
                  <c:v>9.0083328362876429</c:v>
                </c:pt>
                <c:pt idx="180">
                  <c:v>9.3935992323574276</c:v>
                </c:pt>
                <c:pt idx="181">
                  <c:v>9.564391945673016</c:v>
                </c:pt>
                <c:pt idx="182">
                  <c:v>9.8524702666991164</c:v>
                </c:pt>
                <c:pt idx="183">
                  <c:v>10.147585072089608</c:v>
                </c:pt>
                <c:pt idx="184">
                  <c:v>10.580605372852034</c:v>
                </c:pt>
                <c:pt idx="185">
                  <c:v>10.896144399898121</c:v>
                </c:pt>
                <c:pt idx="186">
                  <c:v>10.939269961762271</c:v>
                </c:pt>
                <c:pt idx="187">
                  <c:v>10.981342197072584</c:v>
                </c:pt>
                <c:pt idx="188">
                  <c:v>11.158460619606013</c:v>
                </c:pt>
                <c:pt idx="189">
                  <c:v>11.335579042139441</c:v>
                </c:pt>
                <c:pt idx="190">
                  <c:v>11.512697464672872</c:v>
                </c:pt>
                <c:pt idx="191">
                  <c:v>11.547251978584727</c:v>
                </c:pt>
                <c:pt idx="192">
                  <c:v>11.357715435486707</c:v>
                </c:pt>
                <c:pt idx="193">
                  <c:v>11.308482093840803</c:v>
                </c:pt>
                <c:pt idx="194">
                  <c:v>11.392873751257525</c:v>
                </c:pt>
                <c:pt idx="195">
                  <c:v>11.477265408674247</c:v>
                </c:pt>
                <c:pt idx="196">
                  <c:v>11.561657066090969</c:v>
                </c:pt>
                <c:pt idx="197">
                  <c:v>11.784697218775678</c:v>
                </c:pt>
                <c:pt idx="198">
                  <c:v>12.013099711150677</c:v>
                </c:pt>
                <c:pt idx="199">
                  <c:v>11.955489932091268</c:v>
                </c:pt>
                <c:pt idx="200">
                  <c:v>12.185950066706802</c:v>
                </c:pt>
                <c:pt idx="201">
                  <c:v>12.126282645406857</c:v>
                </c:pt>
                <c:pt idx="202">
                  <c:v>12.068007010591302</c:v>
                </c:pt>
                <c:pt idx="203">
                  <c:v>11.873023340847727</c:v>
                </c:pt>
                <c:pt idx="204">
                  <c:v>11.467447368951705</c:v>
                </c:pt>
                <c:pt idx="205">
                  <c:v>11.322246980313958</c:v>
                </c:pt>
                <c:pt idx="206">
                  <c:v>11.048507831066637</c:v>
                </c:pt>
                <c:pt idx="207">
                  <c:v>10.900082731908048</c:v>
                </c:pt>
                <c:pt idx="208">
                  <c:v>10.744745822297098</c:v>
                </c:pt>
                <c:pt idx="209">
                  <c:v>10.589148225566552</c:v>
                </c:pt>
                <c:pt idx="210">
                  <c:v>10.18438521705006</c:v>
                </c:pt>
                <c:pt idx="211">
                  <c:v>9.9008292481298721</c:v>
                </c:pt>
                <c:pt idx="212">
                  <c:v>9.6206489455063533</c:v>
                </c:pt>
                <c:pt idx="213">
                  <c:v>9.231872947410336</c:v>
                </c:pt>
                <c:pt idx="214">
                  <c:v>8.8487004509706821</c:v>
                </c:pt>
                <c:pt idx="215">
                  <c:v>8.5749613017233592</c:v>
                </c:pt>
                <c:pt idx="216">
                  <c:v>8.9939442831989442</c:v>
                </c:pt>
                <c:pt idx="217">
                  <c:v>9.2198379653636984</c:v>
                </c:pt>
                <c:pt idx="218">
                  <c:v>9.4477516188420498</c:v>
                </c:pt>
                <c:pt idx="219">
                  <c:v>9.5632241386278967</c:v>
                </c:pt>
                <c:pt idx="220">
                  <c:v>9.9242491751462971</c:v>
                </c:pt>
                <c:pt idx="221">
                  <c:v>10.042608489486678</c:v>
                </c:pt>
                <c:pt idx="222">
                  <c:v>10.160967803827054</c:v>
                </c:pt>
                <c:pt idx="223">
                  <c:v>10.282913764056538</c:v>
                </c:pt>
                <c:pt idx="224">
                  <c:v>10.272868506938869</c:v>
                </c:pt>
                <c:pt idx="225">
                  <c:v>10.389766665810932</c:v>
                </c:pt>
                <c:pt idx="226">
                  <c:v>10.510207193133665</c:v>
                </c:pt>
                <c:pt idx="227">
                  <c:v>10.497501798713389</c:v>
                </c:pt>
                <c:pt idx="228">
                  <c:v>10.731244500194334</c:v>
                </c:pt>
                <c:pt idx="229">
                  <c:v>10.698964687192412</c:v>
                </c:pt>
                <c:pt idx="230">
                  <c:v>10.670271520079593</c:v>
                </c:pt>
                <c:pt idx="231">
                  <c:v>10.641578352966775</c:v>
                </c:pt>
                <c:pt idx="232">
                  <c:v>10.478325877077646</c:v>
                </c:pt>
                <c:pt idx="233">
                  <c:v>10.449986929472297</c:v>
                </c:pt>
                <c:pt idx="234">
                  <c:v>10.421647981866951</c:v>
                </c:pt>
                <c:pt idx="235">
                  <c:v>10.018700563092484</c:v>
                </c:pt>
                <c:pt idx="236">
                  <c:v>9.8738239177565195</c:v>
                </c:pt>
                <c:pt idx="237">
                  <c:v>9.8468185873831704</c:v>
                </c:pt>
                <c:pt idx="238">
                  <c:v>10.052976679144221</c:v>
                </c:pt>
                <c:pt idx="239">
                  <c:v>10.025320622255242</c:v>
                </c:pt>
                <c:pt idx="240">
                  <c:v>10.294550097271596</c:v>
                </c:pt>
                <c:pt idx="241">
                  <c:v>10.312252212478409</c:v>
                </c:pt>
                <c:pt idx="242">
                  <c:v>10.332959155593167</c:v>
                </c:pt>
                <c:pt idx="243">
                  <c:v>10.353168531883503</c:v>
                </c:pt>
                <c:pt idx="244">
                  <c:v>10.616475059697047</c:v>
                </c:pt>
                <c:pt idx="245">
                  <c:v>11.022376888649056</c:v>
                </c:pt>
                <c:pt idx="246">
                  <c:v>11.307240094534091</c:v>
                </c:pt>
                <c:pt idx="247">
                  <c:v>11.452477201011504</c:v>
                </c:pt>
                <c:pt idx="248">
                  <c:v>11.74626528681031</c:v>
                </c:pt>
                <c:pt idx="249">
                  <c:v>11.896904414152608</c:v>
                </c:pt>
                <c:pt idx="250">
                  <c:v>12.196417631619296</c:v>
                </c:pt>
                <c:pt idx="251">
                  <c:v>12.348963653217872</c:v>
                </c:pt>
                <c:pt idx="252">
                  <c:v>12.762873668055313</c:v>
                </c:pt>
                <c:pt idx="253">
                  <c:v>12.856033329865934</c:v>
                </c:pt>
                <c:pt idx="254">
                  <c:v>13.294502648017422</c:v>
                </c:pt>
                <c:pt idx="255">
                  <c:v>13.571101139265526</c:v>
                </c:pt>
                <c:pt idx="256">
                  <c:v>13.668037575974566</c:v>
                </c:pt>
                <c:pt idx="257">
                  <c:v>13.764974012683604</c:v>
                </c:pt>
                <c:pt idx="258">
                  <c:v>13.497110257405417</c:v>
                </c:pt>
                <c:pt idx="259">
                  <c:v>13.414991300729669</c:v>
                </c:pt>
                <c:pt idx="260">
                  <c:v>13.508150962540293</c:v>
                </c:pt>
                <c:pt idx="261">
                  <c:v>13.601310624350916</c:v>
                </c:pt>
                <c:pt idx="262">
                  <c:v>13.347776889875197</c:v>
                </c:pt>
                <c:pt idx="263">
                  <c:v>13.270589789678821</c:v>
                </c:pt>
                <c:pt idx="264">
                  <c:v>12.472881656929969</c:v>
                </c:pt>
                <c:pt idx="265">
                  <c:v>12.013559454618569</c:v>
                </c:pt>
                <c:pt idx="266">
                  <c:v>11.984647886864453</c:v>
                </c:pt>
                <c:pt idx="267">
                  <c:v>11.806714046078362</c:v>
                </c:pt>
                <c:pt idx="268">
                  <c:v>11.627905972469929</c:v>
                </c:pt>
                <c:pt idx="269">
                  <c:v>11.58762328383219</c:v>
                </c:pt>
                <c:pt idx="270">
                  <c:v>11.545220466334481</c:v>
                </c:pt>
                <c:pt idx="271">
                  <c:v>11.662003334751125</c:v>
                </c:pt>
                <c:pt idx="272">
                  <c:v>10.854319437773587</c:v>
                </c:pt>
                <c:pt idx="273">
                  <c:v>10.37053355275852</c:v>
                </c:pt>
                <c:pt idx="274">
                  <c:v>10.298935576536087</c:v>
                </c:pt>
                <c:pt idx="275">
                  <c:v>10.081389417740105</c:v>
                </c:pt>
                <c:pt idx="276">
                  <c:v>10.030657747134063</c:v>
                </c:pt>
                <c:pt idx="277">
                  <c:v>9.8324592878128154</c:v>
                </c:pt>
                <c:pt idx="278">
                  <c:v>9.772306620022853</c:v>
                </c:pt>
                <c:pt idx="279">
                  <c:v>9.4271570670603442</c:v>
                </c:pt>
                <c:pt idx="280">
                  <c:v>9.0778490857488876</c:v>
                </c:pt>
                <c:pt idx="281">
                  <c:v>8.7326995327863788</c:v>
                </c:pt>
                <c:pt idx="282">
                  <c:v>8.38754997982387</c:v>
                </c:pt>
                <c:pt idx="283">
                  <c:v>7.8118141402968231</c:v>
                </c:pt>
                <c:pt idx="284">
                  <c:v>7.3725533699634545</c:v>
                </c:pt>
                <c:pt idx="285">
                  <c:v>7.2429773866500229</c:v>
                </c:pt>
                <c:pt idx="286">
                  <c:v>6.8986592765885613</c:v>
                </c:pt>
                <c:pt idx="287">
                  <c:v>6.6534853583134312</c:v>
                </c:pt>
                <c:pt idx="288">
                  <c:v>6.9653674844843749</c:v>
                </c:pt>
                <c:pt idx="289">
                  <c:v>7.2772496106553159</c:v>
                </c:pt>
                <c:pt idx="290">
                  <c:v>7.5891317368262579</c:v>
                </c:pt>
                <c:pt idx="291">
                  <c:v>7.5718115691516568</c:v>
                </c:pt>
                <c:pt idx="292">
                  <c:v>7.7628771776654775</c:v>
                </c:pt>
                <c:pt idx="293">
                  <c:v>7.9487878101412361</c:v>
                </c:pt>
                <c:pt idx="294">
                  <c:v>8.3524627860957654</c:v>
                </c:pt>
                <c:pt idx="295">
                  <c:v>8.7673607642808644</c:v>
                </c:pt>
                <c:pt idx="296">
                  <c:v>9.066248063063167</c:v>
                </c:pt>
                <c:pt idx="297">
                  <c:v>9.3651353618454696</c:v>
                </c:pt>
                <c:pt idx="298">
                  <c:v>9.6640226606277722</c:v>
                </c:pt>
                <c:pt idx="299">
                  <c:v>10.103225737579958</c:v>
                </c:pt>
                <c:pt idx="300">
                  <c:v>10.112294970495531</c:v>
                </c:pt>
                <c:pt idx="301">
                  <c:v>10.117456172985364</c:v>
                </c:pt>
                <c:pt idx="302">
                  <c:v>9.9802280374701482</c:v>
                </c:pt>
                <c:pt idx="303">
                  <c:v>9.9877551554863988</c:v>
                </c:pt>
                <c:pt idx="304">
                  <c:v>9.9912244067593434</c:v>
                </c:pt>
                <c:pt idx="305">
                  <c:v>9.9991333494903678</c:v>
                </c:pt>
                <c:pt idx="306">
                  <c:v>9.8556675231715936</c:v>
                </c:pt>
                <c:pt idx="307">
                  <c:v>9.707854247570431</c:v>
                </c:pt>
                <c:pt idx="308">
                  <c:v>9.5643884212516568</c:v>
                </c:pt>
                <c:pt idx="309">
                  <c:v>9.1438383700629604</c:v>
                </c:pt>
                <c:pt idx="310">
                  <c:v>8.7432205804892451</c:v>
                </c:pt>
                <c:pt idx="311">
                  <c:v>8.6079527515365282</c:v>
                </c:pt>
                <c:pt idx="312">
                  <c:v>9.2113517128968354</c:v>
                </c:pt>
                <c:pt idx="313">
                  <c:v>9.5657967627746814</c:v>
                </c:pt>
                <c:pt idx="314">
                  <c:v>9.9160222287254065</c:v>
                </c:pt>
                <c:pt idx="315">
                  <c:v>10.419480917979204</c:v>
                </c:pt>
                <c:pt idx="316">
                  <c:v>10.942529843768371</c:v>
                </c:pt>
                <c:pt idx="317">
                  <c:v>11.303368134206503</c:v>
                </c:pt>
                <c:pt idx="318">
                  <c:v>11.664206424644634</c:v>
                </c:pt>
                <c:pt idx="319">
                  <c:v>11.506371241533291</c:v>
                </c:pt>
                <c:pt idx="320">
                  <c:v>11.517677340841152</c:v>
                </c:pt>
                <c:pt idx="321">
                  <c:v>12.022440676312685</c:v>
                </c:pt>
                <c:pt idx="322">
                  <c:v>12.366758786374149</c:v>
                </c:pt>
                <c:pt idx="323">
                  <c:v>12.706977871315829</c:v>
                </c:pt>
                <c:pt idx="324">
                  <c:v>12.842245700268547</c:v>
                </c:pt>
                <c:pt idx="325">
                  <c:v>12.798766364366289</c:v>
                </c:pt>
                <c:pt idx="326">
                  <c:v>12.932128944102345</c:v>
                </c:pt>
                <c:pt idx="327">
                  <c:v>13.0654915238384</c:v>
                </c:pt>
                <c:pt idx="328">
                  <c:v>12.334282296767411</c:v>
                </c:pt>
                <c:pt idx="329">
                  <c:v>13.336257973605546</c:v>
                </c:pt>
                <c:pt idx="330">
                  <c:v>13.662050724224406</c:v>
                </c:pt>
                <c:pt idx="331">
                  <c:v>13.801417578296901</c:v>
                </c:pt>
                <c:pt idx="332">
                  <c:v>13.93668540724962</c:v>
                </c:pt>
                <c:pt idx="333">
                  <c:v>14.071953236202335</c:v>
                </c:pt>
                <c:pt idx="334">
                  <c:v>14.211320090274834</c:v>
                </c:pt>
                <c:pt idx="335">
                  <c:v>14.144516032611939</c:v>
                </c:pt>
                <c:pt idx="336">
                  <c:v>14.580975384475394</c:v>
                </c:pt>
                <c:pt idx="337">
                  <c:v>14.609931376902569</c:v>
                </c:pt>
                <c:pt idx="338">
                  <c:v>15.034433014972381</c:v>
                </c:pt>
                <c:pt idx="339">
                  <c:v>15.25004022306609</c:v>
                </c:pt>
                <c:pt idx="340">
                  <c:v>15.672683087117504</c:v>
                </c:pt>
                <c:pt idx="341">
                  <c:v>15.87688805446685</c:v>
                </c:pt>
                <c:pt idx="342">
                  <c:v>16.07571901427476</c:v>
                </c:pt>
                <c:pt idx="343">
                  <c:v>16.273129725079574</c:v>
                </c:pt>
                <c:pt idx="344">
                  <c:v>16.050240353733169</c:v>
                </c:pt>
                <c:pt idx="345">
                  <c:v>16.234674609414078</c:v>
                </c:pt>
                <c:pt idx="346">
                  <c:v>16.418092813187737</c:v>
                </c:pt>
                <c:pt idx="347">
                  <c:v>16.593634133387987</c:v>
                </c:pt>
                <c:pt idx="348">
                  <c:v>16.593634133387987</c:v>
                </c:pt>
                <c:pt idx="349">
                  <c:v>16.396100478296596</c:v>
                </c:pt>
                <c:pt idx="350">
                  <c:v>16.396100478296596</c:v>
                </c:pt>
                <c:pt idx="351">
                  <c:v>16.396100478296596</c:v>
                </c:pt>
                <c:pt idx="352">
                  <c:v>16.796002877941422</c:v>
                </c:pt>
                <c:pt idx="353">
                  <c:v>17.003368563209161</c:v>
                </c:pt>
                <c:pt idx="354">
                  <c:v>16.796002877941422</c:v>
                </c:pt>
                <c:pt idx="355">
                  <c:v>17.003368563209161</c:v>
                </c:pt>
                <c:pt idx="356">
                  <c:v>16.796002877941422</c:v>
                </c:pt>
                <c:pt idx="357">
                  <c:v>17.003368563209161</c:v>
                </c:pt>
                <c:pt idx="358">
                  <c:v>17.003368563209161</c:v>
                </c:pt>
                <c:pt idx="359">
                  <c:v>17.215900267691445</c:v>
                </c:pt>
                <c:pt idx="360">
                  <c:v>17.063588826870529</c:v>
                </c:pt>
                <c:pt idx="361">
                  <c:v>17.334259582031823</c:v>
                </c:pt>
                <c:pt idx="362">
                  <c:v>17.395232562146564</c:v>
                </c:pt>
                <c:pt idx="363">
                  <c:v>17.677178264768052</c:v>
                </c:pt>
                <c:pt idx="364">
                  <c:v>17.735291034900843</c:v>
                </c:pt>
                <c:pt idx="365">
                  <c:v>17.797035853166932</c:v>
                </c:pt>
                <c:pt idx="366">
                  <c:v>17.635537836716423</c:v>
                </c:pt>
                <c:pt idx="367">
                  <c:v>17.474503567148084</c:v>
                </c:pt>
                <c:pt idx="368">
                  <c:v>17.320877967877092</c:v>
                </c:pt>
                <c:pt idx="369">
                  <c:v>17.380363811403132</c:v>
                </c:pt>
                <c:pt idx="370">
                  <c:v>17.226266434723403</c:v>
                </c:pt>
                <c:pt idx="371">
                  <c:v>17.079271331558957</c:v>
                </c:pt>
                <c:pt idx="372">
                  <c:v>17.658392323613715</c:v>
                </c:pt>
                <c:pt idx="373">
                  <c:v>18.035206098726068</c:v>
                </c:pt>
                <c:pt idx="374">
                  <c:v>18.408562866727294</c:v>
                </c:pt>
                <c:pt idx="375">
                  <c:v>18.558336228871962</c:v>
                </c:pt>
                <c:pt idx="376">
                  <c:v>18.707942616139022</c:v>
                </c:pt>
                <c:pt idx="377">
                  <c:v>18.850770564824142</c:v>
                </c:pt>
                <c:pt idx="378">
                  <c:v>19.211103878275651</c:v>
                </c:pt>
                <c:pt idx="379">
                  <c:v>19.805034162556414</c:v>
                </c:pt>
                <c:pt idx="380">
                  <c:v>19.935106924747657</c:v>
                </c:pt>
                <c:pt idx="381">
                  <c:v>18.971742926585964</c:v>
                </c:pt>
                <c:pt idx="382">
                  <c:v>19.962786541697053</c:v>
                </c:pt>
                <c:pt idx="383">
                  <c:v>20.085250224004454</c:v>
                </c:pt>
                <c:pt idx="384">
                  <c:v>19.602781023321011</c:v>
                </c:pt>
                <c:pt idx="385">
                  <c:v>19.337921186428783</c:v>
                </c:pt>
                <c:pt idx="386">
                  <c:v>19.726487512697698</c:v>
                </c:pt>
                <c:pt idx="387">
                  <c:v>19.455859667482176</c:v>
                </c:pt>
                <c:pt idx="388">
                  <c:v>19.628156324400077</c:v>
                </c:pt>
                <c:pt idx="389">
                  <c:v>19.351233500173457</c:v>
                </c:pt>
                <c:pt idx="390">
                  <c:v>19.074310675946837</c:v>
                </c:pt>
                <c:pt idx="391">
                  <c:v>18.794051432151225</c:v>
                </c:pt>
                <c:pt idx="392">
                  <c:v>18.304244317140249</c:v>
                </c:pt>
                <c:pt idx="393">
                  <c:v>18.240205783697977</c:v>
                </c:pt>
                <c:pt idx="394">
                  <c:v>18.171211674968667</c:v>
                </c:pt>
                <c:pt idx="395">
                  <c:v>17.891031372345147</c:v>
                </c:pt>
                <c:pt idx="396">
                  <c:v>17.370892760068049</c:v>
                </c:pt>
                <c:pt idx="397">
                  <c:v>16.871004840552434</c:v>
                </c:pt>
                <c:pt idx="398">
                  <c:v>16.954997531574882</c:v>
                </c:pt>
                <c:pt idx="399">
                  <c:v>17.041086556155616</c:v>
                </c:pt>
                <c:pt idx="400">
                  <c:v>17.32729510080144</c:v>
                </c:pt>
                <c:pt idx="401">
                  <c:v>17.21589811301137</c:v>
                </c:pt>
                <c:pt idx="402">
                  <c:v>17.104501125221297</c:v>
                </c:pt>
                <c:pt idx="403">
                  <c:v>16.792199690753964</c:v>
                </c:pt>
                <c:pt idx="404">
                  <c:v>16.490310195621845</c:v>
                </c:pt>
                <c:pt idx="405">
                  <c:v>16.381474148330739</c:v>
                </c:pt>
                <c:pt idx="406">
                  <c:v>15.903815570121377</c:v>
                </c:pt>
                <c:pt idx="407">
                  <c:v>15.79742475037396</c:v>
                </c:pt>
                <c:pt idx="408">
                  <c:v>16.281019385589488</c:v>
                </c:pt>
                <c:pt idx="409">
                  <c:v>16.764614020805016</c:v>
                </c:pt>
                <c:pt idx="410">
                  <c:v>17.44408399883185</c:v>
                </c:pt>
                <c:pt idx="411">
                  <c:v>17.933170466088821</c:v>
                </c:pt>
                <c:pt idx="412">
                  <c:v>18.634050521052682</c:v>
                </c:pt>
                <c:pt idx="413">
                  <c:v>19.128759826921339</c:v>
                </c:pt>
                <c:pt idx="414">
                  <c:v>19.623469132789992</c:v>
                </c:pt>
                <c:pt idx="415">
                  <c:v>19.889516335116689</c:v>
                </c:pt>
                <c:pt idx="416">
                  <c:v>20.612887744527303</c:v>
                </c:pt>
                <c:pt idx="417">
                  <c:v>21.10759705039596</c:v>
                </c:pt>
                <c:pt idx="418">
                  <c:v>21.356775736887592</c:v>
                </c:pt>
                <c:pt idx="419">
                  <c:v>21.600560372960313</c:v>
                </c:pt>
                <c:pt idx="420">
                  <c:v>21.842357690568075</c:v>
                </c:pt>
                <c:pt idx="421">
                  <c:v>22.084155008175845</c:v>
                </c:pt>
                <c:pt idx="422">
                  <c:v>22.325952325783607</c:v>
                </c:pt>
                <c:pt idx="423">
                  <c:v>22.56774964339137</c:v>
                </c:pt>
                <c:pt idx="424">
                  <c:v>22.556054815052622</c:v>
                </c:pt>
                <c:pt idx="425">
                  <c:v>22.795164936766959</c:v>
                </c:pt>
                <c:pt idx="426">
                  <c:v>23.828498232673564</c:v>
                </c:pt>
                <c:pt idx="427">
                  <c:v>23.534938913822426</c:v>
                </c:pt>
                <c:pt idx="428">
                  <c:v>23.512495301909976</c:v>
                </c:pt>
                <c:pt idx="429">
                  <c:v>23.235161072343487</c:v>
                </c:pt>
                <c:pt idx="430">
                  <c:v>23.216878164136357</c:v>
                </c:pt>
                <c:pt idx="431">
                  <c:v>23.198773924951418</c:v>
                </c:pt>
                <c:pt idx="432">
                  <c:v>23.192195768745918</c:v>
                </c:pt>
                <c:pt idx="433">
                  <c:v>22.450130473710473</c:v>
                </c:pt>
                <c:pt idx="434">
                  <c:v>22.435656361630642</c:v>
                </c:pt>
                <c:pt idx="435">
                  <c:v>22.182301330608148</c:v>
                </c:pt>
                <c:pt idx="436">
                  <c:v>21.46901121471134</c:v>
                </c:pt>
                <c:pt idx="437">
                  <c:v>21.002303111760042</c:v>
                </c:pt>
                <c:pt idx="438">
                  <c:v>20.75678323031271</c:v>
                </c:pt>
                <c:pt idx="439">
                  <c:v>20.508305278004563</c:v>
                </c:pt>
                <c:pt idx="440">
                  <c:v>20.262785396557227</c:v>
                </c:pt>
                <c:pt idx="441">
                  <c:v>19.812965123208141</c:v>
                </c:pt>
                <c:pt idx="442">
                  <c:v>20.399658702690829</c:v>
                </c:pt>
                <c:pt idx="443">
                  <c:v>20.584169540599603</c:v>
                </c:pt>
                <c:pt idx="444">
                  <c:v>20.599158504963192</c:v>
                </c:pt>
                <c:pt idx="445">
                  <c:v>20.617668761688382</c:v>
                </c:pt>
                <c:pt idx="446">
                  <c:v>20.404063719623572</c:v>
                </c:pt>
                <c:pt idx="447">
                  <c:v>19.968539845695986</c:v>
                </c:pt>
                <c:pt idx="448">
                  <c:v>19.760435688137811</c:v>
                </c:pt>
                <c:pt idx="449">
                  <c:v>19.549178437283299</c:v>
                </c:pt>
                <c:pt idx="450">
                  <c:v>19.127683604923842</c:v>
                </c:pt>
                <c:pt idx="451">
                  <c:v>18.921841909517848</c:v>
                </c:pt>
                <c:pt idx="452">
                  <c:v>18.712881400545093</c:v>
                </c:pt>
                <c:pt idx="453">
                  <c:v>18.305081481438013</c:v>
                </c:pt>
                <c:pt idx="454">
                  <c:v>17.908842976011837</c:v>
                </c:pt>
                <c:pt idx="455">
                  <c:v>17.517927720640486</c:v>
                </c:pt>
                <c:pt idx="456">
                  <c:v>18.162198007034331</c:v>
                </c:pt>
                <c:pt idx="457">
                  <c:v>18.424027430328788</c:v>
                </c:pt>
                <c:pt idx="458">
                  <c:v>18.877077285172941</c:v>
                </c:pt>
                <c:pt idx="459">
                  <c:v>18.931653509192152</c:v>
                </c:pt>
                <c:pt idx="460">
                  <c:v>19.177615125907096</c:v>
                </c:pt>
                <c:pt idx="461">
                  <c:v>19.418606793631682</c:v>
                </c:pt>
                <c:pt idx="462">
                  <c:v>19.853351721847318</c:v>
                </c:pt>
                <c:pt idx="463">
                  <c:v>20.085174236126786</c:v>
                </c:pt>
                <c:pt idx="464">
                  <c:v>20.312576473591889</c:v>
                </c:pt>
                <c:pt idx="465">
                  <c:v>20.335937755102037</c:v>
                </c:pt>
                <c:pt idx="466">
                  <c:v>20.554202892001836</c:v>
                </c:pt>
                <c:pt idx="467">
                  <c:v>20.768309753046061</c:v>
                </c:pt>
                <c:pt idx="468">
                  <c:v>20.899072068042138</c:v>
                </c:pt>
                <c:pt idx="469">
                  <c:v>20.830098232834079</c:v>
                </c:pt>
                <c:pt idx="470">
                  <c:v>20.369489995636151</c:v>
                </c:pt>
                <c:pt idx="471">
                  <c:v>20.112041414237002</c:v>
                </c:pt>
                <c:pt idx="472">
                  <c:v>20.426725711055173</c:v>
                </c:pt>
                <c:pt idx="473">
                  <c:v>20.554202892001836</c:v>
                </c:pt>
                <c:pt idx="474">
                  <c:v>20.485229056793777</c:v>
                </c:pt>
                <c:pt idx="475">
                  <c:v>20.614512244897956</c:v>
                </c:pt>
                <c:pt idx="476">
                  <c:v>20.746330926356773</c:v>
                </c:pt>
                <c:pt idx="477">
                  <c:v>21.302501482566097</c:v>
                </c:pt>
                <c:pt idx="478">
                  <c:v>21.66786905544258</c:v>
                </c:pt>
                <c:pt idx="479">
                  <c:v>21.593917283922298</c:v>
                </c:pt>
                <c:pt idx="480">
                  <c:v>21.247822993207379</c:v>
                </c:pt>
                <c:pt idx="481">
                  <c:v>21.571807279951532</c:v>
                </c:pt>
                <c:pt idx="482">
                  <c:v>20.991309941112309</c:v>
                </c:pt>
                <c:pt idx="483">
                  <c:v>21.310853101654104</c:v>
                </c:pt>
                <c:pt idx="484">
                  <c:v>20.949070727910232</c:v>
                </c:pt>
                <c:pt idx="485">
                  <c:v>20.584169540599603</c:v>
                </c:pt>
                <c:pt idx="486">
                  <c:v>20.001996164531036</c:v>
                </c:pt>
                <c:pt idx="487">
                  <c:v>19.03009806544161</c:v>
                </c:pt>
                <c:pt idx="488">
                  <c:v>18.487942880070459</c:v>
                </c:pt>
                <c:pt idx="489">
                  <c:v>18.14184858935554</c:v>
                </c:pt>
                <c:pt idx="490">
                  <c:v>17.983995611710725</c:v>
                </c:pt>
                <c:pt idx="491">
                  <c:v>17.819960957203254</c:v>
                </c:pt>
                <c:pt idx="492">
                  <c:v>17.909274007872803</c:v>
                </c:pt>
                <c:pt idx="493">
                  <c:v>17.993945046314977</c:v>
                </c:pt>
                <c:pt idx="494">
                  <c:v>17.896999544876959</c:v>
                </c:pt>
                <c:pt idx="495">
                  <c:v>17.62945842921734</c:v>
                </c:pt>
                <c:pt idx="496">
                  <c:v>17.885447054884928</c:v>
                </c:pt>
                <c:pt idx="497">
                  <c:v>18.323932623030444</c:v>
                </c:pt>
                <c:pt idx="498">
                  <c:v>18.585297243389949</c:v>
                </c:pt>
                <c:pt idx="499">
                  <c:v>18.659039055528741</c:v>
                </c:pt>
                <c:pt idx="500">
                  <c:v>18.734134438775509</c:v>
                </c:pt>
                <c:pt idx="501">
                  <c:v>18.990422969387755</c:v>
                </c:pt>
                <c:pt idx="502">
                  <c:v>19.243925755102037</c:v>
                </c:pt>
                <c:pt idx="503">
                  <c:v>19.691432743660663</c:v>
                </c:pt>
                <c:pt idx="504">
                  <c:v>19.338641081632652</c:v>
                </c:pt>
                <c:pt idx="505">
                  <c:v>19.174282132653058</c:v>
                </c:pt>
                <c:pt idx="506">
                  <c:v>19.012708928571428</c:v>
                </c:pt>
                <c:pt idx="507">
                  <c:v>18.851135724489794</c:v>
                </c:pt>
                <c:pt idx="508">
                  <c:v>18.879423958762885</c:v>
                </c:pt>
                <c:pt idx="509">
                  <c:v>18.52520357142857</c:v>
                </c:pt>
                <c:pt idx="510">
                  <c:v>18.17813915151515</c:v>
                </c:pt>
                <c:pt idx="511">
                  <c:v>18.015440393939393</c:v>
                </c:pt>
                <c:pt idx="512">
                  <c:v>17.676944249999998</c:v>
                </c:pt>
                <c:pt idx="513">
                  <c:v>17.518602510000001</c:v>
                </c:pt>
                <c:pt idx="514">
                  <c:v>17.185673999999999</c:v>
                </c:pt>
                <c:pt idx="515">
                  <c:v>17.199188999999997</c:v>
                </c:pt>
                <c:pt idx="516">
                  <c:v>16.948026239999997</c:v>
                </c:pt>
                <c:pt idx="517">
                  <c:v>16.868276272727272</c:v>
                </c:pt>
                <c:pt idx="518">
                  <c:v>16.614576515151516</c:v>
                </c:pt>
                <c:pt idx="519">
                  <c:v>16.527824479591835</c:v>
                </c:pt>
                <c:pt idx="520">
                  <c:v>16.109934606060605</c:v>
                </c:pt>
                <c:pt idx="521">
                  <c:v>15.856234848484847</c:v>
                </c:pt>
                <c:pt idx="522">
                  <c:v>15.44650974</c:v>
                </c:pt>
                <c:pt idx="523">
                  <c:v>14.900075499999998</c:v>
                </c:pt>
                <c:pt idx="524">
                  <c:v>14.653837499999998</c:v>
                </c:pt>
                <c:pt idx="525">
                  <c:v>14.550249000000001</c:v>
                </c:pt>
                <c:pt idx="526">
                  <c:v>14.164038</c:v>
                </c:pt>
                <c:pt idx="527">
                  <c:v>14.0556</c:v>
                </c:pt>
                <c:pt idx="528">
                  <c:v>14.866500000000002</c:v>
                </c:pt>
                <c:pt idx="529">
                  <c:v>15.834173999999999</c:v>
                </c:pt>
                <c:pt idx="530">
                  <c:v>16.821396969696966</c:v>
                </c:pt>
                <c:pt idx="531">
                  <c:v>17.472192</c:v>
                </c:pt>
                <c:pt idx="532">
                  <c:v>18.110100000000003</c:v>
                </c:pt>
                <c:pt idx="533">
                  <c:v>18.920999999999999</c:v>
                </c:pt>
                <c:pt idx="534">
                  <c:v>19.7319</c:v>
                </c:pt>
                <c:pt idx="535">
                  <c:v>20.5428</c:v>
                </c:pt>
                <c:pt idx="536">
                  <c:v>21.3537</c:v>
                </c:pt>
                <c:pt idx="537">
                  <c:v>21.947299999999998</c:v>
                </c:pt>
                <c:pt idx="538">
                  <c:v>22.529373786407763</c:v>
                </c:pt>
                <c:pt idx="539">
                  <c:v>23.324528155339802</c:v>
                </c:pt>
                <c:pt idx="540">
                  <c:v>24.523019480769229</c:v>
                </c:pt>
                <c:pt idx="541">
                  <c:v>25.943160086538455</c:v>
                </c:pt>
                <c:pt idx="542">
                  <c:v>27.092297714285717</c:v>
                </c:pt>
                <c:pt idx="543">
                  <c:v>28.253235</c:v>
                </c:pt>
                <c:pt idx="544">
                  <c:v>29.366958224299065</c:v>
                </c:pt>
                <c:pt idx="545">
                  <c:v>30.460056944444442</c:v>
                </c:pt>
                <c:pt idx="546">
                  <c:v>31.825071944444439</c:v>
                </c:pt>
                <c:pt idx="547">
                  <c:v>32.885590733944952</c:v>
                </c:pt>
                <c:pt idx="548">
                  <c:v>33.645775135135132</c:v>
                </c:pt>
                <c:pt idx="549">
                  <c:v>34.354890796460168</c:v>
                </c:pt>
                <c:pt idx="550">
                  <c:v>35.039341565217391</c:v>
                </c:pt>
                <c:pt idx="551">
                  <c:v>36.008154310344828</c:v>
                </c:pt>
                <c:pt idx="552">
                  <c:v>35.210386923076918</c:v>
                </c:pt>
                <c:pt idx="553">
                  <c:v>33.852371999999995</c:v>
                </c:pt>
                <c:pt idx="554">
                  <c:v>33.397366999999996</c:v>
                </c:pt>
                <c:pt idx="555">
                  <c:v>31.352011190476194</c:v>
                </c:pt>
                <c:pt idx="556">
                  <c:v>30.414240468749995</c:v>
                </c:pt>
                <c:pt idx="557">
                  <c:v>29.505324230769229</c:v>
                </c:pt>
                <c:pt idx="558">
                  <c:v>29.518449374999996</c:v>
                </c:pt>
                <c:pt idx="559">
                  <c:v>28.623314538461536</c:v>
                </c:pt>
                <c:pt idx="560">
                  <c:v>27.567145037593981</c:v>
                </c:pt>
                <c:pt idx="561">
                  <c:v>26.734071555555555</c:v>
                </c:pt>
                <c:pt idx="562">
                  <c:v>26.309400222222219</c:v>
                </c:pt>
                <c:pt idx="563">
                  <c:v>25.506849635036495</c:v>
                </c:pt>
                <c:pt idx="564">
                  <c:v>24.49226914285714</c:v>
                </c:pt>
                <c:pt idx="565">
                  <c:v>23.853879148936173</c:v>
                </c:pt>
                <c:pt idx="566">
                  <c:v>23.556258857142858</c:v>
                </c:pt>
                <c:pt idx="567">
                  <c:v>22.743841478873243</c:v>
                </c:pt>
                <c:pt idx="568">
                  <c:v>21.821412206896554</c:v>
                </c:pt>
                <c:pt idx="569">
                  <c:v>21.078803061224491</c:v>
                </c:pt>
                <c:pt idx="570">
                  <c:v>20.086512119205299</c:v>
                </c:pt>
                <c:pt idx="571">
                  <c:v>19.269757207792207</c:v>
                </c:pt>
                <c:pt idx="572">
                  <c:v>18.484215859872609</c:v>
                </c:pt>
                <c:pt idx="573">
                  <c:v>17.711069625</c:v>
                </c:pt>
                <c:pt idx="574">
                  <c:v>16.983131411042944</c:v>
                </c:pt>
                <c:pt idx="575">
                  <c:v>16.380179999999999</c:v>
                </c:pt>
                <c:pt idx="576">
                  <c:v>16.297451818181816</c:v>
                </c:pt>
                <c:pt idx="577">
                  <c:v>16.514996296296296</c:v>
                </c:pt>
                <c:pt idx="578">
                  <c:v>16.230361280487802</c:v>
                </c:pt>
                <c:pt idx="579">
                  <c:v>15.857060479041916</c:v>
                </c:pt>
                <c:pt idx="580">
                  <c:v>15.588632840236686</c:v>
                </c:pt>
                <c:pt idx="581">
                  <c:v>15.507862721893492</c:v>
                </c:pt>
                <c:pt idx="582">
                  <c:v>14.983785344827584</c:v>
                </c:pt>
                <c:pt idx="583">
                  <c:v>14.652703389830508</c:v>
                </c:pt>
                <c:pt idx="584">
                  <c:v>14.493698595505615</c:v>
                </c:pt>
                <c:pt idx="585">
                  <c:v>14.178056353591158</c:v>
                </c:pt>
                <c:pt idx="586">
                  <c:v>13.797719189189189</c:v>
                </c:pt>
                <c:pt idx="587">
                  <c:v>13.433480952380952</c:v>
                </c:pt>
                <c:pt idx="588">
                  <c:v>13.002298321243522</c:v>
                </c:pt>
                <c:pt idx="589">
                  <c:v>12.716339738461537</c:v>
                </c:pt>
                <c:pt idx="590">
                  <c:v>12.437573223350253</c:v>
                </c:pt>
                <c:pt idx="591">
                  <c:v>11.924717246305418</c:v>
                </c:pt>
                <c:pt idx="592">
                  <c:v>11.606603271844659</c:v>
                </c:pt>
                <c:pt idx="593">
                  <c:v>11.298927990430622</c:v>
                </c:pt>
                <c:pt idx="594">
                  <c:v>11.211498201923074</c:v>
                </c:pt>
                <c:pt idx="595">
                  <c:v>11.341055660098522</c:v>
                </c:pt>
                <c:pt idx="596">
                  <c:v>11.363749875</c:v>
                </c:pt>
                <c:pt idx="597">
                  <c:v>11.272691713567839</c:v>
                </c:pt>
                <c:pt idx="598">
                  <c:v>11.179334969696969</c:v>
                </c:pt>
                <c:pt idx="599">
                  <c:v>11.257855670103094</c:v>
                </c:pt>
                <c:pt idx="600">
                  <c:v>10.884198552631579</c:v>
                </c:pt>
                <c:pt idx="601">
                  <c:v>10.608540489130434</c:v>
                </c:pt>
                <c:pt idx="602">
                  <c:v>10.032487295081966</c:v>
                </c:pt>
                <c:pt idx="603">
                  <c:v>9.502314364640883</c:v>
                </c:pt>
                <c:pt idx="604">
                  <c:v>9.061540254237288</c:v>
                </c:pt>
                <c:pt idx="605">
                  <c:v>8.4537860795454538</c:v>
                </c:pt>
                <c:pt idx="606">
                  <c:v>7.7505088983050836</c:v>
                </c:pt>
                <c:pt idx="607">
                  <c:v>7.0949932203389832</c:v>
                </c:pt>
                <c:pt idx="608">
                  <c:v>6.5130715714285703</c:v>
                </c:pt>
                <c:pt idx="609">
                  <c:v>5.8500642857142857</c:v>
                </c:pt>
                <c:pt idx="610">
                  <c:v>5.2168676724137937</c:v>
                </c:pt>
                <c:pt idx="611">
                  <c:v>4.5763508670520228</c:v>
                </c:pt>
                <c:pt idx="612">
                  <c:v>5.2225958520710059</c:v>
                </c:pt>
                <c:pt idx="613">
                  <c:v>5.7621402426035511</c:v>
                </c:pt>
                <c:pt idx="614">
                  <c:v>6.3755191616766469</c:v>
                </c:pt>
                <c:pt idx="615">
                  <c:v>6.9198904131736532</c:v>
                </c:pt>
                <c:pt idx="616">
                  <c:v>7.4658964131736525</c:v>
                </c:pt>
                <c:pt idx="617">
                  <c:v>8.0102676646706588</c:v>
                </c:pt>
                <c:pt idx="618">
                  <c:v>8.5037184464285698</c:v>
                </c:pt>
                <c:pt idx="619">
                  <c:v>9.15546807831325</c:v>
                </c:pt>
                <c:pt idx="620">
                  <c:v>9.7031186746987927</c:v>
                </c:pt>
                <c:pt idx="621">
                  <c:v>10.189387419161676</c:v>
                </c:pt>
                <c:pt idx="622">
                  <c:v>10.67149226785714</c:v>
                </c:pt>
                <c:pt idx="623">
                  <c:v>11.146276331360946</c:v>
                </c:pt>
                <c:pt idx="624">
                  <c:v>11.605877535714283</c:v>
                </c:pt>
                <c:pt idx="625">
                  <c:v>11.997506839285712</c:v>
                </c:pt>
                <c:pt idx="626">
                  <c:v>12.390761160714284</c:v>
                </c:pt>
                <c:pt idx="627">
                  <c:v>12.708370420118344</c:v>
                </c:pt>
                <c:pt idx="628">
                  <c:v>13.097682390532544</c:v>
                </c:pt>
                <c:pt idx="629">
                  <c:v>13.409264999999998</c:v>
                </c:pt>
                <c:pt idx="630">
                  <c:v>13.637452186046509</c:v>
                </c:pt>
                <c:pt idx="631">
                  <c:v>14.101961982456139</c:v>
                </c:pt>
                <c:pt idx="632">
                  <c:v>14.404082703488372</c:v>
                </c:pt>
                <c:pt idx="633">
                  <c:v>14.702710699421964</c:v>
                </c:pt>
                <c:pt idx="634">
                  <c:v>15.083021236994217</c:v>
                </c:pt>
                <c:pt idx="635">
                  <c:v>15.464909826589594</c:v>
                </c:pt>
                <c:pt idx="636">
                  <c:v>15.398631641618493</c:v>
                </c:pt>
                <c:pt idx="637">
                  <c:v>15.423082273255813</c:v>
                </c:pt>
                <c:pt idx="638">
                  <c:v>15.446222368421051</c:v>
                </c:pt>
                <c:pt idx="639">
                  <c:v>15.469634699999999</c:v>
                </c:pt>
                <c:pt idx="640">
                  <c:v>15.4037928</c:v>
                </c:pt>
                <c:pt idx="641">
                  <c:v>15.336344999999998</c:v>
                </c:pt>
                <c:pt idx="642">
                  <c:v>15.17960540350877</c:v>
                </c:pt>
                <c:pt idx="643">
                  <c:v>15.203055300000001</c:v>
                </c:pt>
                <c:pt idx="644">
                  <c:v>15.047095175438594</c:v>
                </c:pt>
                <c:pt idx="645">
                  <c:v>14.892948540697676</c:v>
                </c:pt>
                <c:pt idx="646">
                  <c:v>14.827872244186047</c:v>
                </c:pt>
                <c:pt idx="647">
                  <c:v>14.6758838150289</c:v>
                </c:pt>
                <c:pt idx="648">
                  <c:v>15.097223705202312</c:v>
                </c:pt>
                <c:pt idx="649">
                  <c:v>15.607200575581395</c:v>
                </c:pt>
                <c:pt idx="650">
                  <c:v>15.93832543352601</c:v>
                </c:pt>
                <c:pt idx="651">
                  <c:v>16.459541337209302</c:v>
                </c:pt>
                <c:pt idx="652">
                  <c:v>16.774693005780346</c:v>
                </c:pt>
                <c:pt idx="653">
                  <c:v>17.004186857142855</c:v>
                </c:pt>
                <c:pt idx="654">
                  <c:v>17.22849440677966</c:v>
                </c:pt>
                <c:pt idx="655">
                  <c:v>17.629515762711865</c:v>
                </c:pt>
                <c:pt idx="656">
                  <c:v>18.045961016949153</c:v>
                </c:pt>
                <c:pt idx="657">
                  <c:v>18.462406271186442</c:v>
                </c:pt>
                <c:pt idx="658">
                  <c:v>18.549037166666668</c:v>
                </c:pt>
                <c:pt idx="659">
                  <c:v>19.06445530726257</c:v>
                </c:pt>
                <c:pt idx="660">
                  <c:v>19.049203743016761</c:v>
                </c:pt>
                <c:pt idx="661">
                  <c:v>19.033952178770949</c:v>
                </c:pt>
                <c:pt idx="662">
                  <c:v>19.140884494382021</c:v>
                </c:pt>
                <c:pt idx="663">
                  <c:v>19.018700614525144</c:v>
                </c:pt>
                <c:pt idx="664">
                  <c:v>19.110209999999999</c:v>
                </c:pt>
                <c:pt idx="665">
                  <c:v>19.202753389830509</c:v>
                </c:pt>
                <c:pt idx="666">
                  <c:v>19.406613257142855</c:v>
                </c:pt>
                <c:pt idx="667">
                  <c:v>19.502455689655175</c:v>
                </c:pt>
                <c:pt idx="668">
                  <c:v>19.375412914285715</c:v>
                </c:pt>
                <c:pt idx="669">
                  <c:v>19.26532534090909</c:v>
                </c:pt>
                <c:pt idx="670">
                  <c:v>19.14105779661017</c:v>
                </c:pt>
                <c:pt idx="671">
                  <c:v>19.125633898305082</c:v>
                </c:pt>
                <c:pt idx="672">
                  <c:v>19.172610685714286</c:v>
                </c:pt>
                <c:pt idx="673">
                  <c:v>19.110210000000002</c:v>
                </c:pt>
                <c:pt idx="674">
                  <c:v>19.062868439306357</c:v>
                </c:pt>
                <c:pt idx="675">
                  <c:v>18.889282716763002</c:v>
                </c:pt>
                <c:pt idx="676">
                  <c:v>18.608135517241379</c:v>
                </c:pt>
                <c:pt idx="677">
                  <c:v>18.226052556818182</c:v>
                </c:pt>
                <c:pt idx="678">
                  <c:v>18.368525549132947</c:v>
                </c:pt>
                <c:pt idx="679">
                  <c:v>18.300724360465114</c:v>
                </c:pt>
                <c:pt idx="680">
                  <c:v>18.037134624277453</c:v>
                </c:pt>
                <c:pt idx="681">
                  <c:v>17.760884827586207</c:v>
                </c:pt>
                <c:pt idx="682">
                  <c:v>17.689963179190752</c:v>
                </c:pt>
                <c:pt idx="683">
                  <c:v>17.516377456647401</c:v>
                </c:pt>
                <c:pt idx="684">
                  <c:v>17.879329421965316</c:v>
                </c:pt>
                <c:pt idx="685">
                  <c:v>18.439676315789473</c:v>
                </c:pt>
                <c:pt idx="686">
                  <c:v>18.790908245614034</c:v>
                </c:pt>
                <c:pt idx="687">
                  <c:v>19.158105263157893</c:v>
                </c:pt>
                <c:pt idx="688">
                  <c:v>19.395910813953488</c:v>
                </c:pt>
                <c:pt idx="689">
                  <c:v>19.876534210526312</c:v>
                </c:pt>
                <c:pt idx="690">
                  <c:v>20.243731228070175</c:v>
                </c:pt>
                <c:pt idx="691">
                  <c:v>20.594963157894732</c:v>
                </c:pt>
                <c:pt idx="692">
                  <c:v>20.7040425433526</c:v>
                </c:pt>
                <c:pt idx="693">
                  <c:v>21.189477034883723</c:v>
                </c:pt>
                <c:pt idx="694">
                  <c:v>21.538666918604651</c:v>
                </c:pt>
                <c:pt idx="695">
                  <c:v>22.031821052631575</c:v>
                </c:pt>
                <c:pt idx="696">
                  <c:v>22.335157719298245</c:v>
                </c:pt>
                <c:pt idx="697">
                  <c:v>22.638494385964908</c:v>
                </c:pt>
                <c:pt idx="698">
                  <c:v>23.092841999999997</c:v>
                </c:pt>
                <c:pt idx="699">
                  <c:v>23.536412485207105</c:v>
                </c:pt>
                <c:pt idx="700">
                  <c:v>23.703084</c:v>
                </c:pt>
                <c:pt idx="701">
                  <c:v>23.867806140350876</c:v>
                </c:pt>
                <c:pt idx="702">
                  <c:v>23.891707630057802</c:v>
                </c:pt>
                <c:pt idx="703">
                  <c:v>24.191537514450864</c:v>
                </c:pt>
                <c:pt idx="704">
                  <c:v>24.491367398843927</c:v>
                </c:pt>
                <c:pt idx="705">
                  <c:v>24.806977803468207</c:v>
                </c:pt>
                <c:pt idx="706">
                  <c:v>25.10680768786127</c:v>
                </c:pt>
                <c:pt idx="707">
                  <c:v>25.554350581395351</c:v>
                </c:pt>
                <c:pt idx="708">
                  <c:v>24.857641578947362</c:v>
                </c:pt>
                <c:pt idx="709">
                  <c:v>24.136676999999995</c:v>
                </c:pt>
                <c:pt idx="710">
                  <c:v>23.423334319526628</c:v>
                </c:pt>
                <c:pt idx="711">
                  <c:v>22.434422999999999</c:v>
                </c:pt>
                <c:pt idx="712">
                  <c:v>21.694853786982247</c:v>
                </c:pt>
                <c:pt idx="713">
                  <c:v>20.962730357142853</c:v>
                </c:pt>
                <c:pt idx="714">
                  <c:v>20.343657289156628</c:v>
                </c:pt>
                <c:pt idx="715">
                  <c:v>19.573487818181821</c:v>
                </c:pt>
                <c:pt idx="716">
                  <c:v>18.583939156626503</c:v>
                </c:pt>
                <c:pt idx="717">
                  <c:v>17.819650363636363</c:v>
                </c:pt>
                <c:pt idx="718">
                  <c:v>17.029394451219513</c:v>
                </c:pt>
                <c:pt idx="719">
                  <c:v>16.448006832298134</c:v>
                </c:pt>
                <c:pt idx="720">
                  <c:v>16.139799999999997</c:v>
                </c:pt>
                <c:pt idx="721">
                  <c:v>15.823740764331211</c:v>
                </c:pt>
                <c:pt idx="722">
                  <c:v>15.400169230769231</c:v>
                </c:pt>
                <c:pt idx="723">
                  <c:v>14.971132258064515</c:v>
                </c:pt>
                <c:pt idx="724">
                  <c:v>14.63153333333333</c:v>
                </c:pt>
                <c:pt idx="725">
                  <c:v>14.282938410596026</c:v>
                </c:pt>
                <c:pt idx="726">
                  <c:v>13.740548344370861</c:v>
                </c:pt>
                <c:pt idx="727">
                  <c:v>13.198158278145694</c:v>
                </c:pt>
                <c:pt idx="728">
                  <c:v>12.740139999999998</c:v>
                </c:pt>
                <c:pt idx="729">
                  <c:v>12.275973825503357</c:v>
                </c:pt>
                <c:pt idx="730">
                  <c:v>11.885844897959183</c:v>
                </c:pt>
                <c:pt idx="731">
                  <c:v>11.406289726027396</c:v>
                </c:pt>
                <c:pt idx="732">
                  <c:v>11.326760832167832</c:v>
                </c:pt>
                <c:pt idx="733">
                  <c:v>11.166016319148936</c:v>
                </c:pt>
                <c:pt idx="734">
                  <c:v>10.920120000000001</c:v>
                </c:pt>
                <c:pt idx="735">
                  <c:v>10.670685604316548</c:v>
                </c:pt>
                <c:pt idx="736">
                  <c:v>10.495670080291969</c:v>
                </c:pt>
                <c:pt idx="737">
                  <c:v>10.237612499999999</c:v>
                </c:pt>
                <c:pt idx="738">
                  <c:v>9.9023808750000004</c:v>
                </c:pt>
                <c:pt idx="739">
                  <c:v>9.6400392666666672</c:v>
                </c:pt>
                <c:pt idx="740">
                  <c:v>9.371744776119403</c:v>
                </c:pt>
                <c:pt idx="741">
                  <c:v>9.0994157819548871</c:v>
                </c:pt>
                <c:pt idx="742">
                  <c:v>8.8250287954545463</c:v>
                </c:pt>
                <c:pt idx="743">
                  <c:v>8.5443687022900754</c:v>
                </c:pt>
                <c:pt idx="744">
                  <c:v>8.7297470930232546</c:v>
                </c:pt>
                <c:pt idx="745">
                  <c:v>8.9209641732283451</c:v>
                </c:pt>
                <c:pt idx="746">
                  <c:v>9.045932738095237</c:v>
                </c:pt>
                <c:pt idx="747">
                  <c:v>9.1000999999999994</c:v>
                </c:pt>
                <c:pt idx="748">
                  <c:v>9.15426726190476</c:v>
                </c:pt>
                <c:pt idx="749">
                  <c:v>9.1359271653543299</c:v>
                </c:pt>
                <c:pt idx="750">
                  <c:v>8.9090673664122146</c:v>
                </c:pt>
                <c:pt idx="751">
                  <c:v>8.8932795454545452</c:v>
                </c:pt>
                <c:pt idx="752">
                  <c:v>8.9449846590909097</c:v>
                </c:pt>
                <c:pt idx="753">
                  <c:v>8.9966897727272723</c:v>
                </c:pt>
                <c:pt idx="754">
                  <c:v>9.0483948863636368</c:v>
                </c:pt>
                <c:pt idx="755">
                  <c:v>9.1000999999999994</c:v>
                </c:pt>
                <c:pt idx="756">
                  <c:v>9.1869645909090902</c:v>
                </c:pt>
                <c:pt idx="757">
                  <c:v>9.2020484887218021</c:v>
                </c:pt>
                <c:pt idx="758">
                  <c:v>9.2882599624060145</c:v>
                </c:pt>
                <c:pt idx="759">
                  <c:v>9.374471436090225</c:v>
                </c:pt>
                <c:pt idx="760">
                  <c:v>9.4586302556390969</c:v>
                </c:pt>
                <c:pt idx="761">
                  <c:v>9.4736115671641787</c:v>
                </c:pt>
                <c:pt idx="762">
                  <c:v>9.5591796716417896</c:v>
                </c:pt>
                <c:pt idx="763">
                  <c:v>9.6427104402985062</c:v>
                </c:pt>
                <c:pt idx="764">
                  <c:v>9.5852156249999982</c:v>
                </c:pt>
                <c:pt idx="765">
                  <c:v>9.7411514888888888</c:v>
                </c:pt>
                <c:pt idx="766">
                  <c:v>9.8240635111111114</c:v>
                </c:pt>
                <c:pt idx="767">
                  <c:v>9.982945522388059</c:v>
                </c:pt>
                <c:pt idx="768">
                  <c:v>11.4420375</c:v>
                </c:pt>
                <c:pt idx="769">
                  <c:v>12.952697080291973</c:v>
                </c:pt>
                <c:pt idx="770">
                  <c:v>14.546875182481751</c:v>
                </c:pt>
                <c:pt idx="771">
                  <c:v>14.96901166673913</c:v>
                </c:pt>
                <c:pt idx="772">
                  <c:v>15.496540507173911</c:v>
                </c:pt>
                <c:pt idx="773">
                  <c:v>16.141053284671532</c:v>
                </c:pt>
                <c:pt idx="774">
                  <c:v>15.808926204306569</c:v>
                </c:pt>
                <c:pt idx="775">
                  <c:v>15.476819051167883</c:v>
                </c:pt>
                <c:pt idx="776">
                  <c:v>15.144691970802921</c:v>
                </c:pt>
                <c:pt idx="777">
                  <c:v>15.144691970802921</c:v>
                </c:pt>
                <c:pt idx="778">
                  <c:v>15.034947826086956</c:v>
                </c:pt>
                <c:pt idx="779">
                  <c:v>15.034947826086956</c:v>
                </c:pt>
                <c:pt idx="780">
                  <c:v>15.232776086956521</c:v>
                </c:pt>
                <c:pt idx="781">
                  <c:v>15.430604347826087</c:v>
                </c:pt>
                <c:pt idx="782">
                  <c:v>15.742508759124089</c:v>
                </c:pt>
                <c:pt idx="783">
                  <c:v>16.340325547445254</c:v>
                </c:pt>
                <c:pt idx="784">
                  <c:v>16.938142335766422</c:v>
                </c:pt>
                <c:pt idx="785">
                  <c:v>17.408886956521737</c:v>
                </c:pt>
                <c:pt idx="786">
                  <c:v>17.676453237410072</c:v>
                </c:pt>
                <c:pt idx="787">
                  <c:v>17.940197142857141</c:v>
                </c:pt>
                <c:pt idx="788">
                  <c:v>18.330201428571428</c:v>
                </c:pt>
                <c:pt idx="789">
                  <c:v>18.850213642928569</c:v>
                </c:pt>
                <c:pt idx="790">
                  <c:v>19.370206357071428</c:v>
                </c:pt>
                <c:pt idx="791">
                  <c:v>19.890218571428569</c:v>
                </c:pt>
                <c:pt idx="792">
                  <c:v>20.330010638297871</c:v>
                </c:pt>
                <c:pt idx="793">
                  <c:v>20.910868085106383</c:v>
                </c:pt>
                <c:pt idx="794">
                  <c:v>21.34037535211268</c:v>
                </c:pt>
                <c:pt idx="795">
                  <c:v>21.572964335664334</c:v>
                </c:pt>
                <c:pt idx="796">
                  <c:v>21.802322916666665</c:v>
                </c:pt>
                <c:pt idx="797">
                  <c:v>22.181493749999998</c:v>
                </c:pt>
                <c:pt idx="798">
                  <c:v>22.342377242068963</c:v>
                </c:pt>
                <c:pt idx="799">
                  <c:v>22.656048275172413</c:v>
                </c:pt>
                <c:pt idx="800">
                  <c:v>22.812579452054791</c:v>
                </c:pt>
                <c:pt idx="801">
                  <c:v>22.251614383561641</c:v>
                </c:pt>
                <c:pt idx="802">
                  <c:v>21.840239999999998</c:v>
                </c:pt>
                <c:pt idx="803">
                  <c:v>21.423152083333331</c:v>
                </c:pt>
                <c:pt idx="804">
                  <c:v>20.699587324647887</c:v>
                </c:pt>
                <c:pt idx="805">
                  <c:v>19.813628368085109</c:v>
                </c:pt>
                <c:pt idx="806">
                  <c:v>18.781057446808511</c:v>
                </c:pt>
                <c:pt idx="807">
                  <c:v>17.367085845000002</c:v>
                </c:pt>
                <c:pt idx="808">
                  <c:v>16.199475248297873</c:v>
                </c:pt>
                <c:pt idx="809">
                  <c:v>14.908674468085106</c:v>
                </c:pt>
                <c:pt idx="810">
                  <c:v>13.940578723404254</c:v>
                </c:pt>
                <c:pt idx="811">
                  <c:v>12.972482978723406</c:v>
                </c:pt>
                <c:pt idx="812">
                  <c:v>12.004387234042552</c:v>
                </c:pt>
                <c:pt idx="813">
                  <c:v>12.220140785785713</c:v>
                </c:pt>
                <c:pt idx="814">
                  <c:v>12.350129214214286</c:v>
                </c:pt>
                <c:pt idx="815">
                  <c:v>12.480137142857142</c:v>
                </c:pt>
                <c:pt idx="816">
                  <c:v>12.935135642785712</c:v>
                </c:pt>
                <c:pt idx="817">
                  <c:v>13.48648568352518</c:v>
                </c:pt>
                <c:pt idx="818">
                  <c:v>13.944757553956833</c:v>
                </c:pt>
                <c:pt idx="819">
                  <c:v>14.375526884130432</c:v>
                </c:pt>
                <c:pt idx="820">
                  <c:v>14.705227463695651</c:v>
                </c:pt>
                <c:pt idx="821">
                  <c:v>15.034947826086956</c:v>
                </c:pt>
                <c:pt idx="822">
                  <c:v>15.364668188478259</c:v>
                </c:pt>
                <c:pt idx="823">
                  <c:v>15.694368768043477</c:v>
                </c:pt>
                <c:pt idx="824">
                  <c:v>15.683151063829788</c:v>
                </c:pt>
                <c:pt idx="825">
                  <c:v>16.380179999999999</c:v>
                </c:pt>
                <c:pt idx="826">
                  <c:v>16.965186428571428</c:v>
                </c:pt>
                <c:pt idx="827">
                  <c:v>17.550192857142857</c:v>
                </c:pt>
                <c:pt idx="828">
                  <c:v>18.265668345323739</c:v>
                </c:pt>
                <c:pt idx="829">
                  <c:v>18.720205714285715</c:v>
                </c:pt>
                <c:pt idx="830">
                  <c:v>19.30521214285714</c:v>
                </c:pt>
                <c:pt idx="831">
                  <c:v>19.630280714999998</c:v>
                </c:pt>
                <c:pt idx="832">
                  <c:v>19.955154284999999</c:v>
                </c:pt>
                <c:pt idx="833">
                  <c:v>20.136391489361703</c:v>
                </c:pt>
                <c:pt idx="834">
                  <c:v>20.540160713571428</c:v>
                </c:pt>
                <c:pt idx="835">
                  <c:v>20.800293572142856</c:v>
                </c:pt>
                <c:pt idx="836">
                  <c:v>21.060231428571427</c:v>
                </c:pt>
                <c:pt idx="837">
                  <c:v>20.865229285714285</c:v>
                </c:pt>
                <c:pt idx="838">
                  <c:v>20.67022714285714</c:v>
                </c:pt>
                <c:pt idx="839">
                  <c:v>20.330010638297871</c:v>
                </c:pt>
                <c:pt idx="840">
                  <c:v>20.394485814893617</c:v>
                </c:pt>
                <c:pt idx="841">
                  <c:v>20.459154610638297</c:v>
                </c:pt>
                <c:pt idx="842">
                  <c:v>20.37909718309859</c:v>
                </c:pt>
                <c:pt idx="843">
                  <c:v>20.427497202797202</c:v>
                </c:pt>
                <c:pt idx="844">
                  <c:v>20.475224999999998</c:v>
                </c:pt>
                <c:pt idx="845">
                  <c:v>20.243079591836736</c:v>
                </c:pt>
                <c:pt idx="846">
                  <c:v>20.862072108163265</c:v>
                </c:pt>
                <c:pt idx="847">
                  <c:v>21.192911410067115</c:v>
                </c:pt>
                <c:pt idx="848">
                  <c:v>21.514805960264898</c:v>
                </c:pt>
                <c:pt idx="849">
                  <c:v>21.05513333333333</c:v>
                </c:pt>
                <c:pt idx="850">
                  <c:v>20.741137012987011</c:v>
                </c:pt>
                <c:pt idx="851">
                  <c:v>20.431192258064513</c:v>
                </c:pt>
                <c:pt idx="852">
                  <c:v>19.475373248407646</c:v>
                </c:pt>
                <c:pt idx="853">
                  <c:v>18.660964556962025</c:v>
                </c:pt>
                <c:pt idx="854">
                  <c:v>17.745194999999999</c:v>
                </c:pt>
                <c:pt idx="855">
                  <c:v>17.295842236024843</c:v>
                </c:pt>
                <c:pt idx="856">
                  <c:v>16.748650306748466</c:v>
                </c:pt>
                <c:pt idx="857">
                  <c:v>16.413677300613497</c:v>
                </c:pt>
                <c:pt idx="858">
                  <c:v>16.091645792743904</c:v>
                </c:pt>
                <c:pt idx="859">
                  <c:v>15.773501151454546</c:v>
                </c:pt>
                <c:pt idx="860">
                  <c:v>15.552898181818181</c:v>
                </c:pt>
                <c:pt idx="861">
                  <c:v>15.857060479041916</c:v>
                </c:pt>
                <c:pt idx="862">
                  <c:v>16.25017857142857</c:v>
                </c:pt>
                <c:pt idx="863">
                  <c:v>16.638644378698224</c:v>
                </c:pt>
                <c:pt idx="864">
                  <c:v>16.853977514201183</c:v>
                </c:pt>
                <c:pt idx="865">
                  <c:v>17.069472189940829</c:v>
                </c:pt>
                <c:pt idx="866">
                  <c:v>16.983326162790696</c:v>
                </c:pt>
                <c:pt idx="867">
                  <c:v>16.945013793103449</c:v>
                </c:pt>
                <c:pt idx="868">
                  <c:v>17.004186857142855</c:v>
                </c:pt>
                <c:pt idx="869">
                  <c:v>17.160188571428574</c:v>
                </c:pt>
                <c:pt idx="870">
                  <c:v>17.154159194827585</c:v>
                </c:pt>
                <c:pt idx="871">
                  <c:v>17.148217919653177</c:v>
                </c:pt>
                <c:pt idx="872">
                  <c:v>16.945013793103449</c:v>
                </c:pt>
                <c:pt idx="873">
                  <c:v>16.212769539655174</c:v>
                </c:pt>
                <c:pt idx="874">
                  <c:v>15.480635115</c:v>
                </c:pt>
                <c:pt idx="875">
                  <c:v>14.748437931034484</c:v>
                </c:pt>
                <c:pt idx="876">
                  <c:v>14.696143735689656</c:v>
                </c:pt>
                <c:pt idx="877">
                  <c:v>14.643833850517241</c:v>
                </c:pt>
                <c:pt idx="878">
                  <c:v>14.591539655172415</c:v>
                </c:pt>
                <c:pt idx="879">
                  <c:v>14.456164057199999</c:v>
                </c:pt>
                <c:pt idx="880">
                  <c:v>14.404153085657141</c:v>
                </c:pt>
                <c:pt idx="881">
                  <c:v>14.270611363636363</c:v>
                </c:pt>
                <c:pt idx="882">
                  <c:v>14.087155310677966</c:v>
                </c:pt>
                <c:pt idx="883">
                  <c:v>13.98433960457627</c:v>
                </c:pt>
                <c:pt idx="884">
                  <c:v>13.881508474576272</c:v>
                </c:pt>
                <c:pt idx="885">
                  <c:v>14.035747457627119</c:v>
                </c:pt>
                <c:pt idx="886">
                  <c:v>14.189986440677966</c:v>
                </c:pt>
                <c:pt idx="887">
                  <c:v>14.263639887640448</c:v>
                </c:pt>
                <c:pt idx="888">
                  <c:v>14.417012359550561</c:v>
                </c:pt>
                <c:pt idx="889">
                  <c:v>14.570384831460673</c:v>
                </c:pt>
                <c:pt idx="890">
                  <c:v>14.723757303370785</c:v>
                </c:pt>
                <c:pt idx="891">
                  <c:v>14.928248820168539</c:v>
                </c:pt>
                <c:pt idx="892">
                  <c:v>15.04821513972067</c:v>
                </c:pt>
                <c:pt idx="893">
                  <c:v>15.083038674033148</c:v>
                </c:pt>
                <c:pt idx="894">
                  <c:v>15.032766906132593</c:v>
                </c:pt>
                <c:pt idx="895">
                  <c:v>14.982480055193369</c:v>
                </c:pt>
                <c:pt idx="896">
                  <c:v>14.932208287292816</c:v>
                </c:pt>
                <c:pt idx="897">
                  <c:v>14.781377900552485</c:v>
                </c:pt>
                <c:pt idx="898">
                  <c:v>14.630547513812154</c:v>
                </c:pt>
                <c:pt idx="899">
                  <c:v>14.400158241758241</c:v>
                </c:pt>
                <c:pt idx="900">
                  <c:v>14.100154945054944</c:v>
                </c:pt>
                <c:pt idx="901">
                  <c:v>13.876395580110495</c:v>
                </c:pt>
                <c:pt idx="902">
                  <c:v>13.426377049180328</c:v>
                </c:pt>
                <c:pt idx="903">
                  <c:v>13.056665217391306</c:v>
                </c:pt>
                <c:pt idx="904">
                  <c:v>12.690950270270269</c:v>
                </c:pt>
                <c:pt idx="905">
                  <c:v>12.263236363636363</c:v>
                </c:pt>
                <c:pt idx="906">
                  <c:v>11.811750555606059</c:v>
                </c:pt>
                <c:pt idx="907">
                  <c:v>11.803095495000001</c:v>
                </c:pt>
                <c:pt idx="908">
                  <c:v>11.910425</c:v>
                </c:pt>
                <c:pt idx="909">
                  <c:v>12.425140913509614</c:v>
                </c:pt>
                <c:pt idx="910">
                  <c:v>12.859723004225351</c:v>
                </c:pt>
                <c:pt idx="911">
                  <c:v>13.459682790697673</c:v>
                </c:pt>
                <c:pt idx="912">
                  <c:v>14.348529767441859</c:v>
                </c:pt>
                <c:pt idx="913">
                  <c:v>15.237376744186045</c:v>
                </c:pt>
                <c:pt idx="914">
                  <c:v>15.831680821917807</c:v>
                </c:pt>
                <c:pt idx="915">
                  <c:v>16.53812283150685</c:v>
                </c:pt>
                <c:pt idx="916">
                  <c:v>17.244440182191781</c:v>
                </c:pt>
                <c:pt idx="917">
                  <c:v>17.86928727272727</c:v>
                </c:pt>
                <c:pt idx="918">
                  <c:v>18.159249549999998</c:v>
                </c:pt>
                <c:pt idx="919">
                  <c:v>18.361939110666668</c:v>
                </c:pt>
                <c:pt idx="920">
                  <c:v>18.398028260869566</c:v>
                </c:pt>
                <c:pt idx="921">
                  <c:v>18.635422173913042</c:v>
                </c:pt>
                <c:pt idx="922">
                  <c:v>18.791115584415582</c:v>
                </c:pt>
                <c:pt idx="923">
                  <c:v>18.783539743589746</c:v>
                </c:pt>
                <c:pt idx="924">
                  <c:v>18.929705484810125</c:v>
                </c:pt>
                <c:pt idx="925">
                  <c:v>19.478125106808509</c:v>
                </c:pt>
                <c:pt idx="926">
                  <c:v>19.950219230769232</c:v>
                </c:pt>
                <c:pt idx="927">
                  <c:v>20.188457142857143</c:v>
                </c:pt>
                <c:pt idx="928">
                  <c:v>20.675122594142259</c:v>
                </c:pt>
                <c:pt idx="929">
                  <c:v>21.069941078838173</c:v>
                </c:pt>
                <c:pt idx="930">
                  <c:v>21.594089754098359</c:v>
                </c:pt>
                <c:pt idx="931">
                  <c:v>22.285959183673469</c:v>
                </c:pt>
                <c:pt idx="932">
                  <c:v>23.065967755102037</c:v>
                </c:pt>
                <c:pt idx="933">
                  <c:v>23.980963934016398</c:v>
                </c:pt>
                <c:pt idx="934">
                  <c:v>25.006510744214875</c:v>
                </c:pt>
                <c:pt idx="935">
                  <c:v>25.9409489626556</c:v>
                </c:pt>
                <c:pt idx="936">
                  <c:v>26.390289999999997</c:v>
                </c:pt>
                <c:pt idx="937">
                  <c:v>26.95617857142857</c:v>
                </c:pt>
                <c:pt idx="938">
                  <c:v>27.300299999999996</c:v>
                </c:pt>
                <c:pt idx="939">
                  <c:v>27.262262343514642</c:v>
                </c:pt>
                <c:pt idx="940">
                  <c:v>27.453204621428569</c:v>
                </c:pt>
                <c:pt idx="941">
                  <c:v>27.41452719665272</c:v>
                </c:pt>
                <c:pt idx="942">
                  <c:v>27.607514768354427</c:v>
                </c:pt>
                <c:pt idx="943">
                  <c:v>27.453204621428569</c:v>
                </c:pt>
                <c:pt idx="944">
                  <c:v>27.3003</c:v>
                </c:pt>
                <c:pt idx="945">
                  <c:v>27.26194135063291</c:v>
                </c:pt>
                <c:pt idx="946">
                  <c:v>26.879668907142854</c:v>
                </c:pt>
                <c:pt idx="947">
                  <c:v>26.837583050847453</c:v>
                </c:pt>
                <c:pt idx="948">
                  <c:v>27.145443404680847</c:v>
                </c:pt>
                <c:pt idx="949">
                  <c:v>27.338985105957445</c:v>
                </c:pt>
                <c:pt idx="950">
                  <c:v>27.415979237288134</c:v>
                </c:pt>
                <c:pt idx="951">
                  <c:v>28.071533474999999</c:v>
                </c:pt>
                <c:pt idx="952">
                  <c:v>28.60576118101266</c:v>
                </c:pt>
                <c:pt idx="953">
                  <c:v>29.135614285714283</c:v>
                </c:pt>
                <c:pt idx="954">
                  <c:v>29.452605809128631</c:v>
                </c:pt>
                <c:pt idx="955">
                  <c:v>29.884279012345679</c:v>
                </c:pt>
                <c:pt idx="956">
                  <c:v>30.433121311475414</c:v>
                </c:pt>
                <c:pt idx="957">
                  <c:v>30.629604878048774</c:v>
                </c:pt>
                <c:pt idx="958">
                  <c:v>30.947708502024287</c:v>
                </c:pt>
                <c:pt idx="959">
                  <c:v>31.013140799999995</c:v>
                </c:pt>
                <c:pt idx="960">
                  <c:v>30.488953543700788</c:v>
                </c:pt>
                <c:pt idx="961">
                  <c:v>30.097571594941638</c:v>
                </c:pt>
                <c:pt idx="962">
                  <c:v>29.945677906976741</c:v>
                </c:pt>
                <c:pt idx="963">
                  <c:v>29.557653875581391</c:v>
                </c:pt>
                <c:pt idx="964">
                  <c:v>29.057111197297296</c:v>
                </c:pt>
                <c:pt idx="965">
                  <c:v>28.670585328185332</c:v>
                </c:pt>
                <c:pt idx="966">
                  <c:v>27.932739382239383</c:v>
                </c:pt>
                <c:pt idx="967">
                  <c:v>27.194893436293434</c:v>
                </c:pt>
                <c:pt idx="968">
                  <c:v>26.254311494252867</c:v>
                </c:pt>
                <c:pt idx="969">
                  <c:v>25.911006488931299</c:v>
                </c:pt>
                <c:pt idx="970">
                  <c:v>25.47335151477273</c:v>
                </c:pt>
                <c:pt idx="971">
                  <c:v>25.136879999999998</c:v>
                </c:pt>
                <c:pt idx="972">
                  <c:v>24.999554340000003</c:v>
                </c:pt>
                <c:pt idx="973">
                  <c:v>25.051191254372625</c:v>
                </c:pt>
                <c:pt idx="974">
                  <c:v>24.912821292775664</c:v>
                </c:pt>
                <c:pt idx="975">
                  <c:v>24.611634090909089</c:v>
                </c:pt>
                <c:pt idx="976">
                  <c:v>24.404813636363635</c:v>
                </c:pt>
                <c:pt idx="977">
                  <c:v>24.106679999999997</c:v>
                </c:pt>
                <c:pt idx="978">
                  <c:v>23.994305243820222</c:v>
                </c:pt>
                <c:pt idx="979">
                  <c:v>24.062402621348316</c:v>
                </c:pt>
                <c:pt idx="980">
                  <c:v>24.13060224719101</c:v>
                </c:pt>
                <c:pt idx="981">
                  <c:v>24.266899250561796</c:v>
                </c:pt>
                <c:pt idx="982">
                  <c:v>24.403298502247189</c:v>
                </c:pt>
                <c:pt idx="983">
                  <c:v>24.539595505617974</c:v>
                </c:pt>
                <c:pt idx="984">
                  <c:v>24.734482330827067</c:v>
                </c:pt>
                <c:pt idx="985">
                  <c:v>24.930839999999996</c:v>
                </c:pt>
                <c:pt idx="986">
                  <c:v>24.939747744360901</c:v>
                </c:pt>
                <c:pt idx="987">
                  <c:v>25.213469173308269</c:v>
                </c:pt>
                <c:pt idx="988">
                  <c:v>25.391630711235955</c:v>
                </c:pt>
                <c:pt idx="989">
                  <c:v>25.568564552238801</c:v>
                </c:pt>
                <c:pt idx="990">
                  <c:v>25.704352984701494</c:v>
                </c:pt>
                <c:pt idx="991">
                  <c:v>25.744182900000002</c:v>
                </c:pt>
                <c:pt idx="992">
                  <c:v>25.879466542750926</c:v>
                </c:pt>
                <c:pt idx="993">
                  <c:v>25.648834074444444</c:v>
                </c:pt>
                <c:pt idx="994">
                  <c:v>25.608797769144982</c:v>
                </c:pt>
                <c:pt idx="995">
                  <c:v>25.473514126394051</c:v>
                </c:pt>
                <c:pt idx="996">
                  <c:v>25.608797769144982</c:v>
                </c:pt>
                <c:pt idx="997">
                  <c:v>25.744182900000002</c:v>
                </c:pt>
                <c:pt idx="998">
                  <c:v>25.879466542750926</c:v>
                </c:pt>
                <c:pt idx="999">
                  <c:v>26.21368693992537</c:v>
                </c:pt>
                <c:pt idx="1000">
                  <c:v>26.353111524535315</c:v>
                </c:pt>
                <c:pt idx="1001">
                  <c:v>26.589883271375466</c:v>
                </c:pt>
                <c:pt idx="1002">
                  <c:v>26.623678810037177</c:v>
                </c:pt>
                <c:pt idx="1003">
                  <c:v>26.657575836802973</c:v>
                </c:pt>
                <c:pt idx="1004">
                  <c:v>26.79096604477612</c:v>
                </c:pt>
                <c:pt idx="1005">
                  <c:v>27.266378358582088</c:v>
                </c:pt>
                <c:pt idx="1006">
                  <c:v>27.741688805597011</c:v>
                </c:pt>
                <c:pt idx="1007">
                  <c:v>28.322783146067415</c:v>
                </c:pt>
                <c:pt idx="1008">
                  <c:v>28.970321722471912</c:v>
                </c:pt>
                <c:pt idx="1009">
                  <c:v>29.617962547191009</c:v>
                </c:pt>
                <c:pt idx="1010">
                  <c:v>30.265501123595502</c:v>
                </c:pt>
                <c:pt idx="1011">
                  <c:v>31.151687266292136</c:v>
                </c:pt>
                <c:pt idx="1012">
                  <c:v>32.037771160674154</c:v>
                </c:pt>
                <c:pt idx="1013">
                  <c:v>32.923957303370784</c:v>
                </c:pt>
                <c:pt idx="1014">
                  <c:v>33.548095895149252</c:v>
                </c:pt>
                <c:pt idx="1015">
                  <c:v>34.295186940671641</c:v>
                </c:pt>
                <c:pt idx="1016">
                  <c:v>34.911907806691453</c:v>
                </c:pt>
                <c:pt idx="1017">
                  <c:v>35.520836431226769</c:v>
                </c:pt>
                <c:pt idx="1018">
                  <c:v>36.129765055762086</c:v>
                </c:pt>
                <c:pt idx="1019">
                  <c:v>36.875778358208954</c:v>
                </c:pt>
                <c:pt idx="1020">
                  <c:v>37.113433581716421</c:v>
                </c:pt>
                <c:pt idx="1021">
                  <c:v>37.351190672014923</c:v>
                </c:pt>
                <c:pt idx="1022">
                  <c:v>37.588845895522383</c:v>
                </c:pt>
                <c:pt idx="1023">
                  <c:v>37.144646096654277</c:v>
                </c:pt>
                <c:pt idx="1024">
                  <c:v>36.703736666666664</c:v>
                </c:pt>
                <c:pt idx="1025">
                  <c:v>36.132750000000001</c:v>
                </c:pt>
                <c:pt idx="1026">
                  <c:v>35.40400547408759</c:v>
                </c:pt>
                <c:pt idx="1027">
                  <c:v>35.067085348351647</c:v>
                </c:pt>
                <c:pt idx="1028">
                  <c:v>34.474101459854019</c:v>
                </c:pt>
                <c:pt idx="1029">
                  <c:v>34.183251636000001</c:v>
                </c:pt>
                <c:pt idx="1030">
                  <c:v>34.017861454909088</c:v>
                </c:pt>
                <c:pt idx="1031">
                  <c:v>33.729718478260871</c:v>
                </c:pt>
                <c:pt idx="1032">
                  <c:v>33.696780072826087</c:v>
                </c:pt>
                <c:pt idx="1033">
                  <c:v>33.54221299602888</c:v>
                </c:pt>
                <c:pt idx="1034">
                  <c:v>33.388856115107906</c:v>
                </c:pt>
                <c:pt idx="1035">
                  <c:v>33.334449104301079</c:v>
                </c:pt>
                <c:pt idx="1036">
                  <c:v>33.280333213928571</c:v>
                </c:pt>
                <c:pt idx="1037">
                  <c:v>33.226699644128111</c:v>
                </c:pt>
                <c:pt idx="1038">
                  <c:v>33.152693286572436</c:v>
                </c:pt>
                <c:pt idx="1039">
                  <c:v>33.313408126855116</c:v>
                </c:pt>
                <c:pt idx="1040">
                  <c:v>33.474219434628978</c:v>
                </c:pt>
                <c:pt idx="1041">
                  <c:v>33.152693286572436</c:v>
                </c:pt>
                <c:pt idx="1042">
                  <c:v>32.715468309507045</c:v>
                </c:pt>
                <c:pt idx="1043">
                  <c:v>32.395074295774648</c:v>
                </c:pt>
                <c:pt idx="1044">
                  <c:v>31.436677272377622</c:v>
                </c:pt>
                <c:pt idx="1045">
                  <c:v>30.704914685664335</c:v>
                </c:pt>
                <c:pt idx="1046">
                  <c:v>29.764910416666666</c:v>
                </c:pt>
                <c:pt idx="1047">
                  <c:v>29.000664705882354</c:v>
                </c:pt>
                <c:pt idx="1048">
                  <c:v>28.339411764705883</c:v>
                </c:pt>
                <c:pt idx="1049">
                  <c:v>27.678158823529412</c:v>
                </c:pt>
                <c:pt idx="1050">
                  <c:v>27.425787241034485</c:v>
                </c:pt>
                <c:pt idx="1051">
                  <c:v>27.36330795882353</c:v>
                </c:pt>
                <c:pt idx="1052">
                  <c:v>27.205835294117644</c:v>
                </c:pt>
                <c:pt idx="1053">
                  <c:v>27.23729204117647</c:v>
                </c:pt>
                <c:pt idx="1054">
                  <c:v>27.174812758965519</c:v>
                </c:pt>
                <c:pt idx="1055">
                  <c:v>27.3003</c:v>
                </c:pt>
                <c:pt idx="1056">
                  <c:v>27.896482068620688</c:v>
                </c:pt>
                <c:pt idx="1057">
                  <c:v>28.685813841176468</c:v>
                </c:pt>
                <c:pt idx="1058">
                  <c:v>29.378523529411765</c:v>
                </c:pt>
                <c:pt idx="1059">
                  <c:v>30.187259655517241</c:v>
                </c:pt>
                <c:pt idx="1060">
                  <c:v>31.097206896206895</c:v>
                </c:pt>
                <c:pt idx="1061">
                  <c:v>31.897257731958756</c:v>
                </c:pt>
                <c:pt idx="1062">
                  <c:v>31.881514726027401</c:v>
                </c:pt>
                <c:pt idx="1063">
                  <c:v>31.97500890410959</c:v>
                </c:pt>
                <c:pt idx="1064">
                  <c:v>31.959054266211606</c:v>
                </c:pt>
                <c:pt idx="1065">
                  <c:v>31.726570068367344</c:v>
                </c:pt>
                <c:pt idx="1066">
                  <c:v>31.60269727857143</c:v>
                </c:pt>
                <c:pt idx="1067">
                  <c:v>31.478917346938776</c:v>
                </c:pt>
                <c:pt idx="1068">
                  <c:v>31.586353924914672</c:v>
                </c:pt>
                <c:pt idx="1069">
                  <c:v>31.478917346938776</c:v>
                </c:pt>
                <c:pt idx="1070">
                  <c:v>31.478917346938776</c:v>
                </c:pt>
                <c:pt idx="1071">
                  <c:v>30.971218644406779</c:v>
                </c:pt>
                <c:pt idx="1072">
                  <c:v>30.570135592881353</c:v>
                </c:pt>
                <c:pt idx="1073">
                  <c:v>30.067222297297292</c:v>
                </c:pt>
                <c:pt idx="1074">
                  <c:v>30.097935134797293</c:v>
                </c:pt>
                <c:pt idx="1075">
                  <c:v>30.12874020304054</c:v>
                </c:pt>
                <c:pt idx="1076">
                  <c:v>30.159453040540537</c:v>
                </c:pt>
                <c:pt idx="1077">
                  <c:v>29.957040604026844</c:v>
                </c:pt>
                <c:pt idx="1078">
                  <c:v>29.957040604026844</c:v>
                </c:pt>
                <c:pt idx="1079">
                  <c:v>29.957040604026844</c:v>
                </c:pt>
                <c:pt idx="1080">
                  <c:v>29.407370134228184</c:v>
                </c:pt>
                <c:pt idx="1081">
                  <c:v>28.857699664429528</c:v>
                </c:pt>
                <c:pt idx="1082">
                  <c:v>28.308029194630869</c:v>
                </c:pt>
                <c:pt idx="1083">
                  <c:v>28.124805704697984</c:v>
                </c:pt>
                <c:pt idx="1084">
                  <c:v>27.941582214765099</c:v>
                </c:pt>
                <c:pt idx="1085">
                  <c:v>27.758358724832213</c:v>
                </c:pt>
                <c:pt idx="1086">
                  <c:v>27.634000666999999</c:v>
                </c:pt>
                <c:pt idx="1087">
                  <c:v>27.787231437792641</c:v>
                </c:pt>
                <c:pt idx="1088">
                  <c:v>27.755305</c:v>
                </c:pt>
                <c:pt idx="1089">
                  <c:v>28.180006666999997</c:v>
                </c:pt>
                <c:pt idx="1090">
                  <c:v>28.604617333</c:v>
                </c:pt>
                <c:pt idx="1091">
                  <c:v>29.029318999999997</c:v>
                </c:pt>
                <c:pt idx="1092">
                  <c:v>29.575324999999999</c:v>
                </c:pt>
                <c:pt idx="1093">
                  <c:v>30.021260132890362</c:v>
                </c:pt>
                <c:pt idx="1094">
                  <c:v>30.565452159468435</c:v>
                </c:pt>
                <c:pt idx="1095">
                  <c:v>30.765539734768211</c:v>
                </c:pt>
                <c:pt idx="1096">
                  <c:v>31.066927814900659</c:v>
                </c:pt>
                <c:pt idx="1097">
                  <c:v>31.368225496688744</c:v>
                </c:pt>
                <c:pt idx="1098">
                  <c:v>31.444900000000001</c:v>
                </c:pt>
                <c:pt idx="1099">
                  <c:v>31.625099999999996</c:v>
                </c:pt>
                <c:pt idx="1100">
                  <c:v>31.700677302631579</c:v>
                </c:pt>
                <c:pt idx="1101">
                  <c:v>32.119790789802629</c:v>
                </c:pt>
                <c:pt idx="1102">
                  <c:v>32.538814473355266</c:v>
                </c:pt>
                <c:pt idx="1103">
                  <c:v>32.957927960526312</c:v>
                </c:pt>
                <c:pt idx="1104">
                  <c:v>33.07763618388158</c:v>
                </c:pt>
                <c:pt idx="1105">
                  <c:v>33.197434210855263</c:v>
                </c:pt>
                <c:pt idx="1106">
                  <c:v>33.207905901639343</c:v>
                </c:pt>
                <c:pt idx="1107">
                  <c:v>33.595749179999999</c:v>
                </c:pt>
                <c:pt idx="1108">
                  <c:v>33.983681967540981</c:v>
                </c:pt>
                <c:pt idx="1109">
                  <c:v>34.2592</c:v>
                </c:pt>
                <c:pt idx="1110">
                  <c:v>34.503310749185665</c:v>
                </c:pt>
                <c:pt idx="1111">
                  <c:v>34.859014983713351</c:v>
                </c:pt>
                <c:pt idx="1112">
                  <c:v>35.214719218241044</c:v>
                </c:pt>
                <c:pt idx="1113">
                  <c:v>35.277660389610382</c:v>
                </c:pt>
                <c:pt idx="1114">
                  <c:v>35.454935064935064</c:v>
                </c:pt>
                <c:pt idx="1115">
                  <c:v>35.516895145631061</c:v>
                </c:pt>
                <c:pt idx="1116">
                  <c:v>35.988068284466017</c:v>
                </c:pt>
                <c:pt idx="1117">
                  <c:v>36.459329773786408</c:v>
                </c:pt>
                <c:pt idx="1118">
                  <c:v>36.930502912621357</c:v>
                </c:pt>
                <c:pt idx="1119">
                  <c:v>37.372255339805825</c:v>
                </c:pt>
                <c:pt idx="1120">
                  <c:v>37.814007766990294</c:v>
                </c:pt>
                <c:pt idx="1121">
                  <c:v>38.132354516129027</c:v>
                </c:pt>
                <c:pt idx="1122">
                  <c:v>38.419422508360121</c:v>
                </c:pt>
                <c:pt idx="1123">
                  <c:v>38.954269677096775</c:v>
                </c:pt>
                <c:pt idx="1124">
                  <c:v>39.238694855305461</c:v>
                </c:pt>
                <c:pt idx="1125">
                  <c:v>39.472810289710601</c:v>
                </c:pt>
                <c:pt idx="1126">
                  <c:v>39.579572435576921</c:v>
                </c:pt>
                <c:pt idx="1127">
                  <c:v>39.812937499999997</c:v>
                </c:pt>
                <c:pt idx="1128">
                  <c:v>40.192079166346154</c:v>
                </c:pt>
                <c:pt idx="1129">
                  <c:v>40.571308333653846</c:v>
                </c:pt>
                <c:pt idx="1130">
                  <c:v>40.819617891373795</c:v>
                </c:pt>
                <c:pt idx="1131">
                  <c:v>41.153289490127385</c:v>
                </c:pt>
                <c:pt idx="1132">
                  <c:v>41.6170468156051</c:v>
                </c:pt>
                <c:pt idx="1133">
                  <c:v>41.814383544303794</c:v>
                </c:pt>
                <c:pt idx="1134">
                  <c:v>42.217581329430374</c:v>
                </c:pt>
                <c:pt idx="1135">
                  <c:v>42.620692721202524</c:v>
                </c:pt>
                <c:pt idx="1136">
                  <c:v>43.02389050632911</c:v>
                </c:pt>
                <c:pt idx="1137">
                  <c:v>43.491014195583588</c:v>
                </c:pt>
                <c:pt idx="1138">
                  <c:v>44.093859936908515</c:v>
                </c:pt>
                <c:pt idx="1139">
                  <c:v>44.556150000000002</c:v>
                </c:pt>
                <c:pt idx="1140">
                  <c:v>44.985399999999998</c:v>
                </c:pt>
                <c:pt idx="1141">
                  <c:v>45.130808437500001</c:v>
                </c:pt>
                <c:pt idx="1142">
                  <c:v>45.415452336448595</c:v>
                </c:pt>
                <c:pt idx="1143">
                  <c:v>45.472326315789473</c:v>
                </c:pt>
                <c:pt idx="1144">
                  <c:v>45.810410526315792</c:v>
                </c:pt>
                <c:pt idx="1145">
                  <c:v>46.006061111111109</c:v>
                </c:pt>
                <c:pt idx="1146">
                  <c:v>46.004533538769238</c:v>
                </c:pt>
                <c:pt idx="1147">
                  <c:v>45.862249846788984</c:v>
                </c:pt>
                <c:pt idx="1148">
                  <c:v>46.001422935779807</c:v>
                </c:pt>
                <c:pt idx="1149">
                  <c:v>45.832390881155014</c:v>
                </c:pt>
                <c:pt idx="1150">
                  <c:v>45.943085714589664</c:v>
                </c:pt>
                <c:pt idx="1151">
                  <c:v>46.053697568389055</c:v>
                </c:pt>
                <c:pt idx="1152">
                  <c:v>45.777126444072955</c:v>
                </c:pt>
                <c:pt idx="1153">
                  <c:v>45.500472340121576</c:v>
                </c:pt>
                <c:pt idx="1154">
                  <c:v>45.086859090909094</c:v>
                </c:pt>
                <c:pt idx="1155">
                  <c:v>44.620732024169186</c:v>
                </c:pt>
                <c:pt idx="1156">
                  <c:v>44.157412951807224</c:v>
                </c:pt>
                <c:pt idx="1157">
                  <c:v>43.696876576576578</c:v>
                </c:pt>
                <c:pt idx="1158">
                  <c:v>43.484310179640723</c:v>
                </c:pt>
                <c:pt idx="1159">
                  <c:v>43.273012835820893</c:v>
                </c:pt>
                <c:pt idx="1160">
                  <c:v>43.062973214285712</c:v>
                </c:pt>
                <c:pt idx="1161">
                  <c:v>43.016199703264085</c:v>
                </c:pt>
                <c:pt idx="1162">
                  <c:v>42.969702958579887</c:v>
                </c:pt>
                <c:pt idx="1163">
                  <c:v>42.923480530973457</c:v>
                </c:pt>
                <c:pt idx="1164">
                  <c:v>42.965308211436941</c:v>
                </c:pt>
                <c:pt idx="1165">
                  <c:v>43.132318713157893</c:v>
                </c:pt>
                <c:pt idx="1166">
                  <c:v>43.298434985422745</c:v>
                </c:pt>
                <c:pt idx="1167">
                  <c:v>43.516440115988367</c:v>
                </c:pt>
                <c:pt idx="1168">
                  <c:v>43.73326058</c:v>
                </c:pt>
                <c:pt idx="1169">
                  <c:v>43.822095389048989</c:v>
                </c:pt>
                <c:pt idx="1170">
                  <c:v>43.805638968481375</c:v>
                </c:pt>
                <c:pt idx="1171">
                  <c:v>43.914482571428572</c:v>
                </c:pt>
                <c:pt idx="1172">
                  <c:v>44.022705982905983</c:v>
                </c:pt>
                <c:pt idx="1173">
                  <c:v>44.031052974220962</c:v>
                </c:pt>
                <c:pt idx="1174">
                  <c:v>44.163787853389834</c:v>
                </c:pt>
                <c:pt idx="1175">
                  <c:v>44.295698028169006</c:v>
                </c:pt>
                <c:pt idx="1176">
                  <c:v>44.32464438202247</c:v>
                </c:pt>
                <c:pt idx="1177">
                  <c:v>44.229536312849163</c:v>
                </c:pt>
                <c:pt idx="1178">
                  <c:v>44.013226038781163</c:v>
                </c:pt>
                <c:pt idx="1179">
                  <c:v>43.820892286776861</c:v>
                </c:pt>
                <c:pt idx="1180">
                  <c:v>43.750455768956044</c:v>
                </c:pt>
                <c:pt idx="1181">
                  <c:v>43.561134426229501</c:v>
                </c:pt>
                <c:pt idx="1182">
                  <c:v>43.448056522010873</c:v>
                </c:pt>
                <c:pt idx="1183">
                  <c:v>43.336127297027026</c:v>
                </c:pt>
                <c:pt idx="1184">
                  <c:v>43.341985714285705</c:v>
                </c:pt>
                <c:pt idx="1185">
                  <c:v>42.841197050670246</c:v>
                </c:pt>
                <c:pt idx="1186">
                  <c:v>42.345822933599997</c:v>
                </c:pt>
                <c:pt idx="1187">
                  <c:v>41.855632360742703</c:v>
                </c:pt>
                <c:pt idx="1188">
                  <c:v>41.383788095238096</c:v>
                </c:pt>
                <c:pt idx="1189">
                  <c:v>40.80676421052631</c:v>
                </c:pt>
                <c:pt idx="1190">
                  <c:v>40.235782460732977</c:v>
                </c:pt>
                <c:pt idx="1191">
                  <c:v>39.662230389350647</c:v>
                </c:pt>
                <c:pt idx="1192">
                  <c:v>39.300196373316062</c:v>
                </c:pt>
                <c:pt idx="1193">
                  <c:v>38.839602061855672</c:v>
                </c:pt>
                <c:pt idx="1194">
                  <c:v>38.267110513076922</c:v>
                </c:pt>
                <c:pt idx="1195">
                  <c:v>37.893726409999999</c:v>
                </c:pt>
                <c:pt idx="1196">
                  <c:v>37.328981632653061</c:v>
                </c:pt>
                <c:pt idx="1197">
                  <c:v>36.608247207868025</c:v>
                </c:pt>
                <c:pt idx="1198">
                  <c:v>35.894861868939387</c:v>
                </c:pt>
                <c:pt idx="1199">
                  <c:v>35.188577638190949</c:v>
                </c:pt>
                <c:pt idx="1200">
                  <c:v>35.39435879396985</c:v>
                </c:pt>
                <c:pt idx="1201">
                  <c:v>35.510916541353389</c:v>
                </c:pt>
                <c:pt idx="1202">
                  <c:v>35.626891499999999</c:v>
                </c:pt>
                <c:pt idx="1203">
                  <c:v>35.764958852618449</c:v>
                </c:pt>
                <c:pt idx="1204">
                  <c:v>35.813319355086847</c:v>
                </c:pt>
                <c:pt idx="1205">
                  <c:v>35.772806896551728</c:v>
                </c:pt>
                <c:pt idx="1206">
                  <c:v>35.930884029729725</c:v>
                </c:pt>
                <c:pt idx="1207">
                  <c:v>36.088119362500002</c:v>
                </c:pt>
                <c:pt idx="1208">
                  <c:v>36.333487499999997</c:v>
                </c:pt>
                <c:pt idx="1209">
                  <c:v>36.84539266503667</c:v>
                </c:pt>
                <c:pt idx="1210">
                  <c:v>37.446132762836186</c:v>
                </c:pt>
                <c:pt idx="1211">
                  <c:v>37.861729927007296</c:v>
                </c:pt>
                <c:pt idx="1212">
                  <c:v>38.105307056204374</c:v>
                </c:pt>
                <c:pt idx="1213">
                  <c:v>38.163109200726389</c:v>
                </c:pt>
                <c:pt idx="1214">
                  <c:v>38.312739855072458</c:v>
                </c:pt>
                <c:pt idx="1215">
                  <c:v>38.571245300963859</c:v>
                </c:pt>
                <c:pt idx="1216">
                  <c:v>38.828573557932685</c:v>
                </c:pt>
                <c:pt idx="1217">
                  <c:v>39.08460215827337</c:v>
                </c:pt>
                <c:pt idx="1218">
                  <c:v>39.267278997852024</c:v>
                </c:pt>
                <c:pt idx="1219">
                  <c:v>39.542079523571431</c:v>
                </c:pt>
                <c:pt idx="1220">
                  <c:v>39.815639429928737</c:v>
                </c:pt>
                <c:pt idx="1221">
                  <c:v>40.22973498794326</c:v>
                </c:pt>
                <c:pt idx="1222">
                  <c:v>40.7358464625</c:v>
                </c:pt>
                <c:pt idx="1223">
                  <c:v>41.239511999999998</c:v>
                </c:pt>
                <c:pt idx="1224">
                  <c:v>41.954473004929575</c:v>
                </c:pt>
                <c:pt idx="1225">
                  <c:v>42.467112120979024</c:v>
                </c:pt>
                <c:pt idx="1226">
                  <c:v>42.87345034642032</c:v>
                </c:pt>
                <c:pt idx="1227">
                  <c:v>43.475915596100911</c:v>
                </c:pt>
                <c:pt idx="1228">
                  <c:v>44.070208884054672</c:v>
                </c:pt>
                <c:pt idx="1229">
                  <c:v>44.656373076923074</c:v>
                </c:pt>
                <c:pt idx="1230">
                  <c:v>45.500479458013544</c:v>
                </c:pt>
                <c:pt idx="1231">
                  <c:v>45.621585809534366</c:v>
                </c:pt>
                <c:pt idx="1232">
                  <c:v>46.446749336283183</c:v>
                </c:pt>
                <c:pt idx="1233">
                  <c:v>46.977290570394729</c:v>
                </c:pt>
                <c:pt idx="1234">
                  <c:v>47.602028322222218</c:v>
                </c:pt>
                <c:pt idx="1235">
                  <c:v>48.218711688311686</c:v>
                </c:pt>
                <c:pt idx="1236">
                  <c:v>48.195398927253223</c:v>
                </c:pt>
                <c:pt idx="1237">
                  <c:v>47.968304448940671</c:v>
                </c:pt>
                <c:pt idx="1238">
                  <c:v>47.746968200836818</c:v>
                </c:pt>
                <c:pt idx="1239">
                  <c:v>48.268466041875001</c:v>
                </c:pt>
                <c:pt idx="1240">
                  <c:v>48.384052057407402</c:v>
                </c:pt>
                <c:pt idx="1241">
                  <c:v>48.694820816326526</c:v>
                </c:pt>
                <c:pt idx="1242">
                  <c:v>48.982098785222668</c:v>
                </c:pt>
                <c:pt idx="1243">
                  <c:v>49.067757400200001</c:v>
                </c:pt>
                <c:pt idx="1244">
                  <c:v>49.15133063241106</c:v>
                </c:pt>
                <c:pt idx="1245">
                  <c:v>48.278630528571433</c:v>
                </c:pt>
                <c:pt idx="1246">
                  <c:v>47.514873397864072</c:v>
                </c:pt>
                <c:pt idx="1247">
                  <c:v>46.762941618497109</c:v>
                </c:pt>
                <c:pt idx="1248">
                  <c:v>45.814881381765836</c:v>
                </c:pt>
                <c:pt idx="1249">
                  <c:v>44.703175238285709</c:v>
                </c:pt>
                <c:pt idx="1250">
                  <c:v>43.773725806451608</c:v>
                </c:pt>
                <c:pt idx="1251">
                  <c:v>42.765326465217399</c:v>
                </c:pt>
                <c:pt idx="1252">
                  <c:v>41.685967293045103</c:v>
                </c:pt>
                <c:pt idx="1253">
                  <c:v>40.542982835820887</c:v>
                </c:pt>
                <c:pt idx="1254">
                  <c:v>39.758353689852392</c:v>
                </c:pt>
                <c:pt idx="1255">
                  <c:v>39.349988766298338</c:v>
                </c:pt>
                <c:pt idx="1256">
                  <c:v>38.800426373626372</c:v>
                </c:pt>
                <c:pt idx="1257">
                  <c:v>38.919934244262294</c:v>
                </c:pt>
                <c:pt idx="1258">
                  <c:v>38.96750036148282</c:v>
                </c:pt>
                <c:pt idx="1259">
                  <c:v>39.155024864864856</c:v>
                </c:pt>
                <c:pt idx="1260">
                  <c:v>40.230281834352517</c:v>
                </c:pt>
                <c:pt idx="1261">
                  <c:v>41.2277094983871</c:v>
                </c:pt>
                <c:pt idx="1262">
                  <c:v>42.293488014311265</c:v>
                </c:pt>
                <c:pt idx="1263">
                  <c:v>43.09977682727272</c:v>
                </c:pt>
                <c:pt idx="1264">
                  <c:v>43.744889380353982</c:v>
                </c:pt>
                <c:pt idx="1265">
                  <c:v>44.459115316901404</c:v>
                </c:pt>
                <c:pt idx="1266">
                  <c:v>44.703643607705772</c:v>
                </c:pt>
                <c:pt idx="1267">
                  <c:v>44.945615853658531</c:v>
                </c:pt>
                <c:pt idx="1268">
                  <c:v>45.263518229166664</c:v>
                </c:pt>
                <c:pt idx="1269">
                  <c:v>45.59480155440415</c:v>
                </c:pt>
                <c:pt idx="1270">
                  <c:v>46.081023620689649</c:v>
                </c:pt>
                <c:pt idx="1271">
                  <c:v>46.485562371134016</c:v>
                </c:pt>
                <c:pt idx="1272">
                  <c:v>46.511637777948721</c:v>
                </c:pt>
                <c:pt idx="1273">
                  <c:v>46.301031639593909</c:v>
                </c:pt>
                <c:pt idx="1274">
                  <c:v>46.249919999999996</c:v>
                </c:pt>
                <c:pt idx="1275">
                  <c:v>46.380024665000001</c:v>
                </c:pt>
                <c:pt idx="1276">
                  <c:v>46.662686900497505</c:v>
                </c:pt>
                <c:pt idx="1277">
                  <c:v>46.864765403624382</c:v>
                </c:pt>
                <c:pt idx="1278">
                  <c:v>47.067059837704917</c:v>
                </c:pt>
                <c:pt idx="1279">
                  <c:v>47.344162416666663</c:v>
                </c:pt>
                <c:pt idx="1280">
                  <c:v>47.619904397394137</c:v>
                </c:pt>
                <c:pt idx="1281">
                  <c:v>47.731206331168821</c:v>
                </c:pt>
                <c:pt idx="1282">
                  <c:v>47.764499030694665</c:v>
                </c:pt>
                <c:pt idx="1283">
                  <c:v>47.87443913043478</c:v>
                </c:pt>
                <c:pt idx="1284">
                  <c:v>47.6117232</c:v>
                </c:pt>
                <c:pt idx="1285">
                  <c:v>47.352348648648643</c:v>
                </c:pt>
                <c:pt idx="1286">
                  <c:v>47.02196782334385</c:v>
                </c:pt>
                <c:pt idx="1287">
                  <c:v>47.095367291079818</c:v>
                </c:pt>
                <c:pt idx="1288">
                  <c:v>47.094922172093021</c:v>
                </c:pt>
                <c:pt idx="1289">
                  <c:v>47.021835736196323</c:v>
                </c:pt>
                <c:pt idx="1290">
                  <c:v>47.134778232876705</c:v>
                </c:pt>
                <c:pt idx="1291">
                  <c:v>47.389598031818174</c:v>
                </c:pt>
                <c:pt idx="1292">
                  <c:v>47.498416691729325</c:v>
                </c:pt>
                <c:pt idx="1293">
                  <c:v>48.104267807749629</c:v>
                </c:pt>
                <c:pt idx="1294">
                  <c:v>48.916547924332342</c:v>
                </c:pt>
                <c:pt idx="1295">
                  <c:v>49.721225849335298</c:v>
                </c:pt>
                <c:pt idx="1296">
                  <c:v>50.57670365885798</c:v>
                </c:pt>
                <c:pt idx="1297">
                  <c:v>51.268857164978286</c:v>
                </c:pt>
                <c:pt idx="1298">
                  <c:v>52.019196275071636</c:v>
                </c:pt>
                <c:pt idx="1299">
                  <c:v>52.306369406515579</c:v>
                </c:pt>
                <c:pt idx="1300">
                  <c:v>52.513177061538457</c:v>
                </c:pt>
                <c:pt idx="1301">
                  <c:v>52.788131950207472</c:v>
                </c:pt>
                <c:pt idx="1302">
                  <c:v>53.0197221627907</c:v>
                </c:pt>
                <c:pt idx="1303">
                  <c:v>53.318077776422761</c:v>
                </c:pt>
                <c:pt idx="1304">
                  <c:v>53.539328284182311</c:v>
                </c:pt>
                <c:pt idx="1305">
                  <c:v>53.390601331117018</c:v>
                </c:pt>
                <c:pt idx="1306">
                  <c:v>53.173718707509877</c:v>
                </c:pt>
                <c:pt idx="1307">
                  <c:v>52.892106649282915</c:v>
                </c:pt>
                <c:pt idx="1308">
                  <c:v>52.647119664524418</c:v>
                </c:pt>
                <c:pt idx="1309">
                  <c:v>52.409309760456267</c:v>
                </c:pt>
                <c:pt idx="1310">
                  <c:v>52.112557677902622</c:v>
                </c:pt>
                <c:pt idx="1311">
                  <c:v>51.140202714814805</c:v>
                </c:pt>
                <c:pt idx="1312">
                  <c:v>50.250907947432765</c:v>
                </c:pt>
                <c:pt idx="1313">
                  <c:v>49.318800725513896</c:v>
                </c:pt>
                <c:pt idx="1314">
                  <c:v>48.988688270858518</c:v>
                </c:pt>
                <c:pt idx="1315">
                  <c:v>48.308093877551016</c:v>
                </c:pt>
                <c:pt idx="1316">
                  <c:v>47.580522857142853</c:v>
                </c:pt>
                <c:pt idx="1317">
                  <c:v>47.324812499999993</c:v>
                </c:pt>
                <c:pt idx="1318">
                  <c:v>47.128938947368418</c:v>
                </c:pt>
                <c:pt idx="1319">
                  <c:v>46.881859327925838</c:v>
                </c:pt>
                <c:pt idx="1320">
                  <c:v>46.253611724137926</c:v>
                </c:pt>
                <c:pt idx="1321">
                  <c:v>45.531558361774735</c:v>
                </c:pt>
                <c:pt idx="1322">
                  <c:v>44.976087457627116</c:v>
                </c:pt>
                <c:pt idx="1323">
                  <c:v>45.112290346801345</c:v>
                </c:pt>
                <c:pt idx="1324">
                  <c:v>45.196589087973273</c:v>
                </c:pt>
                <c:pt idx="1325">
                  <c:v>45.229304966887419</c:v>
                </c:pt>
                <c:pt idx="1326">
                  <c:v>44.993934389737987</c:v>
                </c:pt>
                <c:pt idx="1327">
                  <c:v>44.908845611050921</c:v>
                </c:pt>
                <c:pt idx="1328">
                  <c:v>44.72913959227467</c:v>
                </c:pt>
                <c:pt idx="1329">
                  <c:v>44.721048179871516</c:v>
                </c:pt>
                <c:pt idx="1330">
                  <c:v>44.66527203842049</c:v>
                </c:pt>
                <c:pt idx="1331">
                  <c:v>44.609851914893618</c:v>
                </c:pt>
                <c:pt idx="1332">
                  <c:v>43.937270732767765</c:v>
                </c:pt>
                <c:pt idx="1333">
                  <c:v>43.26866680655391</c:v>
                </c:pt>
                <c:pt idx="1334">
                  <c:v>42.784914603174606</c:v>
                </c:pt>
                <c:pt idx="1335">
                  <c:v>41.990968283456262</c:v>
                </c:pt>
                <c:pt idx="1336">
                  <c:v>40.98835125156576</c:v>
                </c:pt>
                <c:pt idx="1337">
                  <c:v>39.880953711340204</c:v>
                </c:pt>
                <c:pt idx="1338">
                  <c:v>39.107189744615383</c:v>
                </c:pt>
                <c:pt idx="1339">
                  <c:v>38.458773693961099</c:v>
                </c:pt>
                <c:pt idx="1340">
                  <c:v>37.813285801838603</c:v>
                </c:pt>
                <c:pt idx="1341">
                  <c:v>36.845118736252537</c:v>
                </c:pt>
                <c:pt idx="1342">
                  <c:v>36.066203470408162</c:v>
                </c:pt>
                <c:pt idx="1343">
                  <c:v>35.356126229508199</c:v>
                </c:pt>
                <c:pt idx="1344">
                  <c:v>35.079210634969328</c:v>
                </c:pt>
                <c:pt idx="1345">
                  <c:v>34.838696423901936</c:v>
                </c:pt>
                <c:pt idx="1346">
                  <c:v>34.634292747701735</c:v>
                </c:pt>
                <c:pt idx="1347">
                  <c:v>34.545400913793102</c:v>
                </c:pt>
                <c:pt idx="1348">
                  <c:v>34.49222278125</c:v>
                </c:pt>
                <c:pt idx="1349">
                  <c:v>34.543796683417085</c:v>
                </c:pt>
                <c:pt idx="1350">
                  <c:v>35.05232812912913</c:v>
                </c:pt>
                <c:pt idx="1351">
                  <c:v>35.592016865269457</c:v>
                </c:pt>
                <c:pt idx="1352">
                  <c:v>36.056999999999995</c:v>
                </c:pt>
                <c:pt idx="1353">
                  <c:v>36.607539899999999</c:v>
                </c:pt>
                <c:pt idx="1354">
                  <c:v>37.191802965415015</c:v>
                </c:pt>
                <c:pt idx="1355">
                  <c:v>37.810780750246785</c:v>
                </c:pt>
                <c:pt idx="1356">
                  <c:v>38.686588027477917</c:v>
                </c:pt>
                <c:pt idx="1357">
                  <c:v>39.590767089843744</c:v>
                </c:pt>
                <c:pt idx="1358">
                  <c:v>40.604539766081871</c:v>
                </c:pt>
                <c:pt idx="1359">
                  <c:v>41.237222307468478</c:v>
                </c:pt>
                <c:pt idx="1360">
                  <c:v>41.945036364603475</c:v>
                </c:pt>
                <c:pt idx="1361">
                  <c:v>42.648491803278681</c:v>
                </c:pt>
                <c:pt idx="1362">
                  <c:v>42.799317579250719</c:v>
                </c:pt>
                <c:pt idx="1363">
                  <c:v>42.948988708133975</c:v>
                </c:pt>
                <c:pt idx="1364">
                  <c:v>43.056473142857136</c:v>
                </c:pt>
                <c:pt idx="1365">
                  <c:v>43.003028111111114</c:v>
                </c:pt>
                <c:pt idx="1366">
                  <c:v>43.071991831908825</c:v>
                </c:pt>
                <c:pt idx="1367">
                  <c:v>43.141214814814816</c:v>
                </c:pt>
                <c:pt idx="1368">
                  <c:v>42.843874598104264</c:v>
                </c:pt>
                <c:pt idx="1369">
                  <c:v>42.426984149999996</c:v>
                </c:pt>
                <c:pt idx="1370">
                  <c:v>42.053751597744352</c:v>
                </c:pt>
                <c:pt idx="1371">
                  <c:v>41.193062581852196</c:v>
                </c:pt>
                <c:pt idx="1372">
                  <c:v>40.377983317800556</c:v>
                </c:pt>
                <c:pt idx="1373">
                  <c:v>39.605732620817847</c:v>
                </c:pt>
                <c:pt idx="1374">
                  <c:v>39.211385435064933</c:v>
                </c:pt>
                <c:pt idx="1375">
                  <c:v>38.818751574999993</c:v>
                </c:pt>
                <c:pt idx="1376">
                  <c:v>38.391834626038779</c:v>
                </c:pt>
                <c:pt idx="1377">
                  <c:v>37.731425666053354</c:v>
                </c:pt>
                <c:pt idx="1378">
                  <c:v>37.110124312844036</c:v>
                </c:pt>
                <c:pt idx="1379">
                  <c:v>36.491983806038427</c:v>
                </c:pt>
                <c:pt idx="1380">
                  <c:v>36.317369890510946</c:v>
                </c:pt>
                <c:pt idx="1381">
                  <c:v>36.342119396157365</c:v>
                </c:pt>
                <c:pt idx="1382">
                  <c:v>36.433856249999998</c:v>
                </c:pt>
                <c:pt idx="1383">
                  <c:v>36.660079649171273</c:v>
                </c:pt>
                <c:pt idx="1384">
                  <c:v>36.718026079889803</c:v>
                </c:pt>
                <c:pt idx="1385">
                  <c:v>36.674649589041096</c:v>
                </c:pt>
                <c:pt idx="1386">
                  <c:v>36.791081005479455</c:v>
                </c:pt>
                <c:pt idx="1387">
                  <c:v>36.839975477666357</c:v>
                </c:pt>
                <c:pt idx="1388">
                  <c:v>36.7885167876588</c:v>
                </c:pt>
                <c:pt idx="1389">
                  <c:v>36.449984407071618</c:v>
                </c:pt>
                <c:pt idx="1390">
                  <c:v>36.111818024456518</c:v>
                </c:pt>
                <c:pt idx="1391">
                  <c:v>35.774510769230766</c:v>
                </c:pt>
                <c:pt idx="1392">
                  <c:v>36.056773022482012</c:v>
                </c:pt>
                <c:pt idx="1393">
                  <c:v>36.432935303763443</c:v>
                </c:pt>
                <c:pt idx="1394">
                  <c:v>36.773820695807316</c:v>
                </c:pt>
                <c:pt idx="1395">
                  <c:v>36.028886600709846</c:v>
                </c:pt>
                <c:pt idx="1396">
                  <c:v>35.354491954907161</c:v>
                </c:pt>
                <c:pt idx="1397">
                  <c:v>34.684610220264318</c:v>
                </c:pt>
                <c:pt idx="1398">
                  <c:v>35.744681019332162</c:v>
                </c:pt>
                <c:pt idx="1399">
                  <c:v>36.702676048951048</c:v>
                </c:pt>
                <c:pt idx="1400">
                  <c:v>37.650674608695645</c:v>
                </c:pt>
                <c:pt idx="1401">
                  <c:v>38.847166696444063</c:v>
                </c:pt>
                <c:pt idx="1402">
                  <c:v>40.106601038994796</c:v>
                </c:pt>
                <c:pt idx="1403">
                  <c:v>41.399935008665508</c:v>
                </c:pt>
                <c:pt idx="1404">
                  <c:v>42.149822730337071</c:v>
                </c:pt>
                <c:pt idx="1405">
                  <c:v>42.896067069827588</c:v>
                </c:pt>
                <c:pt idx="1406">
                  <c:v>43.563311330472096</c:v>
                </c:pt>
                <c:pt idx="1407">
                  <c:v>45.733714347566185</c:v>
                </c:pt>
                <c:pt idx="1408">
                  <c:v>47.963258126808512</c:v>
                </c:pt>
                <c:pt idx="1409">
                  <c:v>50.135381440677968</c:v>
                </c:pt>
                <c:pt idx="1410">
                  <c:v>50.737780336708859</c:v>
                </c:pt>
                <c:pt idx="1411">
                  <c:v>51.335346471428565</c:v>
                </c:pt>
                <c:pt idx="1412">
                  <c:v>51.797647662771283</c:v>
                </c:pt>
                <c:pt idx="1413">
                  <c:v>52.404992678036599</c:v>
                </c:pt>
                <c:pt idx="1414">
                  <c:v>53.140726102244379</c:v>
                </c:pt>
                <c:pt idx="1415">
                  <c:v>53.807645228215769</c:v>
                </c:pt>
                <c:pt idx="1416">
                  <c:v>54.465338398018169</c:v>
                </c:pt>
                <c:pt idx="1417">
                  <c:v>55.139421710526314</c:v>
                </c:pt>
                <c:pt idx="1418">
                  <c:v>55.716720196238761</c:v>
                </c:pt>
                <c:pt idx="1419">
                  <c:v>55.546906905767671</c:v>
                </c:pt>
                <c:pt idx="1420">
                  <c:v>55.423798868336021</c:v>
                </c:pt>
                <c:pt idx="1421">
                  <c:v>55.480545205479444</c:v>
                </c:pt>
                <c:pt idx="1422">
                  <c:v>54.227525160771698</c:v>
                </c:pt>
                <c:pt idx="1423">
                  <c:v>53.023054574638849</c:v>
                </c:pt>
                <c:pt idx="1424">
                  <c:v>51.739528559999997</c:v>
                </c:pt>
                <c:pt idx="1425">
                  <c:v>50.920058758757961</c:v>
                </c:pt>
                <c:pt idx="1426">
                  <c:v>50.227564653693406</c:v>
                </c:pt>
                <c:pt idx="1427">
                  <c:v>49.512915226011103</c:v>
                </c:pt>
                <c:pt idx="1428">
                  <c:v>48.193386734693874</c:v>
                </c:pt>
                <c:pt idx="1429">
                  <c:v>47.093017499999995</c:v>
                </c:pt>
                <c:pt idx="1430">
                  <c:v>45.967171794871803</c:v>
                </c:pt>
                <c:pt idx="1431">
                  <c:v>45.606326608999225</c:v>
                </c:pt>
                <c:pt idx="1432">
                  <c:v>45.211790171052627</c:v>
                </c:pt>
                <c:pt idx="1433">
                  <c:v>44.680860508083136</c:v>
                </c:pt>
                <c:pt idx="1434">
                  <c:v>44.844511196319019</c:v>
                </c:pt>
                <c:pt idx="1435">
                  <c:v>44.767513221884492</c:v>
                </c:pt>
                <c:pt idx="1436">
                  <c:v>44.725585681989443</c:v>
                </c:pt>
                <c:pt idx="1437">
                  <c:v>44.184973184269658</c:v>
                </c:pt>
                <c:pt idx="1438">
                  <c:v>43.813716890134515</c:v>
                </c:pt>
                <c:pt idx="1439">
                  <c:v>43.541734080717482</c:v>
                </c:pt>
                <c:pt idx="1440">
                  <c:v>42.965114783803855</c:v>
                </c:pt>
                <c:pt idx="1441">
                  <c:v>42.584214985905042</c:v>
                </c:pt>
                <c:pt idx="1442">
                  <c:v>42.345798666666667</c:v>
                </c:pt>
                <c:pt idx="1443">
                  <c:v>41.118653771449708</c:v>
                </c:pt>
                <c:pt idx="1444">
                  <c:v>39.97742382079646</c:v>
                </c:pt>
                <c:pt idx="1445">
                  <c:v>38.963148750000002</c:v>
                </c:pt>
                <c:pt idx="1446">
                  <c:v>37.763410572687228</c:v>
                </c:pt>
                <c:pt idx="1447">
                  <c:v>36.633565080527077</c:v>
                </c:pt>
                <c:pt idx="1448">
                  <c:v>35.458552915451897</c:v>
                </c:pt>
                <c:pt idx="1449">
                  <c:v>34.181604875545851</c:v>
                </c:pt>
                <c:pt idx="1450">
                  <c:v>32.860804499999993</c:v>
                </c:pt>
                <c:pt idx="1451">
                  <c:v>31.61608346627991</c:v>
                </c:pt>
                <c:pt idx="1452">
                  <c:v>31.721920637943519</c:v>
                </c:pt>
                <c:pt idx="1453">
                  <c:v>31.758364140692638</c:v>
                </c:pt>
                <c:pt idx="1454">
                  <c:v>31.729494400574296</c:v>
                </c:pt>
                <c:pt idx="1455">
                  <c:v>32.257995339784941</c:v>
                </c:pt>
                <c:pt idx="1456">
                  <c:v>32.76563636435219</c:v>
                </c:pt>
                <c:pt idx="1457">
                  <c:v>33.200436162624825</c:v>
                </c:pt>
                <c:pt idx="1458">
                  <c:v>33.770762562277575</c:v>
                </c:pt>
                <c:pt idx="1459">
                  <c:v>34.314287650816183</c:v>
                </c:pt>
                <c:pt idx="1460">
                  <c:v>34.854735456475581</c:v>
                </c:pt>
                <c:pt idx="1461">
                  <c:v>35.40567820874471</c:v>
                </c:pt>
                <c:pt idx="1462">
                  <c:v>36.028705774647882</c:v>
                </c:pt>
                <c:pt idx="1463">
                  <c:v>36.727464904862579</c:v>
                </c:pt>
                <c:pt idx="1464">
                  <c:v>37.02579256661992</c:v>
                </c:pt>
                <c:pt idx="1465">
                  <c:v>37.373366666666662</c:v>
                </c:pt>
                <c:pt idx="1466">
                  <c:v>37.718520334261839</c:v>
                </c:pt>
                <c:pt idx="1467">
                  <c:v>37.291451458333334</c:v>
                </c:pt>
                <c:pt idx="1468">
                  <c:v>36.91788141470181</c:v>
                </c:pt>
                <c:pt idx="1469">
                  <c:v>36.545346191135728</c:v>
                </c:pt>
                <c:pt idx="1470">
                  <c:v>37.225963088642658</c:v>
                </c:pt>
                <c:pt idx="1471">
                  <c:v>37.801865676795579</c:v>
                </c:pt>
                <c:pt idx="1472">
                  <c:v>38.401042246726398</c:v>
                </c:pt>
                <c:pt idx="1473">
                  <c:v>39.161034317089907</c:v>
                </c:pt>
                <c:pt idx="1474">
                  <c:v>40.051674691358023</c:v>
                </c:pt>
                <c:pt idx="1475">
                  <c:v>40.987898971193417</c:v>
                </c:pt>
                <c:pt idx="1476">
                  <c:v>41.37377270930233</c:v>
                </c:pt>
                <c:pt idx="1477">
                  <c:v>41.74749965848671</c:v>
                </c:pt>
                <c:pt idx="1478">
                  <c:v>42.118873165760867</c:v>
                </c:pt>
                <c:pt idx="1479">
                  <c:v>43.598986567164175</c:v>
                </c:pt>
                <c:pt idx="1480">
                  <c:v>45.105648203389826</c:v>
                </c:pt>
                <c:pt idx="1481">
                  <c:v>46.484294594594594</c:v>
                </c:pt>
                <c:pt idx="1482">
                  <c:v>47.665146428571425</c:v>
                </c:pt>
                <c:pt idx="1483">
                  <c:v>48.774093020134231</c:v>
                </c:pt>
                <c:pt idx="1484">
                  <c:v>49.940910240963845</c:v>
                </c:pt>
                <c:pt idx="1485">
                  <c:v>51.897961605351171</c:v>
                </c:pt>
                <c:pt idx="1486">
                  <c:v>53.81642304609219</c:v>
                </c:pt>
                <c:pt idx="1487">
                  <c:v>55.804220440881764</c:v>
                </c:pt>
                <c:pt idx="1488">
                  <c:v>56.762100798403189</c:v>
                </c:pt>
                <c:pt idx="1489">
                  <c:v>57.712363817097405</c:v>
                </c:pt>
                <c:pt idx="1490">
                  <c:v>58.693841809775421</c:v>
                </c:pt>
                <c:pt idx="1491">
                  <c:v>59.626982423304796</c:v>
                </c:pt>
                <c:pt idx="1492">
                  <c:v>60.633392312089349</c:v>
                </c:pt>
                <c:pt idx="1493">
                  <c:v>61.636021573770492</c:v>
                </c:pt>
                <c:pt idx="1494">
                  <c:v>62.083567475409836</c:v>
                </c:pt>
                <c:pt idx="1495">
                  <c:v>62.367526422498358</c:v>
                </c:pt>
                <c:pt idx="1496">
                  <c:v>62.690897780678853</c:v>
                </c:pt>
                <c:pt idx="1497">
                  <c:v>61.764575275862072</c:v>
                </c:pt>
                <c:pt idx="1498">
                  <c:v>61.082110677734384</c:v>
                </c:pt>
                <c:pt idx="1499">
                  <c:v>60.3985790228013</c:v>
                </c:pt>
                <c:pt idx="1500">
                  <c:v>60.093724482512947</c:v>
                </c:pt>
                <c:pt idx="1501">
                  <c:v>59.946629695932849</c:v>
                </c:pt>
                <c:pt idx="1502">
                  <c:v>59.685434296724473</c:v>
                </c:pt>
                <c:pt idx="1503">
                  <c:v>59.962847024952005</c:v>
                </c:pt>
                <c:pt idx="1504">
                  <c:v>60.353536781609193</c:v>
                </c:pt>
                <c:pt idx="1505">
                  <c:v>60.820259923420551</c:v>
                </c:pt>
                <c:pt idx="1506">
                  <c:v>61.33577528598726</c:v>
                </c:pt>
                <c:pt idx="1507">
                  <c:v>61.849497839160826</c:v>
                </c:pt>
                <c:pt idx="1508">
                  <c:v>62.282053231939159</c:v>
                </c:pt>
                <c:pt idx="1509">
                  <c:v>63.654710865445345</c:v>
                </c:pt>
                <c:pt idx="1510">
                  <c:v>65.100715384615384</c:v>
                </c:pt>
                <c:pt idx="1511">
                  <c:v>66.667126040353082</c:v>
                </c:pt>
                <c:pt idx="1512">
                  <c:v>67.321235700188566</c:v>
                </c:pt>
                <c:pt idx="1513">
                  <c:v>67.971417983082702</c:v>
                </c:pt>
                <c:pt idx="1514">
                  <c:v>68.660254499999994</c:v>
                </c:pt>
                <c:pt idx="1515">
                  <c:v>68.750573844569288</c:v>
                </c:pt>
                <c:pt idx="1516">
                  <c:v>68.969834104309811</c:v>
                </c:pt>
                <c:pt idx="1517">
                  <c:v>69.05971085464752</c:v>
                </c:pt>
                <c:pt idx="1518">
                  <c:v>69.024683738317748</c:v>
                </c:pt>
                <c:pt idx="1519">
                  <c:v>68.946839738805963</c:v>
                </c:pt>
                <c:pt idx="1520">
                  <c:v>68.826562779156319</c:v>
                </c:pt>
                <c:pt idx="1521">
                  <c:v>68.138068687499995</c:v>
                </c:pt>
                <c:pt idx="1522">
                  <c:v>67.661976347368423</c:v>
                </c:pt>
                <c:pt idx="1523">
                  <c:v>67.226777185368874</c:v>
                </c:pt>
                <c:pt idx="1524">
                  <c:v>67.000612499999988</c:v>
                </c:pt>
                <c:pt idx="1525">
                  <c:v>66.775285978999378</c:v>
                </c:pt>
                <c:pt idx="1526">
                  <c:v>66.55079297163995</c:v>
                </c:pt>
                <c:pt idx="1527">
                  <c:v>66.108726461538467</c:v>
                </c:pt>
                <c:pt idx="1528">
                  <c:v>65.668289189189181</c:v>
                </c:pt>
                <c:pt idx="1529">
                  <c:v>65.269490245398757</c:v>
                </c:pt>
                <c:pt idx="1530">
                  <c:v>64.698867218749996</c:v>
                </c:pt>
                <c:pt idx="1531">
                  <c:v>64.129473989596079</c:v>
                </c:pt>
                <c:pt idx="1532">
                  <c:v>63.561639792176038</c:v>
                </c:pt>
                <c:pt idx="1533">
                  <c:v>63.195699938414627</c:v>
                </c:pt>
                <c:pt idx="1534">
                  <c:v>62.984954939634143</c:v>
                </c:pt>
                <c:pt idx="1535">
                  <c:v>62.812343685173879</c:v>
                </c:pt>
                <c:pt idx="1536">
                  <c:v>63.030516123493548</c:v>
                </c:pt>
                <c:pt idx="1537">
                  <c:v>63.324525659027408</c:v>
                </c:pt>
                <c:pt idx="1538">
                  <c:v>63.502152363636363</c:v>
                </c:pt>
                <c:pt idx="1539">
                  <c:v>64.48915631768952</c:v>
                </c:pt>
                <c:pt idx="1540">
                  <c:v>65.934659566787005</c:v>
                </c:pt>
                <c:pt idx="1541">
                  <c:v>67.380162815884489</c:v>
                </c:pt>
                <c:pt idx="1542">
                  <c:v>68.782999400119976</c:v>
                </c:pt>
                <c:pt idx="1543">
                  <c:v>70.219443087971257</c:v>
                </c:pt>
                <c:pt idx="1544">
                  <c:v>71.478331625967826</c:v>
                </c:pt>
                <c:pt idx="1545">
                  <c:v>73.628573662306792</c:v>
                </c:pt>
                <c:pt idx="1546">
                  <c:v>75.861202020202015</c:v>
                </c:pt>
                <c:pt idx="1547">
                  <c:v>78.13757878787878</c:v>
                </c:pt>
                <c:pt idx="1548">
                  <c:v>79.404841765402836</c:v>
                </c:pt>
                <c:pt idx="1549">
                  <c:v>80.427091107184907</c:v>
                </c:pt>
                <c:pt idx="1550">
                  <c:v>81.247096086448607</c:v>
                </c:pt>
                <c:pt idx="1551">
                  <c:v>81.714966841798002</c:v>
                </c:pt>
                <c:pt idx="1552">
                  <c:v>82.134371953352769</c:v>
                </c:pt>
                <c:pt idx="1553">
                  <c:v>82.217608816705336</c:v>
                </c:pt>
                <c:pt idx="1554">
                  <c:v>82.964684837962963</c:v>
                </c:pt>
                <c:pt idx="1555">
                  <c:v>83.902079398148132</c:v>
                </c:pt>
                <c:pt idx="1556">
                  <c:v>84.399891191709855</c:v>
                </c:pt>
                <c:pt idx="1557">
                  <c:v>82.319295402298849</c:v>
                </c:pt>
                <c:pt idx="1558">
                  <c:v>80.338045376220549</c:v>
                </c:pt>
                <c:pt idx="1559">
                  <c:v>78.449137931034485</c:v>
                </c:pt>
                <c:pt idx="1560">
                  <c:v>75.586438834951451</c:v>
                </c:pt>
                <c:pt idx="1561">
                  <c:v>72.925033447098969</c:v>
                </c:pt>
                <c:pt idx="1562">
                  <c:v>70.404405902383658</c:v>
                </c:pt>
                <c:pt idx="1563">
                  <c:v>65.676075014132266</c:v>
                </c:pt>
                <c:pt idx="1564">
                  <c:v>60.950697917839058</c:v>
                </c:pt>
                <c:pt idx="1565">
                  <c:v>56.42573241573033</c:v>
                </c:pt>
                <c:pt idx="1566">
                  <c:v>52.2371374084507</c:v>
                </c:pt>
                <c:pt idx="1567">
                  <c:v>47.889596676056335</c:v>
                </c:pt>
                <c:pt idx="1568">
                  <c:v>43.346690577678061</c:v>
                </c:pt>
                <c:pt idx="1569">
                  <c:v>41.639230782217226</c:v>
                </c:pt>
                <c:pt idx="1570">
                  <c:v>39.852692728297626</c:v>
                </c:pt>
                <c:pt idx="1571">
                  <c:v>38.146259592529709</c:v>
                </c:pt>
                <c:pt idx="1572">
                  <c:v>38.065240429136075</c:v>
                </c:pt>
                <c:pt idx="1573">
                  <c:v>37.920495444319464</c:v>
                </c:pt>
                <c:pt idx="1574">
                  <c:v>37.713501677852342</c:v>
                </c:pt>
                <c:pt idx="1575">
                  <c:v>38.536241045606218</c:v>
                </c:pt>
                <c:pt idx="1576">
                  <c:v>39.568732925472744</c:v>
                </c:pt>
                <c:pt idx="1577">
                  <c:v>40.578656031128396</c:v>
                </c:pt>
                <c:pt idx="1578">
                  <c:v>42.201018989450304</c:v>
                </c:pt>
                <c:pt idx="1579">
                  <c:v>43.722782623132261</c:v>
                </c:pt>
                <c:pt idx="1580">
                  <c:v>45.309448176795577</c:v>
                </c:pt>
                <c:pt idx="1581">
                  <c:v>44.004730667402086</c:v>
                </c:pt>
                <c:pt idx="1582">
                  <c:v>42.774987424158844</c:v>
                </c:pt>
                <c:pt idx="1583">
                  <c:v>41.637107628524042</c:v>
                </c:pt>
                <c:pt idx="1584">
                  <c:v>42.821053935057783</c:v>
                </c:pt>
                <c:pt idx="1585">
                  <c:v>43.850454560349533</c:v>
                </c:pt>
                <c:pt idx="1586">
                  <c:v>44.9373016286645</c:v>
                </c:pt>
                <c:pt idx="1587">
                  <c:v>47.129407997823712</c:v>
                </c:pt>
                <c:pt idx="1588">
                  <c:v>49.304193024523151</c:v>
                </c:pt>
                <c:pt idx="1589">
                  <c:v>51.345964344039189</c:v>
                </c:pt>
                <c:pt idx="1590">
                  <c:v>53.284326699293082</c:v>
                </c:pt>
                <c:pt idx="1591">
                  <c:v>55.068915005417118</c:v>
                </c:pt>
                <c:pt idx="1592">
                  <c:v>56.870711339092871</c:v>
                </c:pt>
                <c:pt idx="1593">
                  <c:v>61.929869729729731</c:v>
                </c:pt>
                <c:pt idx="1594">
                  <c:v>67.108921734417336</c:v>
                </c:pt>
                <c:pt idx="1595">
                  <c:v>72.198405968529556</c:v>
                </c:pt>
                <c:pt idx="1596">
                  <c:v>73.449403239740832</c:v>
                </c:pt>
                <c:pt idx="1597">
                  <c:v>74.648188721804516</c:v>
                </c:pt>
                <c:pt idx="1598">
                  <c:v>75.753233724653143</c:v>
                </c:pt>
                <c:pt idx="1599">
                  <c:v>77.520266755319142</c:v>
                </c:pt>
                <c:pt idx="1600">
                  <c:v>79.066442622950831</c:v>
                </c:pt>
                <c:pt idx="1601">
                  <c:v>80.807161043753283</c:v>
                </c:pt>
                <c:pt idx="1602">
                  <c:v>81.71351673706441</c:v>
                </c:pt>
                <c:pt idx="1603">
                  <c:v>82.448346649076512</c:v>
                </c:pt>
                <c:pt idx="1604">
                  <c:v>83.050991627172195</c:v>
                </c:pt>
                <c:pt idx="1605">
                  <c:v>82.987763698271337</c:v>
                </c:pt>
                <c:pt idx="1606">
                  <c:v>83.31594172774868</c:v>
                </c:pt>
                <c:pt idx="1607">
                  <c:v>83.995405412506557</c:v>
                </c:pt>
                <c:pt idx="1608">
                  <c:v>84.616136969061344</c:v>
                </c:pt>
                <c:pt idx="1609">
                  <c:v>84.923195985401449</c:v>
                </c:pt>
                <c:pt idx="1610">
                  <c:v>85.050391412312464</c:v>
                </c:pt>
                <c:pt idx="1611">
                  <c:v>85.903821685508731</c:v>
                </c:pt>
                <c:pt idx="1612">
                  <c:v>87.415261008230459</c:v>
                </c:pt>
                <c:pt idx="1613">
                  <c:v>88.792646683804634</c:v>
                </c:pt>
                <c:pt idx="1614">
                  <c:v>89.878623285568068</c:v>
                </c:pt>
                <c:pt idx="1615">
                  <c:v>90.90833095723012</c:v>
                </c:pt>
                <c:pt idx="1616">
                  <c:v>91.28022842052313</c:v>
                </c:pt>
                <c:pt idx="1617">
                  <c:v>92.631891415662636</c:v>
                </c:pt>
                <c:pt idx="1618">
                  <c:v>94.929332641700398</c:v>
                </c:pt>
                <c:pt idx="1619">
                  <c:v>96.868899847560954</c:v>
                </c:pt>
                <c:pt idx="1620">
                  <c:v>97.439446949067047</c:v>
                </c:pt>
                <c:pt idx="1621">
                  <c:v>98.543961600402625</c:v>
                </c:pt>
                <c:pt idx="1622">
                  <c:v>99.294934984984977</c:v>
                </c:pt>
                <c:pt idx="1623">
                  <c:v>99.279155483870952</c:v>
                </c:pt>
                <c:pt idx="1624">
                  <c:v>99.606773580246895</c:v>
                </c:pt>
                <c:pt idx="1625">
                  <c:v>100.22668048299654</c:v>
                </c:pt>
                <c:pt idx="1626">
                  <c:v>101.75566363636364</c:v>
                </c:pt>
                <c:pt idx="1627">
                  <c:v>103.37695747915643</c:v>
                </c:pt>
                <c:pt idx="1628">
                  <c:v>105.71634159684572</c:v>
                </c:pt>
                <c:pt idx="1629">
                  <c:v>107.61837784935578</c:v>
                </c:pt>
                <c:pt idx="1630">
                  <c:v>109.10636024813896</c:v>
                </c:pt>
                <c:pt idx="1631">
                  <c:v>110.26994316154608</c:v>
                </c:pt>
                <c:pt idx="1632">
                  <c:v>110.67166711129555</c:v>
                </c:pt>
                <c:pt idx="1633">
                  <c:v>110.81606204453094</c:v>
                </c:pt>
                <c:pt idx="1634">
                  <c:v>110.54287004752814</c:v>
                </c:pt>
                <c:pt idx="1635">
                  <c:v>110.60870702418161</c:v>
                </c:pt>
                <c:pt idx="1636">
                  <c:v>110.71148690303872</c:v>
                </c:pt>
                <c:pt idx="1637">
                  <c:v>111.27042101827676</c:v>
                </c:pt>
                <c:pt idx="1638">
                  <c:v>108.53767152026654</c:v>
                </c:pt>
                <c:pt idx="1639">
                  <c:v>105.9709505235262</c:v>
                </c:pt>
                <c:pt idx="1640">
                  <c:v>102.92117511631251</c:v>
                </c:pt>
                <c:pt idx="1641">
                  <c:v>97.292009897767741</c:v>
                </c:pt>
                <c:pt idx="1642">
                  <c:v>91.340017984841353</c:v>
                </c:pt>
                <c:pt idx="1643">
                  <c:v>86.020199108724228</c:v>
                </c:pt>
                <c:pt idx="1644">
                  <c:v>83.098553865832841</c:v>
                </c:pt>
                <c:pt idx="1645">
                  <c:v>80.368963357314598</c:v>
                </c:pt>
                <c:pt idx="1646">
                  <c:v>77.210722575025301</c:v>
                </c:pt>
                <c:pt idx="1647">
                  <c:v>72.924324443844441</c:v>
                </c:pt>
                <c:pt idx="1648">
                  <c:v>68.526317118431251</c:v>
                </c:pt>
                <c:pt idx="1649">
                  <c:v>64.091420195142007</c:v>
                </c:pt>
                <c:pt idx="1650">
                  <c:v>61.514332754450727</c:v>
                </c:pt>
                <c:pt idx="1651">
                  <c:v>59.509568251736759</c:v>
                </c:pt>
                <c:pt idx="1652">
                  <c:v>57.337580387872919</c:v>
                </c:pt>
                <c:pt idx="1653">
                  <c:v>44.867489391567737</c:v>
                </c:pt>
                <c:pt idx="1654">
                  <c:v>32.433497516770622</c:v>
                </c:pt>
                <c:pt idx="1655">
                  <c:v>19.323233061247787</c:v>
                </c:pt>
                <c:pt idx="1656">
                  <c:v>15.78293677744467</c:v>
                </c:pt>
                <c:pt idx="1657">
                  <c:v>12.265383872229526</c:v>
                </c:pt>
                <c:pt idx="1658">
                  <c:v>8.8045196959225986</c:v>
                </c:pt>
                <c:pt idx="1659">
                  <c:v>9.0599851341211757</c:v>
                </c:pt>
                <c:pt idx="1660">
                  <c:v>9.3104793879994006</c:v>
                </c:pt>
                <c:pt idx="1661">
                  <c:v>9.5054198791801294</c:v>
                </c:pt>
                <c:pt idx="1662">
                  <c:v>11.646045572112504</c:v>
                </c:pt>
                <c:pt idx="1663">
                  <c:v>13.740757202294356</c:v>
                </c:pt>
                <c:pt idx="1664">
                  <c:v>15.851615833753918</c:v>
                </c:pt>
                <c:pt idx="1665">
                  <c:v>32.01370196644416</c:v>
                </c:pt>
                <c:pt idx="1666">
                  <c:v>48.15695687144639</c:v>
                </c:pt>
                <c:pt idx="1667">
                  <c:v>64.436338718864164</c:v>
                </c:pt>
                <c:pt idx="1668">
                  <c:v>68.399732655858429</c:v>
                </c:pt>
                <c:pt idx="1669">
                  <c:v>72.564502470690812</c:v>
                </c:pt>
                <c:pt idx="1670">
                  <c:v>76.432460403159467</c:v>
                </c:pt>
                <c:pt idx="1671">
                  <c:v>78.875408629918951</c:v>
                </c:pt>
                <c:pt idx="1672">
                  <c:v>81.387789465482285</c:v>
                </c:pt>
                <c:pt idx="1673">
                  <c:v>84.043315669946992</c:v>
                </c:pt>
                <c:pt idx="1674">
                  <c:v>86.012476709890791</c:v>
                </c:pt>
                <c:pt idx="1675">
                  <c:v>87.87804069405253</c:v>
                </c:pt>
                <c:pt idx="1676">
                  <c:v>89.809949596912631</c:v>
                </c:pt>
                <c:pt idx="1677">
                  <c:v>91.982529776737323</c:v>
                </c:pt>
                <c:pt idx="1678">
                  <c:v>94.227165806684539</c:v>
                </c:pt>
                <c:pt idx="1679">
                  <c:v>96.344914658794863</c:v>
                </c:pt>
                <c:pt idx="1680">
                  <c:v>97.524536537963783</c:v>
                </c:pt>
                <c:pt idx="1681">
                  <c:v>98.674296888061505</c:v>
                </c:pt>
                <c:pt idx="1682">
                  <c:v>99.334013210004144</c:v>
                </c:pt>
                <c:pt idx="1683">
                  <c:v>99.734273385325423</c:v>
                </c:pt>
                <c:pt idx="1684">
                  <c:v>100.29827339753234</c:v>
                </c:pt>
                <c:pt idx="1685">
                  <c:v>101.43788204074038</c:v>
                </c:pt>
                <c:pt idx="1686">
                  <c:v>102.60078575791644</c:v>
                </c:pt>
                <c:pt idx="1687">
                  <c:v>103.56789083846478</c:v>
                </c:pt>
                <c:pt idx="1688">
                  <c:v>104.65822908999554</c:v>
                </c:pt>
                <c:pt idx="1689">
                  <c:v>104.86249468909686</c:v>
                </c:pt>
                <c:pt idx="1690">
                  <c:v>104.93895981965257</c:v>
                </c:pt>
                <c:pt idx="1691">
                  <c:v>105.18633614272041</c:v>
                </c:pt>
                <c:pt idx="1692">
                  <c:v>105.3638737343657</c:v>
                </c:pt>
                <c:pt idx="1693">
                  <c:v>105.53754466030932</c:v>
                </c:pt>
                <c:pt idx="1694">
                  <c:v>105.3728361058799</c:v>
                </c:pt>
                <c:pt idx="1695">
                  <c:v>104.810244040246</c:v>
                </c:pt>
                <c:pt idx="1696">
                  <c:v>104.68787668341926</c:v>
                </c:pt>
                <c:pt idx="1697">
                  <c:v>104.59575105238845</c:v>
                </c:pt>
                <c:pt idx="1698">
                  <c:v>104.20246848592778</c:v>
                </c:pt>
                <c:pt idx="1699">
                  <c:v>103.06486667621614</c:v>
                </c:pt>
                <c:pt idx="1700">
                  <c:v>102.04859619631212</c:v>
                </c:pt>
                <c:pt idx="1701">
                  <c:v>102.09223494166014</c:v>
                </c:pt>
                <c:pt idx="1702">
                  <c:v>102.58221239591522</c:v>
                </c:pt>
                <c:pt idx="1703">
                  <c:v>102.86318234676678</c:v>
                </c:pt>
                <c:pt idx="1704">
                  <c:v>103.03014035087719</c:v>
                </c:pt>
                <c:pt idx="1705">
                  <c:v>102.65961385388043</c:v>
                </c:pt>
                <c:pt idx="1706">
                  <c:v>102.85713162609065</c:v>
                </c:pt>
                <c:pt idx="1707">
                  <c:v>104.23606465374507</c:v>
                </c:pt>
                <c:pt idx="1708">
                  <c:v>105.32043873017237</c:v>
                </c:pt>
                <c:pt idx="1709">
                  <c:v>106.33489297827875</c:v>
                </c:pt>
                <c:pt idx="1710">
                  <c:v>107.62532864432609</c:v>
                </c:pt>
                <c:pt idx="1711">
                  <c:v>108.82673238497158</c:v>
                </c:pt>
                <c:pt idx="1712">
                  <c:v>110.02948169755156</c:v>
                </c:pt>
                <c:pt idx="1713">
                  <c:v>112.58522492356967</c:v>
                </c:pt>
                <c:pt idx="1714">
                  <c:v>115.09194603314897</c:v>
                </c:pt>
                <c:pt idx="1715">
                  <c:v>117.37832215542655</c:v>
                </c:pt>
                <c:pt idx="1716">
                  <c:v>117.19613557858375</c:v>
                </c:pt>
                <c:pt idx="1717">
                  <c:v>117.01629135236665</c:v>
                </c:pt>
                <c:pt idx="1718">
                  <c:v>116.51785093083585</c:v>
                </c:pt>
                <c:pt idx="1719">
                  <c:v>117.00633065060404</c:v>
                </c:pt>
                <c:pt idx="1720">
                  <c:v>117.46741105506516</c:v>
                </c:pt>
                <c:pt idx="1721">
                  <c:v>118.11578003129944</c:v>
                </c:pt>
                <c:pt idx="1722">
                  <c:v>119.24664092339978</c:v>
                </c:pt>
                <c:pt idx="1723">
                  <c:v>120.5327474227671</c:v>
                </c:pt>
                <c:pt idx="1724">
                  <c:v>121.52785931244249</c:v>
                </c:pt>
                <c:pt idx="1725">
                  <c:v>120.43500368525017</c:v>
                </c:pt>
                <c:pt idx="1726">
                  <c:v>119.68228201447378</c:v>
                </c:pt>
                <c:pt idx="1727">
                  <c:v>118.95021093470521</c:v>
                </c:pt>
                <c:pt idx="1728">
                  <c:v>118.32111947866345</c:v>
                </c:pt>
                <c:pt idx="1729">
                  <c:v>116.62311504673613</c:v>
                </c:pt>
                <c:pt idx="1730">
                  <c:v>114.75377987370774</c:v>
                </c:pt>
                <c:pt idx="1731">
                  <c:v>112.85171708248978</c:v>
                </c:pt>
                <c:pt idx="1732">
                  <c:v>110.61861218225015</c:v>
                </c:pt>
                <c:pt idx="1733">
                  <c:v>108.57748862293514</c:v>
                </c:pt>
                <c:pt idx="1734">
                  <c:v>106.94964459007602</c:v>
                </c:pt>
                <c:pt idx="1735">
                  <c:v>105.47846653183169</c:v>
                </c:pt>
                <c:pt idx="1736">
                  <c:v>104.01753337956249</c:v>
                </c:pt>
                <c:pt idx="1737">
                  <c:v>102.48411881196445</c:v>
                </c:pt>
                <c:pt idx="1738">
                  <c:v>101.11733458051032</c:v>
                </c:pt>
                <c:pt idx="1739">
                  <c:v>99.875064327238135</c:v>
                </c:pt>
                <c:pt idx="1740">
                  <c:v>99.67566352631313</c:v>
                </c:pt>
                <c:pt idx="1741">
                  <c:v>99.559149132684695</c:v>
                </c:pt>
                <c:pt idx="1742">
                  <c:v>99.097892429408887</c:v>
                </c:pt>
                <c:pt idx="1743">
                  <c:v>98.81284371460454</c:v>
                </c:pt>
                <c:pt idx="1744">
                  <c:v>98.596506999571218</c:v>
                </c:pt>
                <c:pt idx="1745">
                  <c:v>98.454973321494663</c:v>
                </c:pt>
                <c:pt idx="1746">
                  <c:v>99.435198439084388</c:v>
                </c:pt>
                <c:pt idx="1747">
                  <c:v>100.16385826804347</c:v>
                </c:pt>
                <c:pt idx="1748">
                  <c:v>100.74157624633432</c:v>
                </c:pt>
                <c:pt idx="1749">
                  <c:v>102.6715980705666</c:v>
                </c:pt>
                <c:pt idx="1750">
                  <c:v>104.89021553492186</c:v>
                </c:pt>
                <c:pt idx="1751">
                  <c:v>106.91388734716193</c:v>
                </c:pt>
                <c:pt idx="1752">
                  <c:v>108.44542841141661</c:v>
                </c:pt>
                <c:pt idx="1753">
                  <c:v>110.24956642570082</c:v>
                </c:pt>
                <c:pt idx="1754">
                  <c:v>112.30253719221825</c:v>
                </c:pt>
                <c:pt idx="1755">
                  <c:v>113.35862573816884</c:v>
                </c:pt>
                <c:pt idx="1756">
                  <c:v>114.64877368397396</c:v>
                </c:pt>
                <c:pt idx="1757">
                  <c:v>115.93056708375005</c:v>
                </c:pt>
                <c:pt idx="1758">
                  <c:v>117.14818298432098</c:v>
                </c:pt>
                <c:pt idx="1759">
                  <c:v>117.93261694614266</c:v>
                </c:pt>
                <c:pt idx="1760">
                  <c:v>118.43967133810605</c:v>
                </c:pt>
                <c:pt idx="1761">
                  <c:v>119.54757722074245</c:v>
                </c:pt>
                <c:pt idx="1762">
                  <c:v>120.57764388715241</c:v>
                </c:pt>
                <c:pt idx="1763">
                  <c:v>121.68214713374762</c:v>
                </c:pt>
                <c:pt idx="1764">
                  <c:v>123.06412390515879</c:v>
                </c:pt>
                <c:pt idx="1765">
                  <c:v>124.54064909976664</c:v>
                </c:pt>
                <c:pt idx="1766">
                  <c:v>126.28716157625203</c:v>
                </c:pt>
                <c:pt idx="1767">
                  <c:v>128.3441498168001</c:v>
                </c:pt>
                <c:pt idx="1768">
                  <c:v>130.35900122422373</c:v>
                </c:pt>
                <c:pt idx="1769">
                  <c:v>132.69391695669256</c:v>
                </c:pt>
                <c:pt idx="1770">
                  <c:v>135.54131786544764</c:v>
                </c:pt>
                <c:pt idx="1771">
                  <c:v>138.32082706051256</c:v>
                </c:pt>
                <c:pt idx="1772">
                  <c:v>141.01173420113372</c:v>
                </c:pt>
                <c:pt idx="1773">
                  <c:v>141.4827418391759</c:v>
                </c:pt>
                <c:pt idx="1774">
                  <c:v>142.68033062474706</c:v>
                </c:pt>
                <c:pt idx="1775">
                  <c:v>143.86194158410717</c:v>
                </c:pt>
                <c:pt idx="1776">
                  <c:v>144.31123335399184</c:v>
                </c:pt>
                <c:pt idx="1777">
                  <c:v>144.42380277399749</c:v>
                </c:pt>
                <c:pt idx="1778">
                  <c:v>144.32960075058415</c:v>
                </c:pt>
                <c:pt idx="1779">
                  <c:v>143.8827697731933</c:v>
                </c:pt>
                <c:pt idx="1780">
                  <c:v>143.88983228683441</c:v>
                </c:pt>
                <c:pt idx="1781">
                  <c:v>144.17382403579253</c:v>
                </c:pt>
                <c:pt idx="1782">
                  <c:v>143.09272458695642</c:v>
                </c:pt>
                <c:pt idx="1783">
                  <c:v>142.25933734282304</c:v>
                </c:pt>
                <c:pt idx="1784">
                  <c:v>141.30799193017577</c:v>
                </c:pt>
                <c:pt idx="1785">
                  <c:v>143.30891200951248</c:v>
                </c:pt>
                <c:pt idx="1786">
                  <c:v>145.71028832695714</c:v>
                </c:pt>
                <c:pt idx="1787">
                  <c:v>148.16957517102895</c:v>
                </c:pt>
                <c:pt idx="1788">
                  <c:v>139.43414286877206</c:v>
                </c:pt>
                <c:pt idx="1789">
                  <c:v>130.91257134352361</c:v>
                </c:pt>
                <c:pt idx="1790">
                  <c:v>123.03988140944926</c:v>
                </c:pt>
                <c:pt idx="1791">
                  <c:v>117.79882089325203</c:v>
                </c:pt>
                <c:pt idx="1792">
                  <c:v>111.72728219069089</c:v>
                </c:pt>
                <c:pt idx="1793">
                  <c:v>105.08302148589782</c:v>
                </c:pt>
                <c:pt idx="1794">
                  <c:v>104.19943064673622</c:v>
                </c:pt>
                <c:pt idx="1795">
                  <c:v>103.51828526689187</c:v>
                </c:pt>
                <c:pt idx="1796">
                  <c:v>103.02118741355463</c:v>
                </c:pt>
                <c:pt idx="1797">
                  <c:v>101.54907511098823</c:v>
                </c:pt>
                <c:pt idx="1798">
                  <c:v>100.18086562220199</c:v>
                </c:pt>
                <c:pt idx="1799">
                  <c:v>98.657725492755517</c:v>
                </c:pt>
                <c:pt idx="1800">
                  <c:v>110.09234756214111</c:v>
                </c:pt>
                <c:pt idx="1801">
                  <c:v>121.28092242238054</c:v>
                </c:pt>
                <c:pt idx="1802">
                  <c:v>132.1329696425133</c:v>
                </c:pt>
                <c:pt idx="1803">
                  <c:v>141.46260733784177</c:v>
                </c:pt>
                <c:pt idx="1804">
                  <c:v>150.66151184085888</c:v>
                </c:pt>
                <c:pt idx="1805">
                  <c:v>159.50362250456391</c:v>
                </c:pt>
              </c:numCache>
            </c:numRef>
          </c:yVal>
          <c:smooth val="0"/>
          <c:extLst>
            <c:ext xmlns:c16="http://schemas.microsoft.com/office/drawing/2014/chart" uri="{C3380CC4-5D6E-409C-BE32-E72D297353CC}">
              <c16:uniqueId val="{00000001-BFB0-ED46-A481-55B41BA1CBE5}"/>
            </c:ext>
          </c:extLst>
        </c:ser>
        <c:dLbls>
          <c:showLegendKey val="0"/>
          <c:showVal val="0"/>
          <c:showCatName val="0"/>
          <c:showSerName val="0"/>
          <c:showPercent val="0"/>
          <c:showBubbleSize val="0"/>
        </c:dLbls>
        <c:axId val="3"/>
        <c:axId val="4"/>
      </c:scatterChart>
      <c:valAx>
        <c:axId val="1210843152"/>
        <c:scaling>
          <c:orientation val="minMax"/>
          <c:max val="2025"/>
          <c:min val="1870"/>
        </c:scaling>
        <c:delete val="0"/>
        <c:axPos val="b"/>
        <c:numFmt formatCode="0" sourceLinked="0"/>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Times New Roman"/>
                <a:ea typeface="Times New Roman"/>
                <a:cs typeface="Times New Roman"/>
              </a:defRPr>
            </a:pPr>
            <a:endParaRPr lang="en-US"/>
          </a:p>
        </c:txPr>
        <c:crossAx val="1"/>
        <c:crosses val="autoZero"/>
        <c:crossBetween val="midCat"/>
      </c:valAx>
      <c:valAx>
        <c:axId val="1"/>
        <c:scaling>
          <c:orientation val="minMax"/>
        </c:scaling>
        <c:delete val="0"/>
        <c:axPos val="l"/>
        <c:title>
          <c:tx>
            <c:rich>
              <a:bodyPr/>
              <a:lstStyle/>
              <a:p>
                <a:pPr>
                  <a:defRPr sz="1600" b="0" i="0" u="none" strike="noStrike" baseline="0">
                    <a:solidFill>
                      <a:srgbClr val="3366FF"/>
                    </a:solidFill>
                    <a:latin typeface="Times New Roman"/>
                    <a:ea typeface="Times New Roman"/>
                    <a:cs typeface="Times New Roman"/>
                  </a:defRPr>
                </a:pPr>
                <a:r>
                  <a:rPr lang="en-US"/>
                  <a:t>Real S&amp;P Composite Stock Price Index</a:t>
                </a:r>
              </a:p>
            </c:rich>
          </c:tx>
          <c:layout>
            <c:manualLayout>
              <c:xMode val="edge"/>
              <c:yMode val="edge"/>
              <c:x val="0"/>
              <c:y val="0.13050528030195313"/>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Times New Roman"/>
                <a:ea typeface="Times New Roman"/>
                <a:cs typeface="Times New Roman"/>
              </a:defRPr>
            </a:pPr>
            <a:endParaRPr lang="en-US"/>
          </a:p>
        </c:txPr>
        <c:crossAx val="1210843152"/>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max val="450"/>
        </c:scaling>
        <c:delete val="0"/>
        <c:axPos val="r"/>
        <c:title>
          <c:tx>
            <c:rich>
              <a:bodyPr/>
              <a:lstStyle/>
              <a:p>
                <a:pPr>
                  <a:defRPr sz="1600" b="0" i="0" u="none" strike="noStrike" baseline="0">
                    <a:solidFill>
                      <a:srgbClr val="00FF00"/>
                    </a:solidFill>
                    <a:latin typeface="Times New Roman"/>
                    <a:ea typeface="Times New Roman"/>
                    <a:cs typeface="Times New Roman"/>
                  </a:defRPr>
                </a:pPr>
                <a:r>
                  <a:rPr lang="en-US"/>
                  <a:t>Real S&amp;P Composite Earnings</a:t>
                </a:r>
              </a:p>
            </c:rich>
          </c:tx>
          <c:layout>
            <c:manualLayout>
              <c:xMode val="edge"/>
              <c:yMode val="edge"/>
              <c:x val="0.94450592585622628"/>
              <c:y val="0.14681850497007615"/>
            </c:manualLayout>
          </c:layout>
          <c:overlay val="0"/>
          <c:spPr>
            <a:noFill/>
            <a:ln w="25400">
              <a:noFill/>
            </a:ln>
          </c:spPr>
        </c:title>
        <c:numFmt formatCode="0" sourceLinked="0"/>
        <c:majorTickMark val="cross"/>
        <c:minorTickMark val="none"/>
        <c:tickLblPos val="nextTo"/>
        <c:spPr>
          <a:ln w="3175">
            <a:solidFill>
              <a:srgbClr val="000000"/>
            </a:solidFill>
            <a:prstDash val="solid"/>
          </a:ln>
        </c:spPr>
        <c:txPr>
          <a:bodyPr rot="0" vert="horz"/>
          <a:lstStyle/>
          <a:p>
            <a:pPr>
              <a:defRPr sz="1400" b="0" i="0" u="none" strike="noStrike" baseline="0">
                <a:solidFill>
                  <a:srgbClr val="333399"/>
                </a:solidFill>
                <a:latin typeface="Times New Roman"/>
                <a:ea typeface="Times New Roman"/>
                <a:cs typeface="Times New Roman"/>
              </a:defRPr>
            </a:pPr>
            <a:endParaRPr lang="en-US"/>
          </a:p>
        </c:txPr>
        <c:crossAx val="3"/>
        <c:crosses val="max"/>
        <c:crossBetween val="midCat"/>
      </c:valAx>
      <c:spPr>
        <a:solidFill>
          <a:srgbClr val="FFFFFF"/>
        </a:solidFill>
        <a:ln w="12700">
          <a:solidFill>
            <a:srgbClr val="808080"/>
          </a:solidFill>
          <a:prstDash val="solid"/>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drawing1.xml><?xml version="1.0" encoding="utf-8"?>
<c:userShapes xmlns:c="http://schemas.openxmlformats.org/drawingml/2006/chart">
  <cdr:relSizeAnchor xmlns:cdr="http://schemas.openxmlformats.org/drawingml/2006/chartDrawing">
    <cdr:from>
      <cdr:x>0.12457</cdr:x>
      <cdr:y>0.5</cdr:y>
    </cdr:from>
    <cdr:to>
      <cdr:x>0.20961</cdr:x>
      <cdr:y>0.56325</cdr:y>
    </cdr:to>
    <cdr:sp macro="" textlink="">
      <cdr:nvSpPr>
        <cdr:cNvPr id="2" name="TextBox 1"/>
        <cdr:cNvSpPr txBox="1"/>
      </cdr:nvSpPr>
      <cdr:spPr>
        <a:xfrm xmlns:a="http://schemas.openxmlformats.org/drawingml/2006/main">
          <a:off x="1063752" y="2590800"/>
          <a:ext cx="726179" cy="32773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dirty="0">
              <a:solidFill>
                <a:schemeClr val="accent3">
                  <a:lumMod val="50000"/>
                  <a:lumOff val="50000"/>
                </a:schemeClr>
              </a:solidFill>
            </a:rPr>
            <a:t>CAPE</a:t>
          </a:r>
        </a:p>
      </cdr:txBody>
    </cdr:sp>
  </cdr:relSizeAnchor>
  <cdr:relSizeAnchor xmlns:cdr="http://schemas.openxmlformats.org/drawingml/2006/chartDrawing">
    <cdr:from>
      <cdr:x>0.0978</cdr:x>
      <cdr:y>0.69118</cdr:y>
    </cdr:from>
    <cdr:to>
      <cdr:x>0.28947</cdr:x>
      <cdr:y>0.82503</cdr:y>
    </cdr:to>
    <cdr:sp macro="" textlink="">
      <cdr:nvSpPr>
        <cdr:cNvPr id="3" name="TextBox 2"/>
        <cdr:cNvSpPr txBox="1"/>
      </cdr:nvSpPr>
      <cdr:spPr>
        <a:xfrm xmlns:a="http://schemas.openxmlformats.org/drawingml/2006/main">
          <a:off x="835152" y="3581400"/>
          <a:ext cx="1636720" cy="69355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baseline="0" dirty="0">
              <a:solidFill>
                <a:srgbClr val="FF0000"/>
              </a:solidFill>
            </a:rPr>
            <a:t>Long-Term</a:t>
          </a:r>
          <a:r>
            <a:rPr lang="en-US" sz="1100" b="1" dirty="0">
              <a:solidFill>
                <a:srgbClr val="FF0000"/>
              </a:solidFill>
            </a:rPr>
            <a:t> </a:t>
          </a:r>
        </a:p>
        <a:p xmlns:a="http://schemas.openxmlformats.org/drawingml/2006/main">
          <a:r>
            <a:rPr lang="en-US" sz="1600" b="1" dirty="0">
              <a:solidFill>
                <a:srgbClr val="FF0000"/>
              </a:solidFill>
            </a:rPr>
            <a:t>Interest Rates</a:t>
          </a:r>
        </a:p>
      </cdr:txBody>
    </cdr:sp>
  </cdr:relSizeAnchor>
  <cdr:relSizeAnchor xmlns:cdr="http://schemas.openxmlformats.org/drawingml/2006/chartDrawing">
    <cdr:from>
      <cdr:x>0.69439</cdr:x>
      <cdr:y>0.13055</cdr:y>
    </cdr:from>
    <cdr:to>
      <cdr:x>0.80072</cdr:x>
      <cdr:y>0.18226</cdr:y>
    </cdr:to>
    <cdr:sp macro="" textlink="">
      <cdr:nvSpPr>
        <cdr:cNvPr id="4" name="TextBox 3"/>
        <cdr:cNvSpPr txBox="1"/>
      </cdr:nvSpPr>
      <cdr:spPr>
        <a:xfrm xmlns:a="http://schemas.openxmlformats.org/drawingml/2006/main">
          <a:off x="6043839" y="771071"/>
          <a:ext cx="929822" cy="34017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2000</a:t>
          </a:r>
        </a:p>
      </cdr:txBody>
    </cdr:sp>
  </cdr:relSizeAnchor>
  <cdr:relSizeAnchor xmlns:cdr="http://schemas.openxmlformats.org/drawingml/2006/chartDrawing">
    <cdr:from>
      <cdr:x>0.61893</cdr:x>
      <cdr:y>0.12968</cdr:y>
    </cdr:from>
    <cdr:to>
      <cdr:x>0.68019</cdr:x>
      <cdr:y>0.17984</cdr:y>
    </cdr:to>
    <cdr:sp macro="" textlink="">
      <cdr:nvSpPr>
        <cdr:cNvPr id="5" name="TextBox 4"/>
        <cdr:cNvSpPr txBox="1"/>
      </cdr:nvSpPr>
      <cdr:spPr>
        <a:xfrm xmlns:a="http://schemas.openxmlformats.org/drawingml/2006/main">
          <a:off x="4311158" y="655157"/>
          <a:ext cx="419451" cy="24866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1981</a:t>
          </a:r>
        </a:p>
      </cdr:txBody>
    </cdr:sp>
  </cdr:relSizeAnchor>
  <cdr:relSizeAnchor xmlns:cdr="http://schemas.openxmlformats.org/drawingml/2006/chartDrawing">
    <cdr:from>
      <cdr:x>0.38714</cdr:x>
      <cdr:y>0.32414</cdr:y>
    </cdr:from>
    <cdr:to>
      <cdr:x>0.47159</cdr:x>
      <cdr:y>0.3738</cdr:y>
    </cdr:to>
    <cdr:sp macro="" textlink="">
      <cdr:nvSpPr>
        <cdr:cNvPr id="6" name="TextBox 5"/>
        <cdr:cNvSpPr txBox="1"/>
      </cdr:nvSpPr>
      <cdr:spPr>
        <a:xfrm xmlns:a="http://schemas.openxmlformats.org/drawingml/2006/main">
          <a:off x="3299732" y="2018393"/>
          <a:ext cx="759732" cy="32884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1929</a:t>
          </a:r>
        </a:p>
      </cdr:txBody>
    </cdr:sp>
  </cdr:relSizeAnchor>
  <cdr:relSizeAnchor xmlns:cdr="http://schemas.openxmlformats.org/drawingml/2006/chartDrawing">
    <cdr:from>
      <cdr:x>0.25071</cdr:x>
      <cdr:y>0.44659</cdr:y>
    </cdr:from>
    <cdr:to>
      <cdr:x>0.34039</cdr:x>
      <cdr:y>0.5041</cdr:y>
    </cdr:to>
    <cdr:sp macro="" textlink="">
      <cdr:nvSpPr>
        <cdr:cNvPr id="7" name="TextBox 6"/>
        <cdr:cNvSpPr txBox="1"/>
      </cdr:nvSpPr>
      <cdr:spPr>
        <a:xfrm xmlns:a="http://schemas.openxmlformats.org/drawingml/2006/main">
          <a:off x="2109107" y="2823482"/>
          <a:ext cx="805089" cy="35151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1901</a:t>
          </a:r>
        </a:p>
      </cdr:txBody>
    </cdr:sp>
  </cdr:relSizeAnchor>
  <cdr:relSizeAnchor xmlns:cdr="http://schemas.openxmlformats.org/drawingml/2006/chartDrawing">
    <cdr:from>
      <cdr:x>0.35115</cdr:x>
      <cdr:y>0.79412</cdr:y>
    </cdr:from>
    <cdr:to>
      <cdr:x>0.45071</cdr:x>
      <cdr:y>0.85538</cdr:y>
    </cdr:to>
    <cdr:sp macro="" textlink="">
      <cdr:nvSpPr>
        <cdr:cNvPr id="8" name="TextBox 7"/>
        <cdr:cNvSpPr txBox="1"/>
      </cdr:nvSpPr>
      <cdr:spPr>
        <a:xfrm xmlns:a="http://schemas.openxmlformats.org/drawingml/2006/main">
          <a:off x="3055912" y="4114800"/>
          <a:ext cx="866433" cy="3174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dirty="0"/>
            <a:t>1921</a:t>
          </a:r>
        </a:p>
      </cdr:txBody>
    </cdr:sp>
  </cdr:relSizeAnchor>
  <cdr:relSizeAnchor xmlns:cdr="http://schemas.openxmlformats.org/drawingml/2006/chartDrawing">
    <cdr:from>
      <cdr:x>0.82455</cdr:x>
      <cdr:y>0.21072</cdr:y>
    </cdr:from>
    <cdr:to>
      <cdr:x>0.90634</cdr:x>
      <cdr:y>0.27069</cdr:y>
    </cdr:to>
    <cdr:sp macro="" textlink="">
      <cdr:nvSpPr>
        <cdr:cNvPr id="9" name="TextBox 8"/>
        <cdr:cNvSpPr txBox="1"/>
      </cdr:nvSpPr>
      <cdr:spPr>
        <a:xfrm xmlns:a="http://schemas.openxmlformats.org/drawingml/2006/main">
          <a:off x="7134992" y="1332143"/>
          <a:ext cx="707530" cy="37330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rgbClr val="002060"/>
              </a:solidFill>
            </a:rPr>
            <a:t>38.3</a:t>
          </a:r>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r>
            <a:rPr lang="en-US" sz="1100"/>
            <a:t>26.1</a:t>
          </a:r>
        </a:p>
        <a:p xmlns:a="http://schemas.openxmlformats.org/drawingml/2006/main">
          <a:r>
            <a:rPr lang="en-US" sz="1100"/>
            <a:t>225.7</a:t>
          </a:r>
        </a:p>
      </cdr:txBody>
    </cdr:sp>
  </cdr:relSizeAnchor>
  <cdr:relSizeAnchor xmlns:cdr="http://schemas.openxmlformats.org/drawingml/2006/chartDrawing">
    <cdr:from>
      <cdr:x>0.55444</cdr:x>
      <cdr:y>0.46178</cdr:y>
    </cdr:from>
    <cdr:to>
      <cdr:x>0.64329</cdr:x>
      <cdr:y>0.51876</cdr:y>
    </cdr:to>
    <cdr:sp macro="" textlink="">
      <cdr:nvSpPr>
        <cdr:cNvPr id="10" name="TextBox 9"/>
        <cdr:cNvSpPr txBox="1"/>
      </cdr:nvSpPr>
      <cdr:spPr>
        <a:xfrm xmlns:a="http://schemas.openxmlformats.org/drawingml/2006/main">
          <a:off x="3855494" y="2318926"/>
          <a:ext cx="612410" cy="28552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1966</a:t>
          </a:r>
        </a:p>
      </cdr:txBody>
    </cdr:sp>
  </cdr:relSizeAnchor>
</c:userShapes>
</file>

<file path=ppt/drawings/drawing2.xml><?xml version="1.0" encoding="utf-8"?>
<c:userShapes xmlns:c="http://schemas.openxmlformats.org/drawingml/2006/chart">
  <cdr:relSizeAnchor xmlns:cdr="http://schemas.openxmlformats.org/drawingml/2006/chartDrawing">
    <cdr:from>
      <cdr:x>0.6205</cdr:x>
      <cdr:y>0.362</cdr:y>
    </cdr:from>
    <cdr:to>
      <cdr:x>0.745</cdr:x>
      <cdr:y>0.47125</cdr:y>
    </cdr:to>
    <cdr:sp macro="" textlink="">
      <cdr:nvSpPr>
        <cdr:cNvPr id="1025" name="Text Box 1"/>
        <cdr:cNvSpPr txBox="1">
          <a:spLocks xmlns:a="http://schemas.openxmlformats.org/drawingml/2006/main" noChangeArrowheads="1"/>
        </cdr:cNvSpPr>
      </cdr:nvSpPr>
      <cdr:spPr bwMode="auto">
        <a:xfrm xmlns:a="http://schemas.openxmlformats.org/drawingml/2006/main">
          <a:off x="5363766" y="2090299"/>
          <a:ext cx="1096353" cy="626214"/>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defRPr sz="1000"/>
          </a:pPr>
          <a:r>
            <a:rPr lang="en-US" sz="1600" b="0" i="0" strike="noStrike" baseline="0">
              <a:solidFill>
                <a:srgbClr val="3366FF"/>
              </a:solidFill>
              <a:latin typeface="Times New Roman"/>
              <a:cs typeface="Times New Roman"/>
            </a:rPr>
            <a:t>Price</a:t>
          </a:r>
        </a:p>
      </cdr:txBody>
    </cdr:sp>
  </cdr:relSizeAnchor>
  <cdr:relSizeAnchor xmlns:cdr="http://schemas.openxmlformats.org/drawingml/2006/chartDrawing">
    <cdr:from>
      <cdr:x>0.67442</cdr:x>
      <cdr:y>0.86697</cdr:y>
    </cdr:from>
    <cdr:to>
      <cdr:x>0.77777</cdr:x>
      <cdr:y>0.90508</cdr:y>
    </cdr:to>
    <cdr:sp macro="" textlink="">
      <cdr:nvSpPr>
        <cdr:cNvPr id="1026" name="Text Box 2"/>
        <cdr:cNvSpPr txBox="1">
          <a:spLocks xmlns:a="http://schemas.openxmlformats.org/drawingml/2006/main" noChangeArrowheads="1"/>
        </cdr:cNvSpPr>
      </cdr:nvSpPr>
      <cdr:spPr bwMode="auto">
        <a:xfrm xmlns:a="http://schemas.openxmlformats.org/drawingml/2006/main">
          <a:off x="5767201" y="5039816"/>
          <a:ext cx="879001" cy="221987"/>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lnSpc>
              <a:spcPts val="1500"/>
            </a:lnSpc>
            <a:defRPr sz="1000"/>
          </a:pPr>
          <a:r>
            <a:rPr lang="en-US" sz="1600" b="0" i="0" strike="noStrike" baseline="0">
              <a:solidFill>
                <a:srgbClr val="00FF00"/>
              </a:solidFill>
              <a:latin typeface="Times New Roman"/>
              <a:cs typeface="Times New Roman"/>
            </a:rPr>
            <a:t>Earnings</a:t>
          </a:r>
          <a:endParaRPr lang="en-US" sz="1600" b="0" i="0" strike="noStrike" baseline="0">
            <a:solidFill>
              <a:srgbClr val="000000"/>
            </a:solidFill>
            <a:latin typeface="Times New Roman"/>
            <a:cs typeface="Times New Roman"/>
          </a:endParaRPr>
        </a:p>
        <a:p xmlns:a="http://schemas.openxmlformats.org/drawingml/2006/main">
          <a:pPr algn="ctr" rtl="0">
            <a:lnSpc>
              <a:spcPts val="1700"/>
            </a:lnSpc>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0.5335</cdr:x>
      <cdr:y>0.53425</cdr:y>
    </cdr:from>
    <cdr:to>
      <cdr:x>0.736</cdr:x>
      <cdr:y>0.56075</cdr:y>
    </cdr:to>
    <cdr:sp macro="" textlink="">
      <cdr:nvSpPr>
        <cdr:cNvPr id="1028" name="Text Box 4"/>
        <cdr:cNvSpPr txBox="1">
          <a:spLocks xmlns:a="http://schemas.openxmlformats.org/drawingml/2006/main" noChangeArrowheads="1"/>
        </cdr:cNvSpPr>
      </cdr:nvSpPr>
      <cdr:spPr bwMode="auto">
        <a:xfrm xmlns:a="http://schemas.openxmlformats.org/drawingml/2006/main">
          <a:off x="4606402" y="3055165"/>
          <a:ext cx="1737860" cy="173705"/>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0.772</cdr:x>
      <cdr:y>0.81475</cdr:y>
    </cdr:from>
    <cdr:to>
      <cdr:x>0.89475</cdr:x>
      <cdr:y>0.869</cdr:y>
    </cdr:to>
    <cdr:sp macro="" textlink="">
      <cdr:nvSpPr>
        <cdr:cNvPr id="1030" name="Text Box 6"/>
        <cdr:cNvSpPr txBox="1">
          <a:spLocks xmlns:a="http://schemas.openxmlformats.org/drawingml/2006/main" noChangeArrowheads="1"/>
        </cdr:cNvSpPr>
      </cdr:nvSpPr>
      <cdr:spPr bwMode="auto">
        <a:xfrm xmlns:a="http://schemas.openxmlformats.org/drawingml/2006/main">
          <a:off x="6681106" y="4719230"/>
          <a:ext cx="1068463" cy="334273"/>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36576" rIns="36576" bIns="36576" anchor="ctr" upright="1"/>
        <a:lstStyle xmlns:a="http://schemas.openxmlformats.org/drawingml/2006/main"/>
        <a:p xmlns:a="http://schemas.openxmlformats.org/drawingml/2006/main">
          <a:pPr algn="ctr" rtl="0">
            <a:defRPr sz="1000"/>
          </a:pPr>
          <a:endParaRPr lang="en-US" sz="1825" b="0" i="0" strike="noStrike">
            <a:solidFill>
              <a:srgbClr val="000000"/>
            </a:solidFill>
            <a:latin typeface="Times New Roman"/>
            <a:cs typeface="Times New Roman"/>
          </a:endParaRPr>
        </a:p>
        <a:p xmlns:a="http://schemas.openxmlformats.org/drawingml/2006/main">
          <a:pPr algn="ctr" rtl="0">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0.7377</cdr:x>
      <cdr:y>0.60356</cdr:y>
    </cdr:from>
    <cdr:to>
      <cdr:x>0.82991</cdr:x>
      <cdr:y>0.61722</cdr:y>
    </cdr:to>
    <cdr:sp macro="" textlink="">
      <cdr:nvSpPr>
        <cdr:cNvPr id="1031" name="Text Box 7"/>
        <cdr:cNvSpPr txBox="1">
          <a:spLocks xmlns:a="http://schemas.openxmlformats.org/drawingml/2006/main" noChangeArrowheads="1"/>
        </cdr:cNvSpPr>
      </cdr:nvSpPr>
      <cdr:spPr bwMode="auto">
        <a:xfrm xmlns:a="http://schemas.openxmlformats.org/drawingml/2006/main">
          <a:off x="6350269" y="3486149"/>
          <a:ext cx="793481" cy="72439"/>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27432" rIns="36576" bIns="27432" anchor="ctr" upright="1"/>
        <a:lstStyle xmlns:a="http://schemas.openxmlformats.org/drawingml/2006/main"/>
        <a:p xmlns:a="http://schemas.openxmlformats.org/drawingml/2006/main">
          <a:endParaRPr lang="en-US"/>
        </a:p>
      </cdr:txBody>
    </cdr:sp>
  </cdr:relSizeAnchor>
  <cdr:relSizeAnchor xmlns:cdr="http://schemas.openxmlformats.org/drawingml/2006/chartDrawing">
    <cdr:from>
      <cdr:x>0.7836</cdr:x>
      <cdr:y>0.28571</cdr:y>
    </cdr:from>
    <cdr:to>
      <cdr:x>0.82563</cdr:x>
      <cdr:y>0.29438</cdr:y>
    </cdr:to>
    <cdr:sp macro="" textlink="">
      <cdr:nvSpPr>
        <cdr:cNvPr id="1273" name="TextBox 7"/>
        <cdr:cNvSpPr txBox="1">
          <a:spLocks xmlns:a="http://schemas.openxmlformats.org/drawingml/2006/main" noChangeArrowheads="1"/>
        </cdr:cNvSpPr>
      </cdr:nvSpPr>
      <cdr:spPr bwMode="auto">
        <a:xfrm xmlns:a="http://schemas.openxmlformats.org/drawingml/2006/main">
          <a:off x="6776367" y="1639017"/>
          <a:ext cx="386433" cy="5643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91440" tIns="45720" rIns="91440" bIns="45720" anchor="t" upright="1"/>
        <a:lstStyle xmlns:a="http://schemas.openxmlformats.org/drawingml/2006/main"/>
        <a:p xmlns:a="http://schemas.openxmlformats.org/drawingml/2006/main">
          <a:pPr algn="l" rtl="0">
            <a:lnSpc>
              <a:spcPts val="1200"/>
            </a:lnSpc>
            <a:defRPr sz="1000"/>
          </a:pPr>
          <a:endParaRPr lang="en-US" sz="1400" b="0" i="0" strike="noStrike">
            <a:solidFill>
              <a:srgbClr val="333399"/>
            </a:solidFill>
            <a:latin typeface="Calibri"/>
          </a:endParaRPr>
        </a:p>
        <a:p xmlns:a="http://schemas.openxmlformats.org/drawingml/2006/main">
          <a:pPr algn="l" rtl="0">
            <a:lnSpc>
              <a:spcPts val="1000"/>
            </a:lnSpc>
            <a:defRPr sz="1000"/>
          </a:pPr>
          <a:endParaRPr lang="en-US" sz="1400" b="0" i="0" strike="noStrike">
            <a:solidFill>
              <a:srgbClr val="333399"/>
            </a:solidFill>
            <a:latin typeface="Calibri"/>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vl1pPr>
          </a:lstStyle>
          <a:p>
            <a:fld id="{86E16AAD-689C-E94A-AE6D-83B7BE76B77A}"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207289341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9:53:07.428"/>
    </inkml:context>
    <inkml:brush xml:id="br0">
      <inkml:brushProperty name="width" value="0.35" units="cm"/>
      <inkml:brushProperty name="height" value="0.35" units="cm"/>
      <inkml:brushProperty name="color" value="#E71224"/>
      <inkml:brushProperty name="transparency" value="209"/>
    </inkml:brush>
  </inkml:definitions>
  <inkml:trace contextRef="#ctx0" brushRef="#br0">0 144 24575,'68'0'0,"20"0"0,-23 0 0,5 0-492,5 0 0,3 0 11,14 0 1,2 0 480,0 0 0,3 0-328,-23 0 0,2 0 0,1 0 0,7 0 0,1 0 0,0 0 276,0 0 1,1 0 0,0 0 51,5 0 0,0 0 0,0 0 0,1 0 0,0 0 0,-3 0 0,-9 0 0,-2 0 0,2 0 0,16 0 0,3 0 0,-5 0 0,-19 0 0,-4 0 0,2 0-108,10 0 1,1 0 0,-3 0 107,18-1 0,-7 2 0,-20 1 0,1 2 0,-1 0 0,5 0 0,-10 2-162,-17 2 0,0 0 162,15 0 0,7 0 0,-8-1 0,29 1 403,-41 0 1,0-1-404,35-5 983,-12 11 0,-10-11 0,-3 5-437,-10-2-135,10 3-411,-8 0 0,8 4 0,-10-5 0,10 0 0,-7-1 0,7 0 0,0-5 0,-8 11 0,19-11 0,-19 5 0,8 0 0,-10-5 0,0 5 0,0-6 0,-9 0 0,7 0 0,-7 0 0,0 0 0,7 0 0,-15 0 0,15 0 0,-7 0 0,19 0 0,-8 0 0,19 0 0,-9 0 0,11 0 0,12 0 0,-35 0 0,0 0 0,32 0 0,-6 0 0,1 0 0,13 0 0,-12 0 0,3 0 0,-23 0 0,-1 0 0,8 0 0,0 0 0,-14 0 0,1 0 0,9 0 0,1 0 0,-10 0 0,-1 0 0,5 0 0,4 0 0,20 0 0,-1 0 0,10 0 0,-24 0 0,-2 0 0,-1 0 0,23 0 0,-9-7 0,9-1 0,-12-1 0,0-4 0,-17 8 0,1-1 0,38-11 0,-31 8 0,0 0 0,24-8 0,9 8 0,-30 0 0,-1 1 0,24 6 0,-13-7 0,-1-1 0,6 0-301,-4 5 0,3 0 301,-26 1 0,0 0 0,25-1 0,-1 2 0,12 1 0,-14-3 0,2 1 0,-22 4 0,-2 0 0,13 0 0,1 0 0,-13 0 0,-3 0 0,23 0 0,-2 0 0,-22 0 0,-20 0 0,-9 0 602,-12 0-602,-1-3 0,-6 2 0,9-2 0,-6 3 0,11 4 0,-7 1 0,20 6 0,3 6 0,16-3 0,-20-1 0,15-7 0,21-6 0,29 0 0,-31-5 0,1 1 0,-13 3 0,0 0 0,17-8 0,0 0 0,27 7 0,-25-7 0,-1 0 0,22 7 0,-37-3 0,-1 1 0,11 4 0,18 0 0,-21 0 0,11 0 0,-25 0 0,1 0 0,43 0 0,-1 0 0,4 0 0,-17 0 0,-15 5 0,1 0 0,22-3 0,-30 3 0,-2-1 0,8-4 0,11 0 0,-10 0 0,-12 0 0,-18 0 0,-11 0 0,-6 0 0,0 0 0,0 0 0,0 0 0,-1 0 0,8 0 0,-6 0 0,12 0 0,-4 0 0,5 0 0,1 0 0,18 0 0,-20 0 0,28-11 0,-23-4 0,16-11 0,0 0 0,0 0 0,-9 2 0,-2 5 0,-15 4 0,-1 10 0,-7 1 0,-5 4 0,-2 0 0,-4 0 0,3 0 0,1 0 0,-1 0 0,0 0 0,0 0 0,-2 3 0,5 0 0,-6 1 0,8-1 0,-2 1 0,5 1 0,0 4 0,0 0 0,-1-4 0,1 3 0,0-7 0,-5 3 0,-1-1 0,-5-2 0,2 2 0,-1 0 0,2-2 0,2 6 0,1-6 0,4 2 0,1 1 0,0-3 0,0 3 0,-5-4 0,-1 0 0,-6 0 0,4 3 0,21-2 0,-4 2 0,17 2 0,-11-4 0,0 4 0,-7-5 0,-6 0 0,-4 0 0,-8 0 0,4 0 0,-5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9:58:08.301"/>
    </inkml:context>
    <inkml:brush xml:id="br0">
      <inkml:brushProperty name="width" value="0.35" units="cm"/>
      <inkml:brushProperty name="height" value="0.35" units="cm"/>
      <inkml:brushProperty name="color" value="#E71224"/>
      <inkml:brushProperty name="transparency" value="208"/>
    </inkml:brush>
  </inkml:definitions>
  <inkml:trace contextRef="#ctx0" brushRef="#br0">1 0 24575,'79'0'0,"-30"0"0,32 0 0,-30 0 0,21 0 0,0 0 0,0 0 0,0 0 0,0 0 0,0 0 0,14 0 0,-22 0 0,34 0 0,-20 0 0,-27 4 0,2 2 0,37 4 0,-39-1 0,-2 2 0,27 7 0,-26-7 0,0-1 0,26 0 0,10 7 0,-14-7 0,0 0 0,0 6 0,-11-14 0,-4 13 0,-12-14 0,1 6 0,-1 0 0,13-5 0,-10 4 0,21-6 0,-9 8 0,1-6 0,22 15 0,-19-14 0,22 6 0,-14-9 0,14 0 0,4 0 0,0 0 0,-39 0 0,-1 0 0,25 0 0,12 0 0,-27 0 0,9 0 0,-21 0 0,21 0 0,-20 0 0,20 0 0,-9 0 0,0 0 0,9 0 0,-8 0 0,-1 0 0,-3 0 0,-11 0 0,-1 0 0,1 0 0,-1 7 0,1-6 0,-1 6 0,1-7 0,11 8 0,-9-6 0,10 6 0,-1-8 0,-9 0 0,21 0 0,-20 0 0,8 0 0,-11 0 0,-1 0 0,-9 0 0,-8 0 0,-5 0 0,-12 0 0,5 0 0,-6 0 0,-1 0 0,1 0 0,6 0 0,-5 0 0,12-6 0,-12 5 0,13-5 0,-13 2 0,5 3 0,-6-3 0,-1-1 0,1 4 0,-1-7 0,1 2 0,-1 1 0,1-4 0,-1 8 0,1-7 0,-1 7 0,1-8 0,-1 8 0,1-3 0,0 4 0,-1 0 0,1 0 0,-1-5 0,1 4 0,-1-3 0,1 4 0,-1 0 0,1 0 0,-1 0 0,8 0 0,-6 0 0,12 0 0,-5 0 0,0 0 0,-2 0 0,-6 0 0,-1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9:53:07.428"/>
    </inkml:context>
    <inkml:brush xml:id="br0">
      <inkml:brushProperty name="width" value="0.35" units="cm"/>
      <inkml:brushProperty name="height" value="0.35" units="cm"/>
      <inkml:brushProperty name="color" value="#E71224"/>
      <inkml:brushProperty name="transparency" value="209"/>
    </inkml:brush>
  </inkml:definitions>
  <inkml:trace contextRef="#ctx0" brushRef="#br0">0 144 24575,'68'0'0,"20"0"0,-23 0 0,5 0-492,5 0 0,3 0 11,14 0 1,2 0 480,0 0 0,3 0-328,-23 0 0,2 0 0,1 0 0,7 0 0,1 0 0,0 0 276,0 0 1,1 0 0,0 0 51,5 0 0,0 0 0,0 0 0,1 0 0,0 0 0,-3 0 0,-9 0 0,-2 0 0,2 0 0,16 0 0,3 0 0,-5 0 0,-19 0 0,-4 0 0,2 0-108,10 0 1,1 0 0,-3 0 107,18-1 0,-7 2 0,-20 1 0,1 2 0,-1 0 0,5 0 0,-10 2-162,-17 2 0,0 0 162,15 0 0,7 0 0,-8-1 0,29 1 403,-41 0 1,0-1-404,35-5 983,-12 11 0,-10-11 0,-3 5-437,-10-2-135,10 3-411,-8 0 0,8 4 0,-10-5 0,10 0 0,-7-1 0,7 0 0,0-5 0,-8 11 0,19-11 0,-19 5 0,8 0 0,-10-5 0,0 5 0,0-6 0,-9 0 0,7 0 0,-7 0 0,0 0 0,7 0 0,-15 0 0,15 0 0,-7 0 0,19 0 0,-8 0 0,19 0 0,-9 0 0,11 0 0,12 0 0,-35 0 0,0 0 0,32 0 0,-6 0 0,1 0 0,13 0 0,-12 0 0,3 0 0,-23 0 0,-1 0 0,8 0 0,0 0 0,-14 0 0,1 0 0,9 0 0,1 0 0,-10 0 0,-1 0 0,5 0 0,4 0 0,20 0 0,-1 0 0,10 0 0,-24 0 0,-2 0 0,-1 0 0,23 0 0,-9-7 0,9-1 0,-12-1 0,0-4 0,-17 8 0,1-1 0,38-11 0,-31 8 0,0 0 0,24-8 0,9 8 0,-30 0 0,-1 1 0,24 6 0,-13-7 0,-1-1 0,6 0-301,-4 5 0,3 0 301,-26 1 0,0 0 0,25-1 0,-1 2 0,12 1 0,-14-3 0,2 1 0,-22 4 0,-2 0 0,13 0 0,1 0 0,-13 0 0,-3 0 0,23 0 0,-2 0 0,-22 0 0,-20 0 0,-9 0 602,-12 0-602,-1-3 0,-6 2 0,9-2 0,-6 3 0,11 4 0,-7 1 0,20 6 0,3 6 0,16-3 0,-20-1 0,15-7 0,21-6 0,29 0 0,-31-5 0,1 1 0,-13 3 0,0 0 0,17-8 0,0 0 0,27 7 0,-25-7 0,-1 0 0,22 7 0,-37-3 0,-1 1 0,11 4 0,18 0 0,-21 0 0,11 0 0,-25 0 0,1 0 0,43 0 0,-1 0 0,4 0 0,-17 0 0,-15 5 0,1 0 0,22-3 0,-30 3 0,-2-1 0,8-4 0,11 0 0,-10 0 0,-12 0 0,-18 0 0,-11 0 0,-6 0 0,0 0 0,0 0 0,0 0 0,-1 0 0,8 0 0,-6 0 0,12 0 0,-4 0 0,5 0 0,1 0 0,18 0 0,-20 0 0,28-11 0,-23-4 0,16-11 0,0 0 0,0 0 0,-9 2 0,-2 5 0,-15 4 0,-1 10 0,-7 1 0,-5 4 0,-2 0 0,-4 0 0,3 0 0,1 0 0,-1 0 0,0 0 0,0 0 0,-2 3 0,5 0 0,-6 1 0,8-1 0,-2 1 0,5 1 0,0 4 0,0 0 0,-1-4 0,1 3 0,0-7 0,-5 3 0,-1-1 0,-5-2 0,2 2 0,-1 0 0,2-2 0,2 6 0,1-6 0,4 2 0,1 1 0,0-3 0,0 3 0,-5-4 0,-1 0 0,-6 0 0,4 3 0,21-2 0,-4 2 0,17 2 0,-11-4 0,0 4 0,-7-5 0,-6 0 0,-4 0 0,-8 0 0,4 0 0,-5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9:58:53.989"/>
    </inkml:context>
    <inkml:brush xml:id="br0">
      <inkml:brushProperty name="width" value="0.35" units="cm"/>
      <inkml:brushProperty name="height" value="0.35" units="cm"/>
      <inkml:brushProperty name="color" value="#E71224"/>
      <inkml:brushProperty name="transparency" value="208"/>
    </inkml:brush>
  </inkml:definitions>
  <inkml:trace contextRef="#ctx0" brushRef="#br0">1 0 24575,'79'0'0,"-30"0"0,32 0 0,-30 0 0,21 0 0,0 0 0,0 0 0,0 0 0,0 0 0,0 0 0,14 0 0,-22 0 0,34 0 0,-20 0 0,-27 4 0,2 2 0,37 4 0,-39-1 0,-2 2 0,27 7 0,-26-7 0,0-1 0,26 0 0,10 7 0,-14-7 0,0 0 0,0 6 0,-11-14 0,-4 13 0,-12-14 0,1 6 0,-1 0 0,13-5 0,-10 4 0,21-6 0,-9 8 0,1-6 0,22 15 0,-19-14 0,22 6 0,-14-9 0,14 0 0,4 0 0,0 0 0,-39 0 0,-1 0 0,25 0 0,12 0 0,-27 0 0,9 0 0,-21 0 0,21 0 0,-20 0 0,20 0 0,-9 0 0,0 0 0,9 0 0,-8 0 0,-1 0 0,-3 0 0,-11 0 0,-1 0 0,1 0 0,-1 7 0,1-6 0,-1 6 0,1-7 0,11 8 0,-9-6 0,10 6 0,-1-8 0,-9 0 0,21 0 0,-20 0 0,8 0 0,-11 0 0,-1 0 0,-9 0 0,-8 0 0,-5 0 0,-12 0 0,5 0 0,-6 0 0,-1 0 0,1 0 0,6 0 0,-5 0 0,12-6 0,-12 5 0,13-5 0,-13 2 0,5 3 0,-6-3 0,-1-1 0,1 4 0,-1-7 0,1 2 0,-1 1 0,1-4 0,-1 8 0,1-7 0,-1 7 0,1-8 0,-1 8 0,1-3 0,0 4 0,-1 0 0,1 0 0,-1-5 0,1 4 0,-1-3 0,1 4 0,-1 0 0,1 0 0,-1 0 0,8 0 0,-6 0 0,12 0 0,-5 0 0,0 0 0,-2 0 0,-6 0 0,-1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21:18:53.408"/>
    </inkml:context>
    <inkml:brush xml:id="br0">
      <inkml:brushProperty name="width" value="0.35" units="cm"/>
      <inkml:brushProperty name="height" value="0.35" units="cm"/>
      <inkml:brushProperty name="color" value="#E71224"/>
      <inkml:brushProperty name="transparency" value="186"/>
    </inkml:brush>
  </inkml:definitions>
  <inkml:trace contextRef="#ctx0" brushRef="#br0">1 1 24575,'57'0'0,"-8"0"0,47 0 0,-37 0 0,-5 0 0,3 0 0,30 0 0,0 7 0,11-5 0,-25 12 0,-12-12 0,-22 4 0,-12-6 0,-7 0 0,-5 0 0,-2 0 0,-5 0 0,-1 0 0,5 0 0,-4 0 0,3 0 0,2 0 0,2 0 0,0 0 0,3 0 0,-3 0 0,-1 0 0,0 0 0,-7 0 0,1 0 0,9 0 0,-7 0 0,12 0 0,-8 0 0,1 0 0,4 0 0,-5 0 0,6 0 0,-5 0 0,4 0 0,-10 0 0,4 0 0,-5 0 0,-1 0 0,4 0 0,-2 0 0,2 0 0,-3 0 0,3 0 0,-2 0 0,2 0 0,-3-3 0,-1 2 0,4-6 0,-2 6 0,2-2 0,-3 3 0,0-4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21:19:58.161"/>
    </inkml:context>
    <inkml:brush xml:id="br0">
      <inkml:brushProperty name="width" value="0.35" units="cm"/>
      <inkml:brushProperty name="height" value="0.35" units="cm"/>
      <inkml:brushProperty name="color" value="#E71224"/>
      <inkml:brushProperty name="transparency" value="186"/>
    </inkml:brush>
  </inkml:definitions>
  <inkml:trace contextRef="#ctx0" brushRef="#br0">1 1 24575,'57'0'0,"-8"0"0,47 0 0,-37 0 0,-5 0 0,3 0 0,30 0 0,0 7 0,11-5 0,-25 12 0,-12-12 0,-22 4 0,-12-6 0,-7 0 0,-5 0 0,-2 0 0,-5 0 0,-1 0 0,5 0 0,-4 0 0,3 0 0,2 0 0,2 0 0,0 0 0,3 0 0,-3 0 0,-1 0 0,0 0 0,-7 0 0,1 0 0,9 0 0,-7 0 0,12 0 0,-8 0 0,1 0 0,4 0 0,-5 0 0,6 0 0,-5 0 0,4 0 0,-10 0 0,4 0 0,-5 0 0,-1 0 0,4 0 0,-2 0 0,2 0 0,-3 0 0,3 0 0,-2 0 0,2 0 0,-3-3 0,-1 2 0,4-6 0,-2 6 0,2-2 0,-3 3 0,0-4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21:20:05.387"/>
    </inkml:context>
    <inkml:brush xml:id="br0">
      <inkml:brushProperty name="width" value="0.35" units="cm"/>
      <inkml:brushProperty name="height" value="0.35" units="cm"/>
      <inkml:brushProperty name="color" value="#E71224"/>
      <inkml:brushProperty name="transparency" value="186"/>
    </inkml:brush>
  </inkml:definitions>
  <inkml:trace contextRef="#ctx0" brushRef="#br0">1 1 24575,'57'0'0,"-8"0"0,47 0 0,-37 0 0,-5 0 0,3 0 0,30 0 0,0 7 0,11-5 0,-25 12 0,-12-12 0,-22 4 0,-12-6 0,-7 0 0,-5 0 0,-2 0 0,-5 0 0,-1 0 0,5 0 0,-4 0 0,3 0 0,2 0 0,2 0 0,0 0 0,3 0 0,-3 0 0,-1 0 0,0 0 0,-7 0 0,1 0 0,9 0 0,-7 0 0,12 0 0,-8 0 0,1 0 0,4 0 0,-5 0 0,6 0 0,-5 0 0,4 0 0,-10 0 0,4 0 0,-5 0 0,-1 0 0,4 0 0,-2 0 0,2 0 0,-3 0 0,3 0 0,-2 0 0,2 0 0,-3-3 0,-1 2 0,4-6 0,-2 6 0,2-2 0,-3 3 0,0-4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latin typeface="Calibri" panose="020F0502020204030204" pitchFamily="34" charset="0"/>
                <a:ea typeface="+mn-ea"/>
                <a:cs typeface="+mn-cs"/>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695324" y="4387452"/>
            <a:ext cx="5559429" cy="4155287"/>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atin typeface="Calibri" panose="020F0502020204030204" pitchFamily="34" charset="0"/>
              </a:defRPr>
            </a:lvl1pPr>
          </a:lstStyle>
          <a:p>
            <a:fld id="{5BDF1D10-3DF4-1141-8E9B-5A5D6EA85451}" type="slidenum">
              <a:rPr lang="en-US" smtClean="0"/>
              <a:pPr/>
              <a:t>‹#›</a:t>
            </a:fld>
            <a:endParaRPr lang="en-US" dirty="0"/>
          </a:p>
        </p:txBody>
      </p:sp>
    </p:spTree>
    <p:extLst>
      <p:ext uri="{BB962C8B-B14F-4D97-AF65-F5344CB8AC3E}">
        <p14:creationId xmlns:p14="http://schemas.microsoft.com/office/powerpoint/2010/main" val="8883403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FD32AB5-30D0-FB47-974A-A8F269113B28}"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546238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E4A4566-1DBA-8342-97C1-E1C0F65C5AB9}" type="slidenum">
              <a:rPr lang="en-US">
                <a:latin typeface="Calibri" panose="020F0502020204030204" pitchFamily="34" charset="0"/>
              </a:rPr>
              <a:pPr eaLnBrk="1" hangingPunct="1"/>
              <a:t>25</a:t>
            </a:fld>
            <a:endParaRPr lang="en-US" dirty="0">
              <a:latin typeface="Calibri" panose="020F050202020403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22361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FC647C-D198-6E4E-BCF1-B806F00A613F}"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3135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666800-F482-324C-B685-DBB458709F7A}"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16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42891EE-0549-A348-B477-6BF3772FFDEA}"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28006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657F32-BC49-3441-B539-E0CF0FE65DDB}"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93161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4408E5-B434-594E-B296-3E95A43FF691}" type="slidenum">
              <a:rPr lang="en-US">
                <a:latin typeface="Calibri" panose="020F0502020204030204" pitchFamily="34" charset="0"/>
              </a:rPr>
              <a:pPr eaLnBrk="1" hangingPunct="1"/>
              <a:t>14</a:t>
            </a:fld>
            <a:endParaRPr lang="en-US" dirty="0">
              <a:latin typeface="Calibri" panose="020F050202020403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75349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36C56E-1BC0-0F46-A46F-0C4357EB79B2}" type="slidenum">
              <a:rPr lang="en-US">
                <a:latin typeface="Calibri" panose="020F0502020204030204" pitchFamily="34" charset="0"/>
              </a:rPr>
              <a:pPr eaLnBrk="1" hangingPunct="1"/>
              <a:t>15</a:t>
            </a:fld>
            <a:endParaRPr lang="en-US" dirty="0">
              <a:latin typeface="Calibri" panose="020F050202020403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2725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1CA796-7420-6D4D-9C7B-8968419C4192}"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6248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BED9356-F2B6-334E-A35B-A5663FFFBF6B}" type="slidenum">
              <a:rPr lang="en-US">
                <a:latin typeface="Calibri" panose="020F0502020204030204" pitchFamily="34" charset="0"/>
              </a:rPr>
              <a:pPr eaLnBrk="1" hangingPunct="1"/>
              <a:t>24</a:t>
            </a:fld>
            <a:endParaRPr lang="en-US" dirty="0">
              <a:latin typeface="Calibri" panose="020F050202020403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06033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Comparables</a:t>
            </a:r>
            <a:endParaRPr lang="en-US" dirty="0"/>
          </a:p>
        </p:txBody>
      </p:sp>
    </p:spTree>
    <p:extLst>
      <p:ext uri="{BB962C8B-B14F-4D97-AF65-F5344CB8AC3E}">
        <p14:creationId xmlns:p14="http://schemas.microsoft.com/office/powerpoint/2010/main" val="34738511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88736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84275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2115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Comparables</a:t>
            </a:r>
            <a:endParaRPr lang="en-US" dirty="0"/>
          </a:p>
        </p:txBody>
      </p:sp>
    </p:spTree>
    <p:extLst>
      <p:ext uri="{BB962C8B-B14F-4D97-AF65-F5344CB8AC3E}">
        <p14:creationId xmlns:p14="http://schemas.microsoft.com/office/powerpoint/2010/main" val="3128793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59915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9922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6563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25892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0884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88378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Comparables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3427438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1736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158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60357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8583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54157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416053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205187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4200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10428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6757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Comparables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71734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45297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3316646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77125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90993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546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746027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043855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34043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810746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46166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153942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2999660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43172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155021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978109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296750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37142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1644072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057795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453445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52744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39472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087259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53467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491387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6173952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301846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Comparables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606047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Comparables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29272960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Comparables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384705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0411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003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96523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2894090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err="1"/>
              <a:t>Comparables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CF_Ch15_Comp_21</a:t>
            </a:r>
          </a:p>
        </p:txBody>
      </p:sp>
    </p:spTree>
    <p:extLst>
      <p:ext uri="{BB962C8B-B14F-4D97-AF65-F5344CB8AC3E}">
        <p14:creationId xmlns:p14="http://schemas.microsoft.com/office/powerpoint/2010/main" val="40939007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791" r:id="rId53"/>
    <p:sldLayoutId id="2147483792" r:id="rId54"/>
    <p:sldLayoutId id="2147483793" r:id="rId55"/>
    <p:sldLayoutId id="2147483794" r:id="rId56"/>
    <p:sldLayoutId id="214748379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3.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5.png"/><Relationship Id="rId4" Type="http://schemas.openxmlformats.org/officeDocument/2006/relationships/customXml" Target="../ink/ink3.xml"/></Relationships>
</file>

<file path=ppt/slides/_rels/slide2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customXml" Target="../ink/ink6.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NPV </a:t>
            </a:r>
            <a:r>
              <a:rPr lang="en-US" sz="2400" i="1" dirty="0">
                <a:latin typeface="Calibri" panose="020F0502020204030204" pitchFamily="34" charset="0"/>
                <a:ea typeface="ＭＳ Ｐゴシック" charset="0"/>
              </a:rPr>
              <a:t>(Estimated)</a:t>
            </a:r>
          </a:p>
          <a:p>
            <a:pPr lvl="1" eaLnBrk="1" hangingPunct="1"/>
            <a:r>
              <a:rPr lang="en-US" dirty="0">
                <a:latin typeface="Calibri" panose="020F0502020204030204" pitchFamily="34" charset="0"/>
                <a:ea typeface="ＭＳ Ｐゴシック" charset="0"/>
              </a:rPr>
              <a:t>Your project vs. COC of similar projects</a:t>
            </a:r>
          </a:p>
          <a:p>
            <a:pPr lvl="1" eaLnBrk="1" hangingPunct="1"/>
            <a:r>
              <a:rPr lang="en-US" dirty="0">
                <a:latin typeface="Calibri" panose="020F0502020204030204" pitchFamily="34" charset="0"/>
                <a:ea typeface="ＭＳ Ｐゴシック" charset="0"/>
              </a:rPr>
              <a:t>Estimates of inputs, CFs and </a:t>
            </a:r>
            <a:r>
              <a:rPr lang="en-US" dirty="0" err="1">
                <a:latin typeface="Calibri" panose="020F0502020204030204" pitchFamily="34" charset="0"/>
                <a:ea typeface="ＭＳ Ｐゴシック" charset="0"/>
              </a:rPr>
              <a:t>DR</a:t>
            </a:r>
            <a:endParaRPr lang="en-US" dirty="0">
              <a:latin typeface="Calibri" panose="020F0502020204030204" pitchFamily="34" charset="0"/>
              <a:ea typeface="ＭＳ Ｐゴシック" charset="0"/>
            </a:endParaRPr>
          </a:p>
          <a:p>
            <a:pPr lvl="2"/>
            <a:r>
              <a:rPr lang="en-US" dirty="0">
                <a:latin typeface="Calibri" panose="020F0502020204030204" pitchFamily="34" charset="0"/>
                <a:ea typeface="ＭＳ Ｐゴシック" charset="0"/>
              </a:rPr>
              <a:t>Less restrictive than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a:p>
            <a:pPr eaLnBrk="1" hangingPunct="1"/>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a:t>
            </a:r>
          </a:p>
          <a:p>
            <a:pPr lvl="1" eaLnBrk="1" hangingPunct="1"/>
            <a:r>
              <a:rPr lang="en-US" dirty="0">
                <a:latin typeface="Calibri" panose="020F0502020204030204" pitchFamily="34" charset="0"/>
                <a:ea typeface="ＭＳ Ｐゴシック" charset="0"/>
              </a:rPr>
              <a:t>Project vs. some </a:t>
            </a:r>
            <a:r>
              <a:rPr lang="en-US" i="1" dirty="0">
                <a:latin typeface="Calibri" panose="020F0502020204030204" pitchFamily="34" charset="0"/>
                <a:ea typeface="ＭＳ Ｐゴシック" charset="0"/>
              </a:rPr>
              <a:t>attribute/metric</a:t>
            </a:r>
            <a:r>
              <a:rPr lang="en-US" dirty="0">
                <a:latin typeface="Calibri" panose="020F0502020204030204" pitchFamily="34" charset="0"/>
                <a:ea typeface="ＭＳ Ｐゴシック" charset="0"/>
              </a:rPr>
              <a:t>, </a:t>
            </a:r>
            <a:r>
              <a:rPr lang="en-US" i="1" dirty="0">
                <a:latin typeface="Calibri" panose="020F0502020204030204" pitchFamily="34" charset="0"/>
                <a:ea typeface="ＭＳ Ｐゴシック" charset="0"/>
              </a:rPr>
              <a:t>e.g.</a:t>
            </a:r>
            <a:r>
              <a:rPr lang="en-US" dirty="0">
                <a:latin typeface="Calibri" panose="020F0502020204030204" pitchFamily="34" charset="0"/>
                <a:ea typeface="ＭＳ Ｐゴシック" charset="0"/>
              </a:rPr>
              <a:t>, P/E ratio, sales, EBITDA, book value, of </a:t>
            </a:r>
            <a:r>
              <a:rPr lang="en-US" i="1" dirty="0">
                <a:latin typeface="Calibri" panose="020F0502020204030204" pitchFamily="34" charset="0"/>
                <a:ea typeface="ＭＳ Ｐゴシック" charset="0"/>
              </a:rPr>
              <a:t>similar companies</a:t>
            </a:r>
          </a:p>
          <a:p>
            <a:pPr lvl="2"/>
            <a:r>
              <a:rPr lang="en-US" dirty="0">
                <a:latin typeface="Calibri" panose="020F0502020204030204" pitchFamily="34" charset="0"/>
                <a:ea typeface="ＭＳ Ｐゴシック" charset="0"/>
              </a:rPr>
              <a:t>Comparable transactions</a:t>
            </a:r>
          </a:p>
          <a:p>
            <a:pPr lvl="1" eaLnBrk="1" hangingPunct="1"/>
            <a:r>
              <a:rPr lang="en-US" dirty="0">
                <a:latin typeface="Calibri" panose="020F0502020204030204" pitchFamily="34" charset="0"/>
                <a:ea typeface="ＭＳ Ｐゴシック" charset="0"/>
              </a:rPr>
              <a:t>(a) Finding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(firm, transaction) and (b) choosing correct attribute</a:t>
            </a:r>
          </a:p>
          <a:p>
            <a:pPr lvl="1" eaLnBrk="1" hangingPunct="1"/>
            <a:r>
              <a:rPr lang="en-US" dirty="0">
                <a:latin typeface="Calibri" panose="020F0502020204030204" pitchFamily="34" charset="0"/>
                <a:ea typeface="ＭＳ Ｐゴシック" charset="0"/>
              </a:rPr>
              <a:t>Verifiable inputs—aka </a:t>
            </a:r>
          </a:p>
          <a:p>
            <a:pPr eaLnBrk="1" hangingPunct="1"/>
            <a:r>
              <a:rPr lang="en-US" dirty="0">
                <a:latin typeface="Calibri" panose="020F0502020204030204" pitchFamily="34" charset="0"/>
                <a:ea typeface="ＭＳ Ｐゴシック" charset="0"/>
              </a:rPr>
              <a:t>Law of One Price:  relative valuations</a:t>
            </a:r>
          </a:p>
          <a:p>
            <a:pPr lvl="1" eaLnBrk="1" hangingPunct="1"/>
            <a:r>
              <a:rPr lang="en-US" dirty="0">
                <a:latin typeface="Calibri" panose="020F0502020204030204" pitchFamily="34" charset="0"/>
                <a:ea typeface="ＭＳ Ｐゴシック" charset="0"/>
              </a:rPr>
              <a:t>Companies with similar attributes should have the same value</a:t>
            </a:r>
          </a:p>
          <a:p>
            <a:r>
              <a:rPr lang="en-US" dirty="0" err="1">
                <a:latin typeface="Calibri" panose="020F0502020204030204" pitchFamily="34" charset="0"/>
                <a:ea typeface="ＭＳ Ｐゴシック" charset="0"/>
              </a:rPr>
              <a:t>NPV</a:t>
            </a:r>
            <a:r>
              <a:rPr lang="en-US" dirty="0">
                <a:latin typeface="Calibri" panose="020F0502020204030204" pitchFamily="34" charset="0"/>
                <a:ea typeface="ＭＳ Ｐゴシック" charset="0"/>
              </a:rPr>
              <a:t> vs.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The tradeoffs</a:t>
            </a:r>
          </a:p>
          <a:p>
            <a:pPr lvl="1"/>
            <a:r>
              <a:rPr lang="en-US" dirty="0">
                <a:latin typeface="Calibri" panose="020F0502020204030204" pitchFamily="34" charset="0"/>
                <a:ea typeface="ＭＳ Ｐゴシック" charset="0"/>
              </a:rPr>
              <a:t>E(CFs) and E</a:t>
            </a:r>
            <a:r>
              <a:rPr lang="mr-IN" dirty="0">
                <a:latin typeface="Calibri" panose="020F0502020204030204" pitchFamily="34" charset="0"/>
                <a:ea typeface="ＭＳ Ｐゴシック" charset="0"/>
              </a:rPr>
              <a:t>(</a:t>
            </a:r>
            <a:r>
              <a:rPr lang="mr-IN" dirty="0" err="1">
                <a:latin typeface="Calibri" panose="020F0502020204030204" pitchFamily="34" charset="0"/>
                <a:ea typeface="ＭＳ Ｐゴシック" charset="0"/>
              </a:rPr>
              <a:t>r</a:t>
            </a:r>
            <a:r>
              <a:rPr lang="mr-IN" dirty="0">
                <a:latin typeface="Calibri" panose="020F0502020204030204" pitchFamily="34" charset="0"/>
                <a:ea typeface="ＭＳ Ｐゴシック" charset="0"/>
              </a:rPr>
              <a:t>)</a:t>
            </a:r>
            <a:r>
              <a:rPr lang="en-US" dirty="0">
                <a:latin typeface="Calibri" panose="020F0502020204030204" pitchFamily="34" charset="0"/>
                <a:ea typeface="ＭＳ Ｐゴシック" charset="0"/>
              </a:rPr>
              <a:t> vs. attribute and comparable firms</a:t>
            </a:r>
          </a:p>
        </p:txBody>
      </p:sp>
      <p:sp>
        <p:nvSpPr>
          <p:cNvPr id="1741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Two Approaches to Equity Valuations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idx="1"/>
          </p:nvPr>
        </p:nvSpPr>
        <p:spPr/>
        <p:txBody>
          <a:bodyPr/>
          <a:lstStyle/>
          <a:p>
            <a:pPr eaLnBrk="1" hangingPunct="1">
              <a:lnSpc>
                <a:spcPct val="90000"/>
              </a:lnSpc>
            </a:pPr>
            <a:r>
              <a:rPr lang="en-US" sz="2800" dirty="0">
                <a:latin typeface="Calibri" panose="020F0502020204030204" pitchFamily="34" charset="0"/>
                <a:ea typeface="ＭＳ Ｐゴシック" charset="0"/>
              </a:rPr>
              <a:t>The price of a share can be calculated as the sum of </a:t>
            </a:r>
          </a:p>
          <a:p>
            <a:pPr lvl="1" eaLnBrk="1" hangingPunct="1">
              <a:lnSpc>
                <a:spcPct val="90000"/>
              </a:lnSpc>
            </a:pPr>
            <a:r>
              <a:rPr lang="en-US" sz="1800" dirty="0">
                <a:latin typeface="Calibri" panose="020F0502020204030204" pitchFamily="34" charset="0"/>
                <a:ea typeface="ＭＳ Ｐゴシック" charset="0"/>
              </a:rPr>
              <a:t>(1) its price as a cash cow (no growth), </a:t>
            </a:r>
            <a:r>
              <a:rPr lang="en-US" sz="1800" b="1" dirty="0">
                <a:latin typeface="Calibri" panose="020F0502020204030204" pitchFamily="34" charset="0"/>
                <a:ea typeface="ＭＳ Ｐゴシック" charset="0"/>
              </a:rPr>
              <a:t>plus</a:t>
            </a:r>
            <a:r>
              <a:rPr lang="en-US" sz="1800" dirty="0">
                <a:latin typeface="Calibri" panose="020F0502020204030204" pitchFamily="34" charset="0"/>
                <a:ea typeface="ＭＳ Ｐゴシック" charset="0"/>
              </a:rPr>
              <a:t> </a:t>
            </a:r>
          </a:p>
          <a:p>
            <a:pPr lvl="1" eaLnBrk="1" hangingPunct="1">
              <a:lnSpc>
                <a:spcPct val="90000"/>
              </a:lnSpc>
            </a:pPr>
            <a:r>
              <a:rPr lang="en-US" sz="1800" dirty="0">
                <a:latin typeface="Calibri" panose="020F0502020204030204" pitchFamily="34" charset="0"/>
                <a:ea typeface="ＭＳ Ｐゴシック" charset="0"/>
              </a:rPr>
              <a:t>(2) the value of its growth opportunities (which can be negative).</a:t>
            </a:r>
          </a:p>
          <a:p>
            <a:pPr eaLnBrk="1" hangingPunct="1">
              <a:lnSpc>
                <a:spcPct val="90000"/>
              </a:lnSpc>
            </a:pPr>
            <a:r>
              <a:rPr lang="en-US" sz="2800" dirty="0">
                <a:latin typeface="Calibri" panose="020F0502020204030204" pitchFamily="34" charset="0"/>
                <a:ea typeface="ＭＳ Ｐゴシック" charset="0"/>
              </a:rPr>
              <a:t>Assume E</a:t>
            </a:r>
            <a:r>
              <a:rPr lang="en-US" sz="2800" baseline="-25000" dirty="0">
                <a:latin typeface="Calibri" panose="020F0502020204030204" pitchFamily="34" charset="0"/>
                <a:ea typeface="ＭＳ Ｐゴシック" charset="0"/>
              </a:rPr>
              <a:t>1</a:t>
            </a:r>
            <a:r>
              <a:rPr lang="en-US" sz="2800" dirty="0">
                <a:latin typeface="Calibri" panose="020F0502020204030204" pitchFamily="34" charset="0"/>
                <a:ea typeface="ＭＳ Ｐゴシック" charset="0"/>
              </a:rPr>
              <a:t> is 5, E(r) is 10%, and E(g) is  5%.  </a:t>
            </a:r>
          </a:p>
          <a:p>
            <a:pPr lvl="1" eaLnBrk="1" hangingPunct="1">
              <a:lnSpc>
                <a:spcPct val="90000"/>
              </a:lnSpc>
            </a:pPr>
            <a:r>
              <a:rPr lang="en-US" sz="2400" dirty="0">
                <a:latin typeface="Calibri" panose="020F0502020204030204" pitchFamily="34" charset="0"/>
                <a:ea typeface="ＭＳ Ｐゴシック" charset="0"/>
              </a:rPr>
              <a:t>P = 5 / (.10 - .05)</a:t>
            </a:r>
          </a:p>
          <a:p>
            <a:pPr lvl="1" eaLnBrk="1" hangingPunct="1">
              <a:lnSpc>
                <a:spcPct val="90000"/>
              </a:lnSpc>
            </a:pPr>
            <a:r>
              <a:rPr lang="en-US" sz="2400" dirty="0">
                <a:latin typeface="Calibri" panose="020F0502020204030204" pitchFamily="34" charset="0"/>
                <a:ea typeface="ＭＳ Ｐゴシック" charset="0"/>
              </a:rPr>
              <a:t>P = 100</a:t>
            </a:r>
          </a:p>
          <a:p>
            <a:pPr lvl="1" eaLnBrk="1" hangingPunct="1">
              <a:lnSpc>
                <a:spcPct val="90000"/>
              </a:lnSpc>
            </a:pPr>
            <a:endParaRPr lang="en-US" sz="2400" dirty="0">
              <a:latin typeface="Calibri" panose="020F0502020204030204" pitchFamily="34" charset="0"/>
              <a:ea typeface="ＭＳ Ｐゴシック" charset="0"/>
            </a:endParaRPr>
          </a:p>
          <a:p>
            <a:pPr lvl="1" eaLnBrk="1" hangingPunct="1">
              <a:lnSpc>
                <a:spcPct val="90000"/>
              </a:lnSpc>
            </a:pPr>
            <a:r>
              <a:rPr lang="en-US" sz="2400" dirty="0">
                <a:latin typeface="Calibri" panose="020F0502020204030204" pitchFamily="34" charset="0"/>
                <a:ea typeface="ＭＳ Ｐゴシック" charset="0"/>
              </a:rPr>
              <a:t>P = 5/.10 + PVGO</a:t>
            </a:r>
          </a:p>
          <a:p>
            <a:pPr lvl="1" eaLnBrk="1" hangingPunct="1">
              <a:lnSpc>
                <a:spcPct val="90000"/>
              </a:lnSpc>
            </a:pPr>
            <a:r>
              <a:rPr lang="en-US" sz="2400" dirty="0">
                <a:latin typeface="Calibri" panose="020F0502020204030204" pitchFamily="34" charset="0"/>
                <a:ea typeface="ＭＳ Ｐゴシック" charset="0"/>
              </a:rPr>
              <a:t>100 = 50 + PVGO</a:t>
            </a:r>
          </a:p>
          <a:p>
            <a:pPr lvl="1" eaLnBrk="1" hangingPunct="1">
              <a:lnSpc>
                <a:spcPct val="90000"/>
              </a:lnSpc>
            </a:pPr>
            <a:r>
              <a:rPr lang="en-US" sz="2400" dirty="0">
                <a:latin typeface="Calibri" panose="020F0502020204030204" pitchFamily="34" charset="0"/>
                <a:ea typeface="ＭＳ Ｐゴシック" charset="0"/>
              </a:rPr>
              <a:t>PVGO = 50</a:t>
            </a:r>
          </a:p>
          <a:p>
            <a:pPr algn="l">
              <a:lnSpc>
                <a:spcPct val="90000"/>
              </a:lnSpc>
            </a:pPr>
            <a:r>
              <a:rPr lang="en-US" sz="2800" dirty="0">
                <a:latin typeface="Calibri" panose="020F0502020204030204" pitchFamily="34" charset="0"/>
                <a:ea typeface="ＭＳ Ｐゴシック" charset="0"/>
              </a:rPr>
              <a:t> </a:t>
            </a:r>
          </a:p>
          <a:p>
            <a:pPr algn="l">
              <a:lnSpc>
                <a:spcPct val="90000"/>
              </a:lnSpc>
            </a:pPr>
            <a:r>
              <a:rPr lang="en-US" sz="2800" dirty="0">
                <a:latin typeface="Calibri" panose="020F0502020204030204" pitchFamily="34" charset="0"/>
                <a:ea typeface="ＭＳ Ｐゴシック" charset="0"/>
              </a:rPr>
              <a:t> </a:t>
            </a:r>
          </a:p>
          <a:p>
            <a:pPr lvl="1" algn="l" eaLnBrk="1" hangingPunct="1">
              <a:lnSpc>
                <a:spcPct val="90000"/>
              </a:lnSpc>
            </a:pPr>
            <a:endParaRPr lang="en-US" sz="16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eaLnBrk="1" hangingPunct="1">
              <a:lnSpc>
                <a:spcPct val="90000"/>
              </a:lnSpc>
              <a:buFontTx/>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lvl="1" eaLnBrk="1" hangingPunct="1">
              <a:lnSpc>
                <a:spcPct val="90000"/>
              </a:lnSpc>
            </a:pPr>
            <a:endParaRPr lang="en-US" sz="1600" dirty="0">
              <a:latin typeface="Calibri" panose="020F0502020204030204" pitchFamily="34" charset="0"/>
              <a:ea typeface="ＭＳ Ｐゴシック" charset="0"/>
            </a:endParaRPr>
          </a:p>
          <a:p>
            <a:pPr eaLnBrk="1" hangingPunct="1">
              <a:lnSpc>
                <a:spcPct val="90000"/>
              </a:lnSpc>
            </a:pPr>
            <a:endParaRPr lang="en-US" sz="1800" dirty="0">
              <a:latin typeface="Calibri" panose="020F0502020204030204" pitchFamily="34" charset="0"/>
              <a:ea typeface="ＭＳ Ｐゴシック" charset="0"/>
            </a:endParaRPr>
          </a:p>
        </p:txBody>
      </p:sp>
      <p:sp>
        <p:nvSpPr>
          <p:cNvPr id="205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PVGO</a:t>
            </a:r>
          </a:p>
        </p:txBody>
      </p:sp>
      <p:graphicFrame>
        <p:nvGraphicFramePr>
          <p:cNvPr id="2050" name="Object 7"/>
          <p:cNvGraphicFramePr>
            <a:graphicFrameLocks noChangeAspect="1"/>
          </p:cNvGraphicFramePr>
          <p:nvPr>
            <p:extLst>
              <p:ext uri="{D42A27DB-BD31-4B8C-83A1-F6EECF244321}">
                <p14:modId xmlns:p14="http://schemas.microsoft.com/office/powerpoint/2010/main" val="1524001717"/>
              </p:ext>
            </p:extLst>
          </p:nvPr>
        </p:nvGraphicFramePr>
        <p:xfrm>
          <a:off x="914400" y="4607897"/>
          <a:ext cx="5715000" cy="609600"/>
        </p:xfrm>
        <a:graphic>
          <a:graphicData uri="http://schemas.openxmlformats.org/presentationml/2006/ole">
            <mc:AlternateContent xmlns:mc="http://schemas.openxmlformats.org/markup-compatibility/2006">
              <mc:Choice xmlns:v="urn:schemas-microsoft-com:vml" Requires="v">
                <p:oleObj spid="_x0000_s2238" name="Equation" r:id="rId4" imgW="2603500" imgH="393700" progId="Equation.3">
                  <p:embed/>
                </p:oleObj>
              </mc:Choice>
              <mc:Fallback>
                <p:oleObj name="Equation" r:id="rId4" imgW="26035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607897"/>
                        <a:ext cx="57150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2827797245"/>
              </p:ext>
            </p:extLst>
          </p:nvPr>
        </p:nvGraphicFramePr>
        <p:xfrm>
          <a:off x="870857" y="5585466"/>
          <a:ext cx="3454400" cy="588963"/>
        </p:xfrm>
        <a:graphic>
          <a:graphicData uri="http://schemas.openxmlformats.org/presentationml/2006/ole">
            <mc:AlternateContent xmlns:mc="http://schemas.openxmlformats.org/markup-compatibility/2006">
              <mc:Choice xmlns:v="urn:schemas-microsoft-com:vml" Requires="v">
                <p:oleObj spid="_x0000_s2239" name="Equation" r:id="rId6" imgW="1574800" imgH="381000" progId="Equation.3">
                  <p:embed/>
                </p:oleObj>
              </mc:Choice>
              <mc:Fallback>
                <p:oleObj name="Equation" r:id="rId6" imgW="1574800" imgH="381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857" y="5585466"/>
                        <a:ext cx="3454400" cy="588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 (CAPE) Ratios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graphicFrame>
        <p:nvGraphicFramePr>
          <p:cNvPr id="9" name="Chart 8">
            <a:extLst>
              <a:ext uri="{FF2B5EF4-FFF2-40B4-BE49-F238E27FC236}">
                <a16:creationId xmlns:a16="http://schemas.microsoft.com/office/drawing/2014/main" id="{FE4CAE06-A449-F949-8021-E82CE4E46C67}"/>
              </a:ext>
            </a:extLst>
          </p:cNvPr>
          <p:cNvGraphicFramePr>
            <a:graphicFrameLocks noGrp="1"/>
          </p:cNvGraphicFramePr>
          <p:nvPr>
            <p:extLst>
              <p:ext uri="{D42A27DB-BD31-4B8C-83A1-F6EECF244321}">
                <p14:modId xmlns:p14="http://schemas.microsoft.com/office/powerpoint/2010/main" val="2376620185"/>
              </p:ext>
            </p:extLst>
          </p:nvPr>
        </p:nvGraphicFramePr>
        <p:xfrm>
          <a:off x="384048" y="838200"/>
          <a:ext cx="8539263"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5814DFF-87AC-EB45-B696-CD4B0FD181C8}"/>
              </a:ext>
            </a:extLst>
          </p:cNvPr>
          <p:cNvSpPr txBox="1"/>
          <p:nvPr/>
        </p:nvSpPr>
        <p:spPr>
          <a:xfrm>
            <a:off x="4191000" y="5943600"/>
            <a:ext cx="854721" cy="215444"/>
          </a:xfrm>
          <a:prstGeom prst="rect">
            <a:avLst/>
          </a:prstGeom>
          <a:noFill/>
        </p:spPr>
        <p:txBody>
          <a:bodyPr wrap="none" rtlCol="0">
            <a:spAutoFit/>
          </a:bodyPr>
          <a:lstStyle/>
          <a:p>
            <a:r>
              <a:rPr lang="en-US" sz="800" dirty="0"/>
              <a:t>Source: Shiller</a:t>
            </a:r>
          </a:p>
        </p:txBody>
      </p:sp>
    </p:spTree>
    <p:extLst>
      <p:ext uri="{BB962C8B-B14F-4D97-AF65-F5344CB8AC3E}">
        <p14:creationId xmlns:p14="http://schemas.microsoft.com/office/powerpoint/2010/main" val="235217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Real SP Prices and Earnings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graphicFrame>
        <p:nvGraphicFramePr>
          <p:cNvPr id="6" name="Chart 5">
            <a:extLst>
              <a:ext uri="{FF2B5EF4-FFF2-40B4-BE49-F238E27FC236}">
                <a16:creationId xmlns:a16="http://schemas.microsoft.com/office/drawing/2014/main" id="{F2A5D878-6906-EA49-94D3-9EA62F96BEF8}"/>
              </a:ext>
            </a:extLst>
          </p:cNvPr>
          <p:cNvGraphicFramePr>
            <a:graphicFrameLocks noGrp="1"/>
          </p:cNvGraphicFramePr>
          <p:nvPr>
            <p:extLst>
              <p:ext uri="{D42A27DB-BD31-4B8C-83A1-F6EECF244321}">
                <p14:modId xmlns:p14="http://schemas.microsoft.com/office/powerpoint/2010/main" val="3587315750"/>
              </p:ext>
            </p:extLst>
          </p:nvPr>
        </p:nvGraphicFramePr>
        <p:xfrm>
          <a:off x="457201" y="519165"/>
          <a:ext cx="8305800" cy="557683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912B558-A372-D347-9711-E6BBE3C6F862}"/>
              </a:ext>
            </a:extLst>
          </p:cNvPr>
          <p:cNvSpPr txBox="1"/>
          <p:nvPr/>
        </p:nvSpPr>
        <p:spPr>
          <a:xfrm>
            <a:off x="4038600" y="6161522"/>
            <a:ext cx="854721" cy="215444"/>
          </a:xfrm>
          <a:prstGeom prst="rect">
            <a:avLst/>
          </a:prstGeom>
          <a:noFill/>
        </p:spPr>
        <p:txBody>
          <a:bodyPr wrap="none" rtlCol="0">
            <a:spAutoFit/>
          </a:bodyPr>
          <a:lstStyle/>
          <a:p>
            <a:r>
              <a:rPr lang="en-US" sz="800" dirty="0"/>
              <a:t>Source: Shiller</a:t>
            </a:r>
          </a:p>
        </p:txBody>
      </p:sp>
    </p:spTree>
    <p:extLst>
      <p:ext uri="{BB962C8B-B14F-4D97-AF65-F5344CB8AC3E}">
        <p14:creationId xmlns:p14="http://schemas.microsoft.com/office/powerpoint/2010/main" val="115400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84048" y="609600"/>
            <a:ext cx="8378952" cy="5714999"/>
          </a:xfrm>
        </p:spPr>
      </p:pic>
      <p:sp>
        <p:nvSpPr>
          <p:cNvPr id="3" name="Title 2"/>
          <p:cNvSpPr>
            <a:spLocks noGrp="1"/>
          </p:cNvSpPr>
          <p:nvPr>
            <p:ph type="title"/>
          </p:nvPr>
        </p:nvSpPr>
        <p:spPr/>
        <p:txBody>
          <a:bodyPr/>
          <a:lstStyle/>
          <a:p>
            <a:r>
              <a:rPr lang="en-US" dirty="0"/>
              <a:t>5-yr Growth Rate of Earnings vs. Forward Earnings Yield (E/P) 2016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208910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rPr>
              <a:t>If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increases </a:t>
            </a:r>
            <a:r>
              <a:rPr lang="en-US" sz="2400" b="1" dirty="0">
                <a:latin typeface="Calibri" panose="020F0502020204030204" pitchFamily="34" charset="0"/>
                <a:ea typeface="ＭＳ Ｐゴシック" charset="0"/>
              </a:rPr>
              <a:t>or</a:t>
            </a:r>
            <a:r>
              <a:rPr lang="en-US" sz="2400" dirty="0">
                <a:latin typeface="Calibri" panose="020F0502020204030204" pitchFamily="34" charset="0"/>
                <a:ea typeface="ＭＳ Ｐゴシック" charset="0"/>
              </a:rPr>
              <a:t>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decreases, the P/E ratio increases too:</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endParaRPr lang="en-US"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The growing perpetuity formula can also be used to infer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given a certain P/E ratio and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Oct. 2021:  </a:t>
            </a:r>
          </a:p>
          <a:p>
            <a:pPr lvl="1" eaLnBrk="1" hangingPunct="1">
              <a:lnSpc>
                <a:spcPct val="90000"/>
              </a:lnSpc>
            </a:pPr>
            <a:r>
              <a:rPr lang="en-US" sz="2000" dirty="0" err="1">
                <a:latin typeface="Calibri" panose="020F0502020204030204" pitchFamily="34" charset="0"/>
                <a:ea typeface="ＭＳ Ｐゴシック" charset="0"/>
              </a:rPr>
              <a:t>Infl</a:t>
            </a:r>
            <a:r>
              <a:rPr lang="en-US" sz="2000" dirty="0">
                <a:latin typeface="Calibri" panose="020F0502020204030204" pitchFamily="34" charset="0"/>
                <a:ea typeface="ＭＳ Ｐゴシック" charset="0"/>
              </a:rPr>
              <a:t>: </a:t>
            </a:r>
            <a:r>
              <a:rPr lang="en-US" sz="2000" b="1" dirty="0">
                <a:solidFill>
                  <a:srgbClr val="FF0000"/>
                </a:solidFill>
                <a:latin typeface="Calibri" panose="020F0502020204030204" pitchFamily="34" charset="0"/>
                <a:ea typeface="ＭＳ Ｐゴシック" charset="0"/>
              </a:rPr>
              <a:t>5.3% </a:t>
            </a:r>
            <a:r>
              <a:rPr lang="en-US" sz="2000" dirty="0">
                <a:latin typeface="Calibri" panose="020F0502020204030204" pitchFamily="34" charset="0"/>
                <a:ea typeface="ＭＳ Ｐゴシック" charset="0"/>
              </a:rPr>
              <a:t>(TTM) –in 2020, it was 1.14%!</a:t>
            </a:r>
          </a:p>
          <a:p>
            <a:pPr lvl="1" eaLnBrk="1" hangingPunct="1">
              <a:lnSpc>
                <a:spcPct val="90000"/>
              </a:lnSpc>
            </a:pPr>
            <a:r>
              <a:rPr lang="en-US" sz="2000" dirty="0">
                <a:latin typeface="Calibri" panose="020F0502020204030204" pitchFamily="34" charset="0"/>
                <a:ea typeface="ＭＳ Ｐゴシック" charset="0"/>
              </a:rPr>
              <a:t>P/E SP 500: 28.83 </a:t>
            </a:r>
            <a:r>
              <a:rPr lang="en-US" sz="1400" dirty="0">
                <a:latin typeface="Calibri" panose="020F0502020204030204" pitchFamily="34" charset="0"/>
                <a:ea typeface="ＭＳ Ｐゴシック" charset="0"/>
              </a:rPr>
              <a:t>(TTM) / </a:t>
            </a:r>
            <a:r>
              <a:rPr lang="en-US" dirty="0">
                <a:latin typeface="Calibri" panose="020F0502020204030204" pitchFamily="34" charset="0"/>
                <a:ea typeface="ＭＳ Ｐゴシック" charset="0"/>
              </a:rPr>
              <a:t>21.97</a:t>
            </a:r>
            <a:r>
              <a:rPr lang="en-US" sz="2000" dirty="0">
                <a:latin typeface="Calibri" panose="020F0502020204030204" pitchFamily="34" charset="0"/>
                <a:ea typeface="ＭＳ Ｐゴシック" charset="0"/>
              </a:rPr>
              <a:t> </a:t>
            </a:r>
            <a:r>
              <a:rPr lang="en-US" sz="1400" dirty="0">
                <a:latin typeface="Calibri" panose="020F0502020204030204" pitchFamily="34" charset="0"/>
                <a:ea typeface="ＭＳ Ｐゴシック" charset="0"/>
              </a:rPr>
              <a:t>(FY 1);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Yield: 1.38%</a:t>
            </a:r>
          </a:p>
          <a:p>
            <a:pPr lvl="1" eaLnBrk="1" hangingPunct="1">
              <a:lnSpc>
                <a:spcPct val="90000"/>
              </a:lnSpc>
            </a:pPr>
            <a:r>
              <a:rPr lang="en-US" sz="2000" dirty="0">
                <a:latin typeface="Calibri" panose="020F0502020204030204" pitchFamily="34" charset="0"/>
                <a:ea typeface="ＭＳ Ｐゴシック" charset="0"/>
              </a:rPr>
              <a:t>30-yr bond YTM: 2.05% </a:t>
            </a:r>
          </a:p>
        </p:txBody>
      </p:sp>
      <p:sp>
        <p:nvSpPr>
          <p:cNvPr id="17203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Ratios, </a:t>
            </a:r>
            <a:r>
              <a:rPr lang="en-US" b="1" i="1" dirty="0">
                <a:latin typeface="Calibri" panose="020F0502020204030204" pitchFamily="34" charset="0"/>
                <a:ea typeface="ＭＳ Ｐゴシック" charset="0"/>
              </a:rPr>
              <a:t>E(r)</a:t>
            </a:r>
            <a:r>
              <a:rPr lang="en-US" b="1" dirty="0">
                <a:latin typeface="Calibri" panose="020F0502020204030204" pitchFamily="34" charset="0"/>
                <a:ea typeface="ＭＳ Ｐゴシック" charset="0"/>
              </a:rPr>
              <a:t>, and </a:t>
            </a:r>
            <a:r>
              <a:rPr lang="en-US" b="1" i="1" dirty="0">
                <a:latin typeface="Calibri" panose="020F0502020204030204" pitchFamily="34" charset="0"/>
                <a:ea typeface="ＭＳ Ｐゴシック" charset="0"/>
              </a:rPr>
              <a:t>E(g)</a:t>
            </a:r>
            <a:endParaRPr lang="en-US" i="1" dirty="0">
              <a:latin typeface="Calibri" panose="020F0502020204030204" pitchFamily="34" charset="0"/>
              <a:ea typeface="ＭＳ Ｐゴシック" charset="0"/>
            </a:endParaRPr>
          </a:p>
        </p:txBody>
      </p:sp>
      <p:graphicFrame>
        <p:nvGraphicFramePr>
          <p:cNvPr id="3074" name="Object 7"/>
          <p:cNvGraphicFramePr>
            <a:graphicFrameLocks noChangeAspect="1"/>
          </p:cNvGraphicFramePr>
          <p:nvPr>
            <p:extLst>
              <p:ext uri="{D42A27DB-BD31-4B8C-83A1-F6EECF244321}">
                <p14:modId xmlns:p14="http://schemas.microsoft.com/office/powerpoint/2010/main" val="2881730942"/>
              </p:ext>
            </p:extLst>
          </p:nvPr>
        </p:nvGraphicFramePr>
        <p:xfrm>
          <a:off x="1146175" y="1371600"/>
          <a:ext cx="6851650" cy="766763"/>
        </p:xfrm>
        <a:graphic>
          <a:graphicData uri="http://schemas.openxmlformats.org/presentationml/2006/ole">
            <mc:AlternateContent xmlns:mc="http://schemas.openxmlformats.org/markup-compatibility/2006">
              <mc:Choice xmlns:v="urn:schemas-microsoft-com:vml" Requires="v">
                <p:oleObj spid="_x0000_s3272" name="Equation" r:id="rId4" imgW="3746500" imgH="393700" progId="Equation.3">
                  <p:embed/>
                </p:oleObj>
              </mc:Choice>
              <mc:Fallback>
                <p:oleObj name="Equation" r:id="rId4" imgW="37465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371600"/>
                        <a:ext cx="6851650" cy="766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075" name="Object 8"/>
          <p:cNvGraphicFramePr>
            <a:graphicFrameLocks noChangeAspect="1"/>
          </p:cNvGraphicFramePr>
          <p:nvPr>
            <p:extLst>
              <p:ext uri="{D42A27DB-BD31-4B8C-83A1-F6EECF244321}">
                <p14:modId xmlns:p14="http://schemas.microsoft.com/office/powerpoint/2010/main" val="2118929495"/>
              </p:ext>
            </p:extLst>
          </p:nvPr>
        </p:nvGraphicFramePr>
        <p:xfrm>
          <a:off x="1066800" y="3851388"/>
          <a:ext cx="2362200" cy="390525"/>
        </p:xfrm>
        <a:graphic>
          <a:graphicData uri="http://schemas.openxmlformats.org/presentationml/2006/ole">
            <mc:AlternateContent xmlns:mc="http://schemas.openxmlformats.org/markup-compatibility/2006">
              <mc:Choice xmlns:v="urn:schemas-microsoft-com:vml" Requires="v">
                <p:oleObj spid="_x0000_s3273" name="Equation" r:id="rId6" imgW="1079500" imgH="177800" progId="Equation.3">
                  <p:embed/>
                </p:oleObj>
              </mc:Choice>
              <mc:Fallback>
                <p:oleObj name="Equation" r:id="rId6" imgW="1079500" imgH="1778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851388"/>
                        <a:ext cx="2362200" cy="390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20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20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203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203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2035">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2035">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7203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Comparable firms</a:t>
            </a:r>
          </a:p>
          <a:p>
            <a:pPr eaLnBrk="1" hangingPunct="1"/>
            <a:r>
              <a:rPr lang="en-US" dirty="0">
                <a:latin typeface="Calibri" panose="020F0502020204030204" pitchFamily="34" charset="0"/>
                <a:ea typeface="ＭＳ Ｐゴシック" charset="0"/>
              </a:rPr>
              <a:t>P/E ratios can’t be value weighted or averaged</a:t>
            </a:r>
          </a:p>
          <a:p>
            <a:pPr lvl="1" eaLnBrk="1" hangingPunct="1"/>
            <a:r>
              <a:rPr lang="en-US" dirty="0">
                <a:latin typeface="Calibri" panose="020F0502020204030204" pitchFamily="34" charset="0"/>
                <a:ea typeface="ＭＳ Ｐゴシック" charset="0"/>
              </a:rPr>
              <a:t>Conglomerates (with many divisions) are especially troublesome</a:t>
            </a:r>
          </a:p>
          <a:p>
            <a:pPr eaLnBrk="1" hangingPunct="1"/>
            <a:r>
              <a:rPr lang="en-US" dirty="0">
                <a:latin typeface="Calibri" panose="020F0502020204030204" pitchFamily="34" charset="0"/>
                <a:ea typeface="ＭＳ Ｐゴシック" charset="0"/>
              </a:rPr>
              <a:t>Negative (or tiny) earnings problem</a:t>
            </a:r>
          </a:p>
          <a:p>
            <a:pPr lvl="1" eaLnBrk="1" hangingPunct="1"/>
            <a:r>
              <a:rPr lang="en-US" dirty="0">
                <a:latin typeface="Calibri" panose="020F0502020204030204" pitchFamily="34" charset="0"/>
                <a:ea typeface="ＭＳ Ｐゴシック" charset="0"/>
              </a:rPr>
              <a:t>Exclude firms w/ negative earnings</a:t>
            </a:r>
          </a:p>
          <a:p>
            <a:pPr lvl="1" eaLnBrk="1" hangingPunct="1"/>
            <a:r>
              <a:rPr lang="en-US" dirty="0">
                <a:latin typeface="Calibri" panose="020F0502020204030204" pitchFamily="34" charset="0"/>
                <a:ea typeface="ＭＳ Ｐゴシック" charset="0"/>
              </a:rPr>
              <a:t>Use average aggregate values and earnings</a:t>
            </a:r>
          </a:p>
          <a:p>
            <a:pPr lvl="1" eaLnBrk="1" hangingPunct="1"/>
            <a:r>
              <a:rPr lang="en-US" dirty="0">
                <a:latin typeface="Calibri" panose="020F0502020204030204" pitchFamily="34" charset="0"/>
                <a:ea typeface="ＭＳ Ｐゴシック" charset="0"/>
              </a:rPr>
              <a:t>Median</a:t>
            </a:r>
          </a:p>
          <a:p>
            <a:pPr lvl="1" eaLnBrk="1" hangingPunct="1"/>
            <a:r>
              <a:rPr lang="en-US" dirty="0">
                <a:latin typeface="Calibri" panose="020F0502020204030204" pitchFamily="34" charset="0"/>
                <a:ea typeface="ＭＳ Ｐゴシック" charset="0"/>
              </a:rPr>
              <a:t>Use average E/P yields and then invert</a:t>
            </a:r>
          </a:p>
          <a:p>
            <a:pPr eaLnBrk="1" hangingPunct="1"/>
            <a:r>
              <a:rPr lang="en-US" dirty="0">
                <a:latin typeface="Calibri" panose="020F0502020204030204" pitchFamily="34" charset="0"/>
                <a:ea typeface="ＭＳ Ｐゴシック" charset="0"/>
              </a:rPr>
              <a:t>TTM Figures/quarterly numbers/52-53 week years</a:t>
            </a:r>
          </a:p>
        </p:txBody>
      </p:sp>
      <p:sp>
        <p:nvSpPr>
          <p:cNvPr id="2458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Limitations of P/E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Debt affects P/E ratios—depends on whether firm has high or low E(g)</a:t>
            </a:r>
          </a:p>
          <a:p>
            <a:pPr lvl="1" eaLnBrk="1" hangingPunct="1"/>
            <a:r>
              <a:rPr lang="en-US" dirty="0">
                <a:latin typeface="Calibri" panose="020F0502020204030204" pitchFamily="34" charset="0"/>
                <a:ea typeface="ＭＳ Ｐゴシック" charset="0"/>
              </a:rPr>
              <a:t>High E(g)-----&gt;more debt, higher P/E</a:t>
            </a:r>
          </a:p>
          <a:p>
            <a:pPr lvl="1" eaLnBrk="1" hangingPunct="1"/>
            <a:r>
              <a:rPr lang="en-US" dirty="0">
                <a:latin typeface="Calibri" panose="020F0502020204030204" pitchFamily="34" charset="0"/>
                <a:ea typeface="ＭＳ Ｐゴシック" charset="0"/>
              </a:rPr>
              <a:t>Low  E(g)-----&gt;more debt, lower P/E</a:t>
            </a:r>
          </a:p>
          <a:p>
            <a:pPr eaLnBrk="1" hangingPunct="1"/>
            <a:r>
              <a:rPr lang="en-US" dirty="0">
                <a:latin typeface="Calibri" panose="020F0502020204030204" pitchFamily="34" charset="0"/>
                <a:ea typeface="ＭＳ Ｐゴシック" charset="0"/>
              </a:rPr>
              <a:t>Adjustment:  Determine P/E of levered firm as if it were unlevered</a:t>
            </a:r>
          </a:p>
          <a:p>
            <a:pPr lvl="1" eaLnBrk="1" hangingPunct="1"/>
            <a:r>
              <a:rPr lang="en-US" dirty="0">
                <a:latin typeface="Calibri" panose="020F0502020204030204" pitchFamily="34" charset="0"/>
                <a:ea typeface="ＭＳ Ｐゴシック" charset="0"/>
              </a:rPr>
              <a:t>Add interest expense to earnings to get firm earnings</a:t>
            </a:r>
          </a:p>
          <a:p>
            <a:pPr lvl="1" eaLnBrk="1" hangingPunct="1"/>
            <a:r>
              <a:rPr lang="en-US" dirty="0">
                <a:latin typeface="Calibri" panose="020F0502020204030204" pitchFamily="34" charset="0"/>
                <a:ea typeface="ＭＳ Ｐゴシック" charset="0"/>
              </a:rPr>
              <a:t>Add debt back to value of equity to get firm (enterprise) value</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Limitations:  Debt Adjustments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EBITDA: Earnings Before Interest, Tax, Depreciation, &amp; Amortization</a:t>
            </a:r>
          </a:p>
          <a:p>
            <a:pPr eaLnBrk="1" hangingPunct="1"/>
            <a:r>
              <a:rPr lang="en-US" b="1" dirty="0">
                <a:latin typeface="Calibri" panose="020F0502020204030204" pitchFamily="34" charset="0"/>
                <a:ea typeface="ＭＳ Ｐゴシック" charset="0"/>
              </a:rPr>
              <a:t>EV/EBITDA, where EV is </a:t>
            </a:r>
            <a:r>
              <a:rPr lang="en-US" b="1" i="1" dirty="0">
                <a:latin typeface="Calibri" panose="020F0502020204030204" pitchFamily="34" charset="0"/>
                <a:ea typeface="ＭＳ Ｐゴシック" charset="0"/>
              </a:rPr>
              <a:t>enterprise value </a:t>
            </a:r>
            <a:r>
              <a:rPr lang="en-US" b="1" dirty="0">
                <a:latin typeface="Calibri" panose="020F0502020204030204" pitchFamily="34" charset="0"/>
                <a:ea typeface="ＭＳ Ｐゴシック" charset="0"/>
              </a:rPr>
              <a:t>(equity + MV debt - cash)</a:t>
            </a:r>
            <a:endParaRPr lang="en-US" dirty="0">
              <a:latin typeface="Calibri" panose="020F0502020204030204" pitchFamily="34" charset="0"/>
              <a:ea typeface="ＭＳ Ｐゴシック" charset="0"/>
            </a:endParaRPr>
          </a:p>
          <a:p>
            <a:pPr lvl="1"/>
            <a:r>
              <a:rPr lang="en-US" dirty="0">
                <a:latin typeface="Calibri" panose="020F0502020204030204" pitchFamily="34" charset="0"/>
                <a:ea typeface="ＭＳ Ｐゴシック" charset="0"/>
              </a:rPr>
              <a:t>May be close to cash flow; but taxes and WC needs use cash</a:t>
            </a:r>
          </a:p>
          <a:p>
            <a:pPr lvl="2"/>
            <a:r>
              <a:rPr lang="en-US" dirty="0">
                <a:latin typeface="Calibri" panose="020F0502020204030204" pitchFamily="34" charset="0"/>
                <a:ea typeface="ＭＳ Ｐゴシック" charset="0"/>
              </a:rPr>
              <a:t>Useful in LBOs as EBITDA measures the cash flow that can be used to support debt payments</a:t>
            </a:r>
          </a:p>
          <a:p>
            <a:pPr lvl="1"/>
            <a:r>
              <a:rPr lang="en-US" dirty="0">
                <a:latin typeface="Calibri" panose="020F0502020204030204" pitchFamily="34" charset="0"/>
                <a:ea typeface="ＭＳ Ｐゴシック" charset="0"/>
              </a:rPr>
              <a:t>Can be computed for loss firms since EBITDA is usually positive</a:t>
            </a:r>
          </a:p>
          <a:p>
            <a:pPr lvl="1"/>
            <a:r>
              <a:rPr lang="en-US" dirty="0">
                <a:latin typeface="Calibri" panose="020F0502020204030204" pitchFamily="34" charset="0"/>
                <a:ea typeface="ＭＳ Ｐゴシック" charset="0"/>
              </a:rPr>
              <a:t>Can be used to compare firms with different capital structure (e.g., more debt and higher interest deductions)</a:t>
            </a:r>
          </a:p>
          <a:p>
            <a:pPr lvl="1"/>
            <a:r>
              <a:rPr lang="en-US" dirty="0">
                <a:latin typeface="Calibri" panose="020F0502020204030204" pitchFamily="34" charset="0"/>
                <a:ea typeface="ＭＳ Ｐゴシック" charset="0"/>
              </a:rPr>
              <a:t>May eliminate distortions in depreciation elections; but still subject to aggressive revenue  estimates</a:t>
            </a:r>
          </a:p>
          <a:p>
            <a:pPr lvl="1"/>
            <a:r>
              <a:rPr lang="en-US" b="1" dirty="0">
                <a:latin typeface="Calibri" panose="020F0502020204030204" pitchFamily="34" charset="0"/>
                <a:ea typeface="ＭＳ Ｐゴシック" charset="0"/>
              </a:rPr>
              <a:t>But doesn’t consider </a:t>
            </a:r>
            <a:r>
              <a:rPr lang="en-US" b="1" dirty="0" err="1">
                <a:latin typeface="Calibri" panose="020F0502020204030204" pitchFamily="34" charset="0"/>
                <a:ea typeface="ＭＳ Ｐゴシック" charset="0"/>
              </a:rPr>
              <a:t>CapEx</a:t>
            </a:r>
            <a:r>
              <a:rPr lang="en-US" b="1" dirty="0">
                <a:latin typeface="Calibri" panose="020F0502020204030204" pitchFamily="34" charset="0"/>
                <a:ea typeface="ＭＳ Ｐゴシック" charset="0"/>
              </a:rPr>
              <a:t>—where do future earnings come from</a:t>
            </a:r>
            <a:r>
              <a:rPr lang="en-US" dirty="0">
                <a:latin typeface="Calibri" panose="020F0502020204030204" pitchFamily="34" charset="0"/>
                <a:ea typeface="ＭＳ Ｐゴシック" charset="0"/>
              </a:rPr>
              <a:t>?  </a:t>
            </a:r>
          </a:p>
          <a:p>
            <a:pPr lvl="1"/>
            <a:r>
              <a:rPr lang="en-US" dirty="0">
                <a:latin typeface="Calibri" panose="020F0502020204030204" pitchFamily="34" charset="0"/>
                <a:ea typeface="ＭＳ Ｐゴシック" charset="0"/>
              </a:rPr>
              <a:t>Can’t be used to compare companies/industries with different </a:t>
            </a:r>
            <a:r>
              <a:rPr lang="en-US" dirty="0" err="1">
                <a:latin typeface="Calibri" panose="020F0502020204030204" pitchFamily="34" charset="0"/>
                <a:ea typeface="ＭＳ Ｐゴシック" charset="0"/>
              </a:rPr>
              <a:t>CapEx</a:t>
            </a:r>
            <a:r>
              <a:rPr lang="en-US" dirty="0">
                <a:latin typeface="Calibri" panose="020F0502020204030204" pitchFamily="34" charset="0"/>
                <a:ea typeface="ＭＳ Ｐゴシック" charset="0"/>
              </a:rPr>
              <a:t> requirements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18742"/>
            <a:ext cx="8458200" cy="5812064"/>
          </a:xfrm>
        </p:spPr>
        <p:txBody>
          <a:bodyPr>
            <a:normAutofit fontScale="92500" lnSpcReduction="20000"/>
          </a:bodyPr>
          <a:lstStyle/>
          <a:p>
            <a:pPr marL="0" indent="0" algn="ctr">
              <a:buNone/>
            </a:pPr>
            <a:r>
              <a:rPr lang="en-US" b="1" u="sng" dirty="0"/>
              <a:t>Non-U.S. GAAP Information</a:t>
            </a:r>
            <a:endParaRPr lang="en-US" dirty="0"/>
          </a:p>
          <a:p>
            <a:pPr marL="0" indent="0">
              <a:buNone/>
            </a:pPr>
            <a:r>
              <a:rPr lang="en-US" dirty="0"/>
              <a:t>In this press release, we have referenced the non-U.S. GAAP financial measure, Adjusted </a:t>
            </a:r>
            <a:r>
              <a:rPr lang="en-US" b="1" dirty="0"/>
              <a:t>EBITDA</a:t>
            </a:r>
            <a:r>
              <a:rPr lang="en-US" dirty="0"/>
              <a:t>. We present results adjusted to exclude the effects of certain specified items (“special items”) that would otherwise be included under U.S. GAAP. Non-U.S. GAAP measures are used by management to review and analyze our operating performance and, along with other data, as internal measures for setting annual budgets and forecasts, assessing financial performance, providing guidance and comparing our financial performance with our peers and may also be used for purposes of determining incentive compensation. Adjusted </a:t>
            </a:r>
            <a:r>
              <a:rPr lang="en-US" b="1" dirty="0"/>
              <a:t>EBITDA</a:t>
            </a:r>
            <a:r>
              <a:rPr lang="en-US" dirty="0"/>
              <a:t> has limitations as an analytical tool and should not be considered in isolation from or as a substitute for U.S. GAAP information. It does not purport to represent any similarly titled U.S. GAAP information and is not an indicator of our performance under U.S. GAAP. Adjusted </a:t>
            </a:r>
            <a:r>
              <a:rPr lang="en-US" b="1" dirty="0"/>
              <a:t>EBITDA </a:t>
            </a:r>
            <a:r>
              <a:rPr lang="en-US" dirty="0"/>
              <a:t>as determined by us may not be comparable with similarly titled measures used by others. Investors are cautioned against placing undue reliance on these non-U.S. GAAP measures. For a reconciliation of Adjusted </a:t>
            </a:r>
            <a:r>
              <a:rPr lang="en-US" b="1" dirty="0"/>
              <a:t>EBITDA</a:t>
            </a:r>
            <a:r>
              <a:rPr lang="en-US" dirty="0"/>
              <a:t> to Operating Profit, see the attached supplementary schedule entitled “Summary Financial Data.</a:t>
            </a:r>
          </a:p>
        </p:txBody>
      </p:sp>
      <p:sp>
        <p:nvSpPr>
          <p:cNvPr id="3" name="Title 2"/>
          <p:cNvSpPr>
            <a:spLocks noGrp="1"/>
          </p:cNvSpPr>
          <p:nvPr>
            <p:ph type="title"/>
          </p:nvPr>
        </p:nvSpPr>
        <p:spPr/>
        <p:txBody>
          <a:bodyPr/>
          <a:lstStyle/>
          <a:p>
            <a:r>
              <a:rPr lang="en-US" dirty="0"/>
              <a:t>EBITDA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dirty="0" err="1"/>
              <a:t>Comparables</a:t>
            </a:r>
            <a:endParaRPr lang="en-US" dirty="0"/>
          </a:p>
        </p:txBody>
      </p:sp>
      <p:sp>
        <p:nvSpPr>
          <p:cNvPr id="6" name="TextBox 5"/>
          <p:cNvSpPr txBox="1"/>
          <p:nvPr/>
        </p:nvSpPr>
        <p:spPr>
          <a:xfrm>
            <a:off x="3276600" y="6120741"/>
            <a:ext cx="2097049" cy="253916"/>
          </a:xfrm>
          <a:prstGeom prst="rect">
            <a:avLst/>
          </a:prstGeom>
          <a:noFill/>
        </p:spPr>
        <p:txBody>
          <a:bodyPr wrap="none" rtlCol="0">
            <a:spAutoFit/>
          </a:bodyPr>
          <a:lstStyle/>
          <a:p>
            <a:r>
              <a:rPr lang="en-US" sz="1050" dirty="0"/>
              <a:t>Source: </a:t>
            </a:r>
            <a:r>
              <a:rPr lang="en-US" sz="1050" dirty="0" err="1"/>
              <a:t>SealedAir</a:t>
            </a:r>
            <a:r>
              <a:rPr lang="en-US" sz="1050" dirty="0"/>
              <a:t> 8-k, 10/16/16</a:t>
            </a:r>
          </a:p>
        </p:txBody>
      </p:sp>
    </p:spTree>
    <p:extLst>
      <p:ext uri="{BB962C8B-B14F-4D97-AF65-F5344CB8AC3E}">
        <p14:creationId xmlns:p14="http://schemas.microsoft.com/office/powerpoint/2010/main" val="2946058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JC Penny (2/3/18)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Accounting</a:t>
            </a:r>
            <a:endParaRPr lang="en-US" dirty="0"/>
          </a:p>
        </p:txBody>
      </p:sp>
      <p:pic>
        <p:nvPicPr>
          <p:cNvPr id="9" name="Content Placeholder 8">
            <a:extLst>
              <a:ext uri="{FF2B5EF4-FFF2-40B4-BE49-F238E27FC236}">
                <a16:creationId xmlns:a16="http://schemas.microsoft.com/office/drawing/2014/main" id="{A7227384-69EC-5840-AF21-0861899E7DF7}"/>
              </a:ext>
            </a:extLst>
          </p:cNvPr>
          <p:cNvPicPr>
            <a:picLocks noGrp="1" noChangeAspect="1"/>
          </p:cNvPicPr>
          <p:nvPr>
            <p:ph idx="1"/>
          </p:nvPr>
        </p:nvPicPr>
        <p:blipFill>
          <a:blip r:embed="rId2"/>
          <a:stretch>
            <a:fillRect/>
          </a:stretch>
        </p:blipFill>
        <p:spPr>
          <a:xfrm>
            <a:off x="384048" y="762000"/>
            <a:ext cx="8458200" cy="1752600"/>
          </a:xfrm>
        </p:spPr>
      </p:pic>
      <p:pic>
        <p:nvPicPr>
          <p:cNvPr id="11" name="Picture 10">
            <a:extLst>
              <a:ext uri="{FF2B5EF4-FFF2-40B4-BE49-F238E27FC236}">
                <a16:creationId xmlns:a16="http://schemas.microsoft.com/office/drawing/2014/main" id="{D5BCAC74-6525-CF43-AB51-A3EF09A1DA48}"/>
              </a:ext>
            </a:extLst>
          </p:cNvPr>
          <p:cNvPicPr>
            <a:picLocks noChangeAspect="1"/>
          </p:cNvPicPr>
          <p:nvPr/>
        </p:nvPicPr>
        <p:blipFill rotWithShape="1">
          <a:blip r:embed="rId3"/>
          <a:srcRect t="10857"/>
          <a:stretch/>
        </p:blipFill>
        <p:spPr>
          <a:xfrm>
            <a:off x="430543" y="2505105"/>
            <a:ext cx="8627007" cy="1073105"/>
          </a:xfrm>
          <a:prstGeom prst="rect">
            <a:avLst/>
          </a:prstGeom>
        </p:spPr>
      </p:pic>
      <p:pic>
        <p:nvPicPr>
          <p:cNvPr id="13" name="Picture 12">
            <a:extLst>
              <a:ext uri="{FF2B5EF4-FFF2-40B4-BE49-F238E27FC236}">
                <a16:creationId xmlns:a16="http://schemas.microsoft.com/office/drawing/2014/main" id="{C570E0BA-B2F0-4C41-B202-1B175BBEAE4F}"/>
              </a:ext>
            </a:extLst>
          </p:cNvPr>
          <p:cNvPicPr>
            <a:picLocks noChangeAspect="1"/>
          </p:cNvPicPr>
          <p:nvPr/>
        </p:nvPicPr>
        <p:blipFill>
          <a:blip r:embed="rId4"/>
          <a:stretch>
            <a:fillRect/>
          </a:stretch>
        </p:blipFill>
        <p:spPr>
          <a:xfrm>
            <a:off x="342899" y="3578210"/>
            <a:ext cx="8627007" cy="1545326"/>
          </a:xfrm>
          <a:prstGeom prst="rect">
            <a:avLst/>
          </a:prstGeom>
        </p:spPr>
      </p:pic>
      <p:pic>
        <p:nvPicPr>
          <p:cNvPr id="15" name="Picture 14">
            <a:extLst>
              <a:ext uri="{FF2B5EF4-FFF2-40B4-BE49-F238E27FC236}">
                <a16:creationId xmlns:a16="http://schemas.microsoft.com/office/drawing/2014/main" id="{BFD2B83A-527F-8A43-96FB-2B62819381C5}"/>
              </a:ext>
            </a:extLst>
          </p:cNvPr>
          <p:cNvPicPr>
            <a:picLocks noChangeAspect="1"/>
          </p:cNvPicPr>
          <p:nvPr/>
        </p:nvPicPr>
        <p:blipFill>
          <a:blip r:embed="rId5"/>
          <a:stretch>
            <a:fillRect/>
          </a:stretch>
        </p:blipFill>
        <p:spPr>
          <a:xfrm>
            <a:off x="342898" y="5269170"/>
            <a:ext cx="8191501" cy="853952"/>
          </a:xfrm>
          <a:prstGeom prst="rect">
            <a:avLst/>
          </a:prstGeom>
        </p:spPr>
      </p:pic>
    </p:spTree>
    <p:extLst>
      <p:ext uri="{BB962C8B-B14F-4D97-AF65-F5344CB8AC3E}">
        <p14:creationId xmlns:p14="http://schemas.microsoft.com/office/powerpoint/2010/main" val="65715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pic>
        <p:nvPicPr>
          <p:cNvPr id="18435"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837943"/>
            <a:ext cx="8308848" cy="517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a:t>Question 103.01</a:t>
            </a:r>
            <a:endParaRPr lang="en-US" dirty="0"/>
          </a:p>
          <a:p>
            <a:r>
              <a:rPr lang="en-US" b="1" dirty="0"/>
              <a:t>Question:</a:t>
            </a:r>
            <a:r>
              <a:rPr lang="en-US" dirty="0"/>
              <a:t> Exchange Act Release No. 47226 describes EBIT as "earnings before interest and taxes" and EBITDA as "earnings before interest, taxes, depreciation and amortization." What GAAP measure is intended by the term "earnings"? May measures other than those described in the release be characterized as "EBIT" or "EBITDA"? Does the exception for EBIT and EBITDA from the prohibition in Item 10(e)(1)(ii)(A) of Regulation S-K apply to these other measures?</a:t>
            </a:r>
          </a:p>
          <a:p>
            <a:r>
              <a:rPr lang="en-US" b="1" dirty="0"/>
              <a:t>Answer:</a:t>
            </a:r>
            <a:r>
              <a:rPr lang="en-US" dirty="0"/>
              <a:t> "Earnings" means net income as presented in the statement of operations under GAAP. Measures that are calculated differently than those described as EBIT and EBITDA in Exchange Act Release No. 47226 should not be characterized as "EBIT" or "EBITDA" and their titles should be distinguished from "EBIT" or "EBITDA," such as "Adjusted EBITDA." These measures are not exempt from the prohibition in Item 10(e)(1)(ii)(A) of Regulation S-K, with the exception of measures addressed in Question 102.09. [Jan. 11, 2010]</a:t>
            </a:r>
          </a:p>
          <a:p>
            <a:r>
              <a:rPr lang="en-US" b="1" dirty="0"/>
              <a:t>Question 103.02</a:t>
            </a:r>
            <a:endParaRPr lang="en-US" dirty="0"/>
          </a:p>
          <a:p>
            <a:r>
              <a:rPr lang="en-US" b="1" dirty="0"/>
              <a:t>Question: </a:t>
            </a:r>
            <a:r>
              <a:rPr lang="en-US" dirty="0"/>
              <a:t>If EBIT or EBITDA is presented as a performance measure, to which GAAP financial measure should it be reconciled?</a:t>
            </a:r>
          </a:p>
          <a:p>
            <a:r>
              <a:rPr lang="en-US" b="1" dirty="0"/>
              <a:t>Answer:</a:t>
            </a:r>
            <a:r>
              <a:rPr lang="en-US" dirty="0"/>
              <a:t> If a company presents EBIT or EBITDA as a performance measure, such measures should be reconciled to net income as presented in the statement of operations under GAAP. Operating income would not be considered the most directly comparable GAAP financial measure because EBIT and EBITDA make adjustments for items that are not included in operating income. In addition, these measures must not be presented on a per share basis. See Question 102.05.  [May 17, 2016]</a:t>
            </a:r>
          </a:p>
          <a:p>
            <a:endParaRPr lang="en-US" dirty="0"/>
          </a:p>
        </p:txBody>
      </p:sp>
      <p:sp>
        <p:nvSpPr>
          <p:cNvPr id="3" name="Title 2"/>
          <p:cNvSpPr>
            <a:spLocks noGrp="1"/>
          </p:cNvSpPr>
          <p:nvPr>
            <p:ph type="title"/>
          </p:nvPr>
        </p:nvSpPr>
        <p:spPr/>
        <p:txBody>
          <a:bodyPr/>
          <a:lstStyle/>
          <a:p>
            <a:r>
              <a:rPr lang="en-US" dirty="0"/>
              <a:t>EBITDA: SEC C&amp;DI (5/17/16)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3683070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6AE74-284E-7241-B465-F9F622E3FC2B}"/>
              </a:ext>
            </a:extLst>
          </p:cNvPr>
          <p:cNvSpPr>
            <a:spLocks noGrp="1"/>
          </p:cNvSpPr>
          <p:nvPr>
            <p:ph type="title"/>
          </p:nvPr>
        </p:nvSpPr>
        <p:spPr/>
        <p:txBody>
          <a:bodyPr/>
          <a:lstStyle/>
          <a:p>
            <a:r>
              <a:rPr lang="en-US" dirty="0"/>
              <a:t>EV/EBITDA: AMZN and Competitors</a:t>
            </a:r>
          </a:p>
        </p:txBody>
      </p:sp>
      <p:sp>
        <p:nvSpPr>
          <p:cNvPr id="4" name="Slide Number Placeholder 3">
            <a:extLst>
              <a:ext uri="{FF2B5EF4-FFF2-40B4-BE49-F238E27FC236}">
                <a16:creationId xmlns:a16="http://schemas.microsoft.com/office/drawing/2014/main" id="{E807AB4C-6C4B-274C-9694-0491BA7CDBFA}"/>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AF8B3ABE-7287-2B41-AFEA-759BA797AFF0}"/>
              </a:ext>
            </a:extLst>
          </p:cNvPr>
          <p:cNvSpPr>
            <a:spLocks noGrp="1"/>
          </p:cNvSpPr>
          <p:nvPr>
            <p:ph type="ftr" sz="quarter" idx="11"/>
          </p:nvPr>
        </p:nvSpPr>
        <p:spPr/>
        <p:txBody>
          <a:bodyPr/>
          <a:lstStyle/>
          <a:p>
            <a:pPr>
              <a:defRPr/>
            </a:pPr>
            <a:r>
              <a:rPr lang="en-US"/>
              <a:t>Comparables</a:t>
            </a:r>
            <a:endParaRPr lang="en-US" dirty="0"/>
          </a:p>
        </p:txBody>
      </p:sp>
      <p:sp>
        <p:nvSpPr>
          <p:cNvPr id="8" name="TextBox 7">
            <a:extLst>
              <a:ext uri="{FF2B5EF4-FFF2-40B4-BE49-F238E27FC236}">
                <a16:creationId xmlns:a16="http://schemas.microsoft.com/office/drawing/2014/main" id="{6617FD6D-4350-2E49-98B7-7933E06930AA}"/>
              </a:ext>
            </a:extLst>
          </p:cNvPr>
          <p:cNvSpPr txBox="1"/>
          <p:nvPr/>
        </p:nvSpPr>
        <p:spPr>
          <a:xfrm>
            <a:off x="5105400" y="6126350"/>
            <a:ext cx="1141659" cy="246221"/>
          </a:xfrm>
          <a:prstGeom prst="rect">
            <a:avLst/>
          </a:prstGeom>
          <a:noFill/>
        </p:spPr>
        <p:txBody>
          <a:bodyPr wrap="none" rtlCol="0">
            <a:spAutoFit/>
          </a:bodyPr>
          <a:lstStyle/>
          <a:p>
            <a:r>
              <a:rPr lang="en-US" sz="1000" dirty="0">
                <a:latin typeface="+mn-lt"/>
              </a:rPr>
              <a:t>Source: </a:t>
            </a:r>
            <a:r>
              <a:rPr lang="en-US" sz="1000" dirty="0" err="1">
                <a:latin typeface="+mn-lt"/>
              </a:rPr>
              <a:t>Gurufocus</a:t>
            </a:r>
            <a:endParaRPr lang="en-US" sz="1000" dirty="0">
              <a:latin typeface="+mn-lt"/>
            </a:endParaRPr>
          </a:p>
        </p:txBody>
      </p:sp>
      <p:pic>
        <p:nvPicPr>
          <p:cNvPr id="9" name="Picture 8" descr="Table&#10;&#10;Description automatically generated">
            <a:extLst>
              <a:ext uri="{FF2B5EF4-FFF2-40B4-BE49-F238E27FC236}">
                <a16:creationId xmlns:a16="http://schemas.microsoft.com/office/drawing/2014/main" id="{F574F50E-25DE-5C45-9BC2-3716B9EA0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552" y="762000"/>
            <a:ext cx="5740400" cy="5105400"/>
          </a:xfrm>
          <a:prstGeom prst="rect">
            <a:avLst/>
          </a:prstGeom>
        </p:spPr>
      </p:pic>
      <p:pic>
        <p:nvPicPr>
          <p:cNvPr id="12" name="Picture 11" descr="Table&#10;&#10;Description automatically generated">
            <a:extLst>
              <a:ext uri="{FF2B5EF4-FFF2-40B4-BE49-F238E27FC236}">
                <a16:creationId xmlns:a16="http://schemas.microsoft.com/office/drawing/2014/main" id="{34D95C83-23BC-294F-AFB8-C4A4BECC8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609600"/>
            <a:ext cx="2082800" cy="5334000"/>
          </a:xfrm>
          <a:prstGeom prst="rect">
            <a:avLst/>
          </a:prstGeom>
        </p:spPr>
      </p:pic>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9F54F5BC-2EC1-094C-BC1E-2FC7027F4181}"/>
                  </a:ext>
                </a:extLst>
              </p14:cNvPr>
              <p14:cNvContentPartPr/>
              <p14:nvPr/>
            </p14:nvContentPartPr>
            <p14:xfrm>
              <a:off x="3295560" y="4572000"/>
              <a:ext cx="5315040" cy="123120"/>
            </p14:xfrm>
          </p:contentPart>
        </mc:Choice>
        <mc:Fallback>
          <p:pic>
            <p:nvPicPr>
              <p:cNvPr id="15" name="Ink 14">
                <a:extLst>
                  <a:ext uri="{FF2B5EF4-FFF2-40B4-BE49-F238E27FC236}">
                    <a16:creationId xmlns:a16="http://schemas.microsoft.com/office/drawing/2014/main" id="{9F54F5BC-2EC1-094C-BC1E-2FC7027F4181}"/>
                  </a:ext>
                </a:extLst>
              </p:cNvPr>
              <p:cNvPicPr/>
              <p:nvPr/>
            </p:nvPicPr>
            <p:blipFill>
              <a:blip r:embed="rId5"/>
              <a:stretch>
                <a:fillRect/>
              </a:stretch>
            </p:blipFill>
            <p:spPr>
              <a:xfrm>
                <a:off x="3232560" y="4509360"/>
                <a:ext cx="54406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 name="Ink 15">
                <a:extLst>
                  <a:ext uri="{FF2B5EF4-FFF2-40B4-BE49-F238E27FC236}">
                    <a16:creationId xmlns:a16="http://schemas.microsoft.com/office/drawing/2014/main" id="{C06F6425-BBFF-EC4A-BFCD-B9BCB7C77246}"/>
                  </a:ext>
                </a:extLst>
              </p14:cNvPr>
              <p14:cNvContentPartPr/>
              <p14:nvPr/>
            </p14:nvContentPartPr>
            <p14:xfrm>
              <a:off x="895606" y="4587660"/>
              <a:ext cx="1958760" cy="91800"/>
            </p14:xfrm>
          </p:contentPart>
        </mc:Choice>
        <mc:Fallback>
          <p:pic>
            <p:nvPicPr>
              <p:cNvPr id="16" name="Ink 15">
                <a:extLst>
                  <a:ext uri="{FF2B5EF4-FFF2-40B4-BE49-F238E27FC236}">
                    <a16:creationId xmlns:a16="http://schemas.microsoft.com/office/drawing/2014/main" id="{C06F6425-BBFF-EC4A-BFCD-B9BCB7C77246}"/>
                  </a:ext>
                </a:extLst>
              </p:cNvPr>
              <p:cNvPicPr/>
              <p:nvPr/>
            </p:nvPicPr>
            <p:blipFill>
              <a:blip r:embed="rId7"/>
              <a:stretch>
                <a:fillRect/>
              </a:stretch>
            </p:blipFill>
            <p:spPr>
              <a:xfrm>
                <a:off x="832966" y="4524660"/>
                <a:ext cx="2084400" cy="217440"/>
              </a:xfrm>
              <a:prstGeom prst="rect">
                <a:avLst/>
              </a:prstGeom>
            </p:spPr>
          </p:pic>
        </mc:Fallback>
      </mc:AlternateContent>
    </p:spTree>
    <p:extLst>
      <p:ext uri="{BB962C8B-B14F-4D97-AF65-F5344CB8AC3E}">
        <p14:creationId xmlns:p14="http://schemas.microsoft.com/office/powerpoint/2010/main" val="3890068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39C89A70-F303-4F49-8ED8-71E82DAC71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62000"/>
            <a:ext cx="8458200" cy="5257800"/>
          </a:xfrm>
        </p:spPr>
      </p:pic>
      <p:sp>
        <p:nvSpPr>
          <p:cNvPr id="3" name="Title 2">
            <a:extLst>
              <a:ext uri="{FF2B5EF4-FFF2-40B4-BE49-F238E27FC236}">
                <a16:creationId xmlns:a16="http://schemas.microsoft.com/office/drawing/2014/main" id="{BFD26826-821A-FE46-9BAB-9CE586E7B1F0}"/>
              </a:ext>
            </a:extLst>
          </p:cNvPr>
          <p:cNvSpPr>
            <a:spLocks noGrp="1"/>
          </p:cNvSpPr>
          <p:nvPr>
            <p:ph type="title"/>
          </p:nvPr>
        </p:nvSpPr>
        <p:spPr/>
        <p:txBody>
          <a:bodyPr/>
          <a:lstStyle/>
          <a:p>
            <a:r>
              <a:rPr lang="en-US" dirty="0"/>
              <a:t>Tesla</a:t>
            </a:r>
          </a:p>
        </p:txBody>
      </p:sp>
      <p:sp>
        <p:nvSpPr>
          <p:cNvPr id="4" name="Slide Number Placeholder 3">
            <a:extLst>
              <a:ext uri="{FF2B5EF4-FFF2-40B4-BE49-F238E27FC236}">
                <a16:creationId xmlns:a16="http://schemas.microsoft.com/office/drawing/2014/main" id="{7EEB19BA-591E-B14B-8334-5E083902C6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E3DF10D7-AE3A-1747-A36D-1934E2A9B852}"/>
              </a:ext>
            </a:extLst>
          </p:cNvPr>
          <p:cNvSpPr>
            <a:spLocks noGrp="1"/>
          </p:cNvSpPr>
          <p:nvPr>
            <p:ph type="ftr" sz="quarter" idx="11"/>
          </p:nvPr>
        </p:nvSpPr>
        <p:spPr/>
        <p:txBody>
          <a:bodyPr/>
          <a:lstStyle/>
          <a:p>
            <a:pPr>
              <a:defRPr/>
            </a:pPr>
            <a:r>
              <a:rPr lang="en-US"/>
              <a:t>Comparables</a:t>
            </a:r>
            <a:endParaRPr lang="en-US" dirty="0"/>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2564B497-63F1-2845-A8D3-56BCF14F0EC6}"/>
                  </a:ext>
                </a:extLst>
              </p14:cNvPr>
              <p14:cNvContentPartPr/>
              <p14:nvPr/>
            </p14:nvContentPartPr>
            <p14:xfrm>
              <a:off x="6705600" y="2438400"/>
              <a:ext cx="504000" cy="11520"/>
            </p14:xfrm>
          </p:contentPart>
        </mc:Choice>
        <mc:Fallback>
          <p:pic>
            <p:nvPicPr>
              <p:cNvPr id="8" name="Ink 7">
                <a:extLst>
                  <a:ext uri="{FF2B5EF4-FFF2-40B4-BE49-F238E27FC236}">
                    <a16:creationId xmlns:a16="http://schemas.microsoft.com/office/drawing/2014/main" id="{2564B497-63F1-2845-A8D3-56BCF14F0EC6}"/>
                  </a:ext>
                </a:extLst>
              </p:cNvPr>
              <p:cNvPicPr/>
              <p:nvPr/>
            </p:nvPicPr>
            <p:blipFill>
              <a:blip r:embed="rId4"/>
              <a:stretch>
                <a:fillRect/>
              </a:stretch>
            </p:blipFill>
            <p:spPr>
              <a:xfrm>
                <a:off x="6642960" y="2375760"/>
                <a:ext cx="629640" cy="137160"/>
              </a:xfrm>
              <a:prstGeom prst="rect">
                <a:avLst/>
              </a:prstGeom>
            </p:spPr>
          </p:pic>
        </mc:Fallback>
      </mc:AlternateContent>
      <p:sp>
        <p:nvSpPr>
          <p:cNvPr id="15" name="Conector reto 14">
            <a:extLst>
              <a:ext uri="{FF2B5EF4-FFF2-40B4-BE49-F238E27FC236}">
                <a16:creationId xmlns:a16="http://schemas.microsoft.com/office/drawing/2014/main" id="{57117917-D561-4B77-9654-6D3AE2606029}"/>
              </a:ext>
            </a:extLst>
          </p:cNvPr>
          <p:cNvSpPr/>
          <p:nvPr/>
        </p:nvSpPr>
        <p:spPr>
          <a:xfrm>
            <a:off x="6723360" y="2514600"/>
            <a:ext cx="0" cy="0"/>
          </a:xfrm>
          <a:prstGeom prst="line">
            <a:avLst/>
          </a:prstGeom>
          <a:solidFill>
            <a:srgbClr val="E71224">
              <a:alpha val="5000"/>
            </a:srgbClr>
          </a:solidFill>
          <a:ln w="126000">
            <a:solidFill>
              <a:srgbClr val="E71224">
                <a:alpha val="27059"/>
              </a:srgbClr>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E71224">
                  <a:alpha val="27059"/>
                </a:srgbClr>
              </a:solidFill>
            </a:endParaRPr>
          </a:p>
        </p:txBody>
      </p:sp>
      <mc:AlternateContent xmlns:mc="http://schemas.openxmlformats.org/markup-compatibility/2006">
        <mc:Choice xmlns:p14="http://schemas.microsoft.com/office/powerpoint/2010/main" Requires="p14">
          <p:contentPart p14:bwMode="auto" r:id="rId5">
            <p14:nvContentPartPr>
              <p14:cNvPr id="16" name="Ink 15">
                <a:extLst>
                  <a:ext uri="{FF2B5EF4-FFF2-40B4-BE49-F238E27FC236}">
                    <a16:creationId xmlns:a16="http://schemas.microsoft.com/office/drawing/2014/main" id="{CCD97DBB-06E4-F34D-AAD0-4C554E22EC0A}"/>
                  </a:ext>
                </a:extLst>
              </p14:cNvPr>
              <p14:cNvContentPartPr/>
              <p14:nvPr/>
            </p14:nvContentPartPr>
            <p14:xfrm>
              <a:off x="6705600" y="2743200"/>
              <a:ext cx="504000" cy="11520"/>
            </p14:xfrm>
          </p:contentPart>
        </mc:Choice>
        <mc:Fallback>
          <p:pic>
            <p:nvPicPr>
              <p:cNvPr id="16" name="Ink 15">
                <a:extLst>
                  <a:ext uri="{FF2B5EF4-FFF2-40B4-BE49-F238E27FC236}">
                    <a16:creationId xmlns:a16="http://schemas.microsoft.com/office/drawing/2014/main" id="{CCD97DBB-06E4-F34D-AAD0-4C554E22EC0A}"/>
                  </a:ext>
                </a:extLst>
              </p:cNvPr>
              <p:cNvPicPr/>
              <p:nvPr/>
            </p:nvPicPr>
            <p:blipFill>
              <a:blip r:embed="rId4"/>
              <a:stretch>
                <a:fillRect/>
              </a:stretch>
            </p:blipFill>
            <p:spPr>
              <a:xfrm>
                <a:off x="6642960" y="2680560"/>
                <a:ext cx="6296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8EE575AE-A96B-2140-993A-C708807FE94D}"/>
                  </a:ext>
                </a:extLst>
              </p14:cNvPr>
              <p14:cNvContentPartPr/>
              <p14:nvPr/>
            </p14:nvContentPartPr>
            <p14:xfrm>
              <a:off x="6781800" y="3084822"/>
              <a:ext cx="504000" cy="11520"/>
            </p14:xfrm>
          </p:contentPart>
        </mc:Choice>
        <mc:Fallback>
          <p:pic>
            <p:nvPicPr>
              <p:cNvPr id="17" name="Ink 16">
                <a:extLst>
                  <a:ext uri="{FF2B5EF4-FFF2-40B4-BE49-F238E27FC236}">
                    <a16:creationId xmlns:a16="http://schemas.microsoft.com/office/drawing/2014/main" id="{8EE575AE-A96B-2140-993A-C708807FE94D}"/>
                  </a:ext>
                </a:extLst>
              </p:cNvPr>
              <p:cNvPicPr/>
              <p:nvPr/>
            </p:nvPicPr>
            <p:blipFill>
              <a:blip r:embed="rId4"/>
              <a:stretch>
                <a:fillRect/>
              </a:stretch>
            </p:blipFill>
            <p:spPr>
              <a:xfrm>
                <a:off x="6719160" y="3022182"/>
                <a:ext cx="629640" cy="137160"/>
              </a:xfrm>
              <a:prstGeom prst="rect">
                <a:avLst/>
              </a:prstGeom>
            </p:spPr>
          </p:pic>
        </mc:Fallback>
      </mc:AlternateContent>
    </p:spTree>
    <p:extLst>
      <p:ext uri="{BB962C8B-B14F-4D97-AF65-F5344CB8AC3E}">
        <p14:creationId xmlns:p14="http://schemas.microsoft.com/office/powerpoint/2010/main" val="1974800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Multiples based on book values</a:t>
            </a:r>
          </a:p>
          <a:p>
            <a:pPr lvl="1" eaLnBrk="1" hangingPunct="1"/>
            <a:r>
              <a:rPr lang="en-US" dirty="0">
                <a:latin typeface="Calibri" panose="020F0502020204030204" pitchFamily="34" charset="0"/>
                <a:ea typeface="ＭＳ Ｐゴシック" charset="0"/>
              </a:rPr>
              <a:t>Accounting weaknesses</a:t>
            </a:r>
          </a:p>
          <a:p>
            <a:pPr lvl="1" eaLnBrk="1" hangingPunct="1"/>
            <a:r>
              <a:rPr lang="en-US" dirty="0">
                <a:latin typeface="Calibri" panose="020F0502020204030204" pitchFamily="34" charset="0"/>
                <a:ea typeface="ＭＳ Ｐゴシック" charset="0"/>
              </a:rPr>
              <a:t>Equity can be negative</a:t>
            </a:r>
          </a:p>
          <a:p>
            <a:pPr eaLnBrk="1" hangingPunct="1"/>
            <a:r>
              <a:rPr lang="en-US" b="1" dirty="0">
                <a:latin typeface="Calibri" panose="020F0502020204030204" pitchFamily="34" charset="0"/>
                <a:ea typeface="ＭＳ Ｐゴシック" charset="0"/>
              </a:rPr>
              <a:t>Price/Sales Ratio</a:t>
            </a:r>
          </a:p>
          <a:p>
            <a:pPr lvl="1" eaLnBrk="1" hangingPunct="1"/>
            <a:r>
              <a:rPr lang="en-US" dirty="0">
                <a:latin typeface="Calibri" panose="020F0502020204030204" pitchFamily="34" charset="0"/>
                <a:ea typeface="ＭＳ Ｐゴシック" charset="0"/>
              </a:rPr>
              <a:t>Ignores profitability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351489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D/E </a:t>
            </a:r>
            <a:r>
              <a:rPr lang="en-US" dirty="0">
                <a:latin typeface="Calibri" panose="020F0502020204030204" pitchFamily="34" charset="0"/>
                <a:ea typeface="ＭＳ Ｐゴシック" charset="0"/>
              </a:rPr>
              <a:t>and </a:t>
            </a:r>
            <a:r>
              <a:rPr lang="en-US" b="1" dirty="0">
                <a:latin typeface="Calibri" panose="020F0502020204030204" pitchFamily="34" charset="0"/>
                <a:ea typeface="ＭＳ Ｐゴシック" charset="0"/>
              </a:rPr>
              <a:t>Total Liabilities/Equity</a:t>
            </a:r>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Market is preferable to book</a:t>
            </a:r>
          </a:p>
          <a:p>
            <a:pPr lvl="1" eaLnBrk="1" hangingPunct="1"/>
            <a:r>
              <a:rPr lang="en-US" dirty="0">
                <a:latin typeface="Calibri" panose="020F0502020204030204" pitchFamily="34" charset="0"/>
                <a:ea typeface="ＭＳ Ｐゴシック" charset="0"/>
              </a:rPr>
              <a:t>LT Debt / MV Equity</a:t>
            </a:r>
          </a:p>
          <a:p>
            <a:pPr lvl="1" eaLnBrk="1" hangingPunct="1"/>
            <a:r>
              <a:rPr lang="en-US" dirty="0">
                <a:latin typeface="Calibri" panose="020F0502020204030204" pitchFamily="34" charset="0"/>
                <a:ea typeface="ＭＳ Ｐゴシック" charset="0"/>
              </a:rPr>
              <a:t>Financial Debt / MV Equity</a:t>
            </a:r>
          </a:p>
          <a:p>
            <a:pPr lvl="1" eaLnBrk="1" hangingPunct="1"/>
            <a:r>
              <a:rPr lang="en-US" dirty="0">
                <a:latin typeface="Calibri" panose="020F0502020204030204" pitchFamily="34" charset="0"/>
                <a:ea typeface="ＭＳ Ｐゴシック" charset="0"/>
              </a:rPr>
              <a:t>All Liabilities / MV Equity</a:t>
            </a:r>
          </a:p>
          <a:p>
            <a:pPr lvl="1" eaLnBrk="1" hangingPunct="1"/>
            <a:r>
              <a:rPr lang="en-US" dirty="0">
                <a:latin typeface="Calibri" panose="020F0502020204030204" pitchFamily="34" charset="0"/>
                <a:ea typeface="ＭＳ Ｐゴシック" charset="0"/>
              </a:rPr>
              <a:t>LT Debt / (MV Equity + BV Debt)</a:t>
            </a:r>
          </a:p>
          <a:p>
            <a:pPr lvl="1" eaLnBrk="1" hangingPunct="1"/>
            <a:r>
              <a:rPr lang="en-US" dirty="0">
                <a:latin typeface="Calibri" panose="020F0502020204030204" pitchFamily="34" charset="0"/>
                <a:ea typeface="ＭＳ Ｐゴシック" charset="0"/>
              </a:rPr>
              <a:t>All Liabilities / (MV Equity + BV Debt)</a:t>
            </a:r>
          </a:p>
          <a:p>
            <a:pPr eaLnBrk="1" hangingPunct="1"/>
            <a:r>
              <a:rPr lang="en-US" b="1" dirty="0">
                <a:latin typeface="Calibri" panose="020F0502020204030204" pitchFamily="34" charset="0"/>
                <a:ea typeface="ＭＳ Ｐゴシック" charset="0"/>
              </a:rPr>
              <a:t>Times Interest Earned</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Oper</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Inc</a:t>
            </a:r>
            <a:r>
              <a:rPr lang="en-US" dirty="0">
                <a:latin typeface="Calibri" panose="020F0502020204030204" pitchFamily="34" charset="0"/>
                <a:ea typeface="ＭＳ Ｐゴシック" charset="0"/>
              </a:rPr>
              <a:t> /Int. Pay.</a:t>
            </a:r>
          </a:p>
          <a:p>
            <a:pPr eaLnBrk="1" hangingPunct="1"/>
            <a:r>
              <a:rPr lang="en-US" b="1" dirty="0">
                <a:latin typeface="Calibri" panose="020F0502020204030204" pitchFamily="34" charset="0"/>
                <a:ea typeface="ＭＳ Ｐゴシック" charset="0"/>
              </a:rPr>
              <a:t>Current Ratio</a:t>
            </a:r>
            <a:r>
              <a:rPr lang="en-US" dirty="0">
                <a:latin typeface="Calibri" panose="020F0502020204030204" pitchFamily="34" charset="0"/>
                <a:ea typeface="ＭＳ Ｐゴシック" charset="0"/>
              </a:rPr>
              <a:t>:  Current Assets/Current </a:t>
            </a:r>
            <a:r>
              <a:rPr lang="en-US" dirty="0" err="1">
                <a:latin typeface="Calibri" panose="020F0502020204030204" pitchFamily="34" charset="0"/>
                <a:ea typeface="ＭＳ Ｐゴシック" charset="0"/>
              </a:rPr>
              <a:t>Liab</a:t>
            </a:r>
            <a:endParaRPr lang="en-US" dirty="0">
              <a:latin typeface="Calibri" panose="020F0502020204030204" pitchFamily="34" charset="0"/>
              <a:ea typeface="ＭＳ Ｐゴシック" charset="0"/>
            </a:endParaRPr>
          </a:p>
          <a:p>
            <a:pPr eaLnBrk="1" hangingPunct="1"/>
            <a:r>
              <a:rPr lang="en-US" b="1" dirty="0">
                <a:latin typeface="Calibri" panose="020F0502020204030204" pitchFamily="34" charset="0"/>
                <a:ea typeface="ＭＳ Ｐゴシック" charset="0"/>
              </a:rPr>
              <a:t>Turnover Ratios</a:t>
            </a:r>
            <a:r>
              <a:rPr lang="en-US" dirty="0">
                <a:latin typeface="Calibri" panose="020F0502020204030204" pitchFamily="34" charset="0"/>
                <a:ea typeface="ＭＳ Ｐゴシック" charset="0"/>
              </a:rPr>
              <a:t>:  Net Sales / Inventories </a:t>
            </a:r>
          </a:p>
          <a:p>
            <a:pPr eaLnBrk="1" hangingPunct="1"/>
            <a:r>
              <a:rPr lang="en-US" b="1" dirty="0">
                <a:latin typeface="Calibri" panose="020F0502020204030204" pitchFamily="34" charset="0"/>
                <a:ea typeface="ＭＳ Ｐゴシック" charset="0"/>
              </a:rPr>
              <a:t>Days of </a:t>
            </a:r>
            <a:r>
              <a:rPr lang="en-US" b="1" dirty="0" err="1">
                <a:latin typeface="Calibri" panose="020F0502020204030204" pitchFamily="34" charset="0"/>
                <a:ea typeface="ＭＳ Ｐゴシック" charset="0"/>
              </a:rPr>
              <a:t>Inven</a:t>
            </a:r>
            <a:r>
              <a:rPr lang="en-US" b="1" dirty="0">
                <a:latin typeface="Calibri" panose="020F0502020204030204" pitchFamily="34" charset="0"/>
                <a:ea typeface="ＭＳ Ｐゴシック" charset="0"/>
              </a:rPr>
              <a:t>. Outstand.</a:t>
            </a:r>
            <a:r>
              <a:rPr lang="en-US" dirty="0">
                <a:latin typeface="Calibri" panose="020F0502020204030204" pitchFamily="34" charset="0"/>
                <a:ea typeface="ＭＳ Ｐゴシック" charset="0"/>
              </a:rPr>
              <a:t>:  365*</a:t>
            </a:r>
            <a:r>
              <a:rPr lang="en-US" dirty="0" err="1">
                <a:latin typeface="Calibri" panose="020F0502020204030204" pitchFamily="34" charset="0"/>
                <a:ea typeface="ＭＳ Ｐゴシック" charset="0"/>
              </a:rPr>
              <a:t>Inven</a:t>
            </a:r>
            <a:r>
              <a:rPr lang="en-US" dirty="0">
                <a:latin typeface="Calibri" panose="020F0502020204030204" pitchFamily="34" charset="0"/>
                <a:ea typeface="ＭＳ Ｐゴシック" charset="0"/>
              </a:rPr>
              <a:t>/Net Sales</a:t>
            </a:r>
          </a:p>
          <a:p>
            <a:pPr eaLnBrk="1" hangingPunct="1"/>
            <a:endParaRPr lang="en-US" dirty="0">
              <a:latin typeface="Calibri" panose="020F0502020204030204" pitchFamily="34" charset="0"/>
              <a:ea typeface="ＭＳ Ｐゴシック" charset="0"/>
            </a:endParaRPr>
          </a:p>
        </p:txBody>
      </p:sp>
      <p:sp>
        <p:nvSpPr>
          <p:cNvPr id="276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and Liquidity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eaLnBrk="1" hangingPunct="1"/>
            <a:r>
              <a:rPr lang="en-US" sz="2000" b="1" dirty="0">
                <a:latin typeface="Calibri" panose="020F0502020204030204" pitchFamily="34" charset="0"/>
                <a:ea typeface="ＭＳ Ｐゴシック" charset="0"/>
              </a:rPr>
              <a:t>Profit Margin (Return on Sales):</a:t>
            </a:r>
            <a:r>
              <a:rPr lang="en-US" sz="2000" dirty="0">
                <a:latin typeface="Calibri" panose="020F0502020204030204" pitchFamily="34" charset="0"/>
                <a:ea typeface="ＭＳ Ｐゴシック" charset="0"/>
              </a:rPr>
              <a:t>  NI / Sales</a:t>
            </a:r>
          </a:p>
          <a:p>
            <a:pPr eaLnBrk="1" hangingPunct="1"/>
            <a:r>
              <a:rPr lang="en-US" sz="2000" b="1" dirty="0">
                <a:latin typeface="Calibri" panose="020F0502020204030204" pitchFamily="34" charset="0"/>
                <a:ea typeface="ＭＳ Ｐゴシック" charset="0"/>
              </a:rPr>
              <a:t>Return on Assets or Equity</a:t>
            </a:r>
            <a:r>
              <a:rPr lang="en-US" sz="2000" dirty="0">
                <a:latin typeface="Calibri" panose="020F0502020204030204" pitchFamily="34" charset="0"/>
                <a:ea typeface="ＭＳ Ｐゴシック" charset="0"/>
              </a:rPr>
              <a:t>:  NI / Ass or NI / E</a:t>
            </a:r>
          </a:p>
          <a:p>
            <a:pPr eaLnBrk="1" hangingPunct="1"/>
            <a:r>
              <a:rPr lang="en-US" sz="2000" b="1" dirty="0">
                <a:latin typeface="Calibri" panose="020F0502020204030204" pitchFamily="34" charset="0"/>
                <a:ea typeface="ＭＳ Ｐゴシック" charset="0"/>
              </a:rPr>
              <a:t>Dividend Yield</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MV Equity</a:t>
            </a:r>
          </a:p>
          <a:p>
            <a:pPr eaLnBrk="1" hangingPunct="1"/>
            <a:r>
              <a:rPr lang="en-US" sz="2000" b="1" dirty="0">
                <a:latin typeface="Calibri" panose="020F0502020204030204" pitchFamily="34" charset="0"/>
                <a:ea typeface="ＭＳ Ｐゴシック" charset="0"/>
              </a:rPr>
              <a:t>Payout Ratio</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E repurchase) / NI</a:t>
            </a:r>
          </a:p>
        </p:txBody>
      </p:sp>
      <p:sp>
        <p:nvSpPr>
          <p:cNvPr id="2867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Profitability Ratios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8" y="838200"/>
            <a:ext cx="8302752"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6AE74-284E-7241-B465-F9F622E3FC2B}"/>
              </a:ext>
            </a:extLst>
          </p:cNvPr>
          <p:cNvSpPr>
            <a:spLocks noGrp="1"/>
          </p:cNvSpPr>
          <p:nvPr>
            <p:ph type="title"/>
          </p:nvPr>
        </p:nvSpPr>
        <p:spPr/>
        <p:txBody>
          <a:bodyPr/>
          <a:lstStyle/>
          <a:p>
            <a:r>
              <a:rPr lang="en-US" dirty="0"/>
              <a:t>P/E Ratio: AMZN and Competitors</a:t>
            </a:r>
          </a:p>
        </p:txBody>
      </p:sp>
      <p:sp>
        <p:nvSpPr>
          <p:cNvPr id="4" name="Slide Number Placeholder 3">
            <a:extLst>
              <a:ext uri="{FF2B5EF4-FFF2-40B4-BE49-F238E27FC236}">
                <a16:creationId xmlns:a16="http://schemas.microsoft.com/office/drawing/2014/main" id="{E807AB4C-6C4B-274C-9694-0491BA7CDBFA}"/>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AF8B3ABE-7287-2B41-AFEA-759BA797AFF0}"/>
              </a:ext>
            </a:extLst>
          </p:cNvPr>
          <p:cNvSpPr>
            <a:spLocks noGrp="1"/>
          </p:cNvSpPr>
          <p:nvPr>
            <p:ph type="ftr" sz="quarter" idx="11"/>
          </p:nvPr>
        </p:nvSpPr>
        <p:spPr/>
        <p:txBody>
          <a:bodyPr/>
          <a:lstStyle/>
          <a:p>
            <a:pPr>
              <a:defRPr/>
            </a:pPr>
            <a:r>
              <a:rPr lang="en-US"/>
              <a:t>Comparables</a:t>
            </a:r>
            <a:endParaRPr lang="en-US" dirty="0"/>
          </a:p>
        </p:txBody>
      </p:sp>
      <p:sp>
        <p:nvSpPr>
          <p:cNvPr id="8" name="TextBox 7">
            <a:extLst>
              <a:ext uri="{FF2B5EF4-FFF2-40B4-BE49-F238E27FC236}">
                <a16:creationId xmlns:a16="http://schemas.microsoft.com/office/drawing/2014/main" id="{6617FD6D-4350-2E49-98B7-7933E06930AA}"/>
              </a:ext>
            </a:extLst>
          </p:cNvPr>
          <p:cNvSpPr txBox="1"/>
          <p:nvPr/>
        </p:nvSpPr>
        <p:spPr>
          <a:xfrm>
            <a:off x="5105400" y="6126350"/>
            <a:ext cx="1002197" cy="246221"/>
          </a:xfrm>
          <a:prstGeom prst="rect">
            <a:avLst/>
          </a:prstGeom>
          <a:noFill/>
        </p:spPr>
        <p:txBody>
          <a:bodyPr wrap="none" rtlCol="0">
            <a:spAutoFit/>
          </a:bodyPr>
          <a:lstStyle/>
          <a:p>
            <a:r>
              <a:rPr lang="en-US" sz="1000" dirty="0">
                <a:latin typeface="+mn-lt"/>
              </a:rPr>
              <a:t>Source: </a:t>
            </a:r>
            <a:r>
              <a:rPr lang="en-US" sz="1000" dirty="0" err="1">
                <a:latin typeface="+mn-lt"/>
              </a:rPr>
              <a:t>YCharts</a:t>
            </a:r>
            <a:endParaRPr lang="en-US" sz="1000" dirty="0">
              <a:latin typeface="+mn-lt"/>
            </a:endParaRPr>
          </a:p>
        </p:txBody>
      </p:sp>
      <p:pic>
        <p:nvPicPr>
          <p:cNvPr id="9" name="Picture 8" descr="Table&#10;&#10;Description automatically generated">
            <a:extLst>
              <a:ext uri="{FF2B5EF4-FFF2-40B4-BE49-F238E27FC236}">
                <a16:creationId xmlns:a16="http://schemas.microsoft.com/office/drawing/2014/main" id="{F574F50E-25DE-5C45-9BC2-3716B9EA0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552" y="762000"/>
            <a:ext cx="5740400" cy="5105400"/>
          </a:xfrm>
          <a:prstGeom prst="rect">
            <a:avLst/>
          </a:prstGeom>
        </p:spPr>
      </p:pic>
      <p:pic>
        <p:nvPicPr>
          <p:cNvPr id="12" name="Picture 11" descr="Table&#10;&#10;Description automatically generated">
            <a:extLst>
              <a:ext uri="{FF2B5EF4-FFF2-40B4-BE49-F238E27FC236}">
                <a16:creationId xmlns:a16="http://schemas.microsoft.com/office/drawing/2014/main" id="{34D95C83-23BC-294F-AFB8-C4A4BECC8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609600"/>
            <a:ext cx="2082800" cy="5334000"/>
          </a:xfrm>
          <a:prstGeom prst="rect">
            <a:avLst/>
          </a:prstGeom>
        </p:spPr>
      </p:pic>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9F54F5BC-2EC1-094C-BC1E-2FC7027F4181}"/>
                  </a:ext>
                </a:extLst>
              </p14:cNvPr>
              <p14:cNvContentPartPr/>
              <p14:nvPr/>
            </p14:nvContentPartPr>
            <p14:xfrm>
              <a:off x="3362280" y="2133600"/>
              <a:ext cx="5315040" cy="123120"/>
            </p14:xfrm>
          </p:contentPart>
        </mc:Choice>
        <mc:Fallback>
          <p:pic>
            <p:nvPicPr>
              <p:cNvPr id="15" name="Ink 14">
                <a:extLst>
                  <a:ext uri="{FF2B5EF4-FFF2-40B4-BE49-F238E27FC236}">
                    <a16:creationId xmlns:a16="http://schemas.microsoft.com/office/drawing/2014/main" id="{9F54F5BC-2EC1-094C-BC1E-2FC7027F4181}"/>
                  </a:ext>
                </a:extLst>
              </p:cNvPr>
              <p:cNvPicPr/>
              <p:nvPr/>
            </p:nvPicPr>
            <p:blipFill>
              <a:blip r:embed="rId5"/>
              <a:stretch>
                <a:fillRect/>
              </a:stretch>
            </p:blipFill>
            <p:spPr>
              <a:xfrm>
                <a:off x="3299280" y="2070960"/>
                <a:ext cx="54406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FAB5579F-D135-DB47-9939-D07FF70EFC81}"/>
                  </a:ext>
                </a:extLst>
              </p14:cNvPr>
              <p14:cNvContentPartPr/>
              <p14:nvPr/>
            </p14:nvContentPartPr>
            <p14:xfrm>
              <a:off x="716503" y="2187079"/>
              <a:ext cx="1958760" cy="91800"/>
            </p14:xfrm>
          </p:contentPart>
        </mc:Choice>
        <mc:Fallback>
          <p:pic>
            <p:nvPicPr>
              <p:cNvPr id="2" name="Ink 1">
                <a:extLst>
                  <a:ext uri="{FF2B5EF4-FFF2-40B4-BE49-F238E27FC236}">
                    <a16:creationId xmlns:a16="http://schemas.microsoft.com/office/drawing/2014/main" id="{FAB5579F-D135-DB47-9939-D07FF70EFC81}"/>
                  </a:ext>
                </a:extLst>
              </p:cNvPr>
              <p:cNvPicPr/>
              <p:nvPr/>
            </p:nvPicPr>
            <p:blipFill>
              <a:blip r:embed="rId7"/>
              <a:stretch>
                <a:fillRect/>
              </a:stretch>
            </p:blipFill>
            <p:spPr>
              <a:xfrm>
                <a:off x="653863" y="2124079"/>
                <a:ext cx="2084400" cy="217440"/>
              </a:xfrm>
              <a:prstGeom prst="rect">
                <a:avLst/>
              </a:prstGeom>
            </p:spPr>
          </p:pic>
        </mc:Fallback>
      </mc:AlternateContent>
    </p:spTree>
    <p:extLst>
      <p:ext uri="{BB962C8B-B14F-4D97-AF65-F5344CB8AC3E}">
        <p14:creationId xmlns:p14="http://schemas.microsoft.com/office/powerpoint/2010/main" val="16194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305800"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3441711" cy="307777"/>
          </a:xfrm>
          <a:prstGeom prst="rect">
            <a:avLst/>
          </a:prstGeom>
          <a:noFill/>
        </p:spPr>
        <p:txBody>
          <a:bodyPr wrap="none" rtlCol="0">
            <a:spAutoFit/>
          </a:bodyPr>
          <a:lstStyle/>
          <a:p>
            <a:r>
              <a:rPr lang="en-US" sz="1400" dirty="0"/>
              <a:t>Source: </a:t>
            </a:r>
            <a:r>
              <a:rPr lang="en-US" sz="1400" dirty="0" err="1"/>
              <a:t>Nyborg</a:t>
            </a:r>
            <a:r>
              <a:rPr lang="en-US" sz="1400" dirty="0"/>
              <a:t>, </a:t>
            </a:r>
            <a:r>
              <a:rPr lang="en-US" sz="1400" i="1" dirty="0"/>
              <a:t>Valuation Survey </a:t>
            </a:r>
            <a:r>
              <a:rPr lang="en-US" sz="1400" dirty="0"/>
              <a:t>(2016)</a:t>
            </a:r>
          </a:p>
        </p:txBody>
      </p:sp>
    </p:spTree>
    <p:extLst>
      <p:ext uri="{BB962C8B-B14F-4D97-AF65-F5344CB8AC3E}">
        <p14:creationId xmlns:p14="http://schemas.microsoft.com/office/powerpoint/2010/main" val="208503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537448"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2976199" cy="276999"/>
          </a:xfrm>
          <a:prstGeom prst="rect">
            <a:avLst/>
          </a:prstGeom>
          <a:noFill/>
        </p:spPr>
        <p:txBody>
          <a:bodyPr wrap="none" rtlCol="0">
            <a:spAutoFit/>
          </a:bodyPr>
          <a:lstStyle/>
          <a:p>
            <a:r>
              <a:rPr lang="en-US" sz="1200" dirty="0"/>
              <a:t>Source: </a:t>
            </a:r>
            <a:r>
              <a:rPr lang="en-US" sz="1200" dirty="0" err="1"/>
              <a:t>Nyborg</a:t>
            </a:r>
            <a:r>
              <a:rPr lang="en-US" sz="1200" dirty="0"/>
              <a:t>, </a:t>
            </a:r>
            <a:r>
              <a:rPr lang="en-US" sz="1200" i="1" dirty="0"/>
              <a:t>Valuation Survey </a:t>
            </a:r>
            <a:r>
              <a:rPr lang="en-US" sz="1200" dirty="0"/>
              <a:t>(2016)</a:t>
            </a:r>
          </a:p>
        </p:txBody>
      </p:sp>
    </p:spTree>
    <p:extLst>
      <p:ext uri="{BB962C8B-B14F-4D97-AF65-F5344CB8AC3E}">
        <p14:creationId xmlns:p14="http://schemas.microsoft.com/office/powerpoint/2010/main" val="7466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18881"/>
            <a:ext cx="8458200" cy="5440876"/>
          </a:xfrm>
        </p:spPr>
      </p:pic>
      <p:sp>
        <p:nvSpPr>
          <p:cNvPr id="3" name="Title 2"/>
          <p:cNvSpPr>
            <a:spLocks noGrp="1"/>
          </p:cNvSpPr>
          <p:nvPr>
            <p:ph type="title"/>
          </p:nvPr>
        </p:nvSpPr>
        <p:spPr/>
        <p:txBody>
          <a:bodyPr/>
          <a:lstStyle/>
          <a:p>
            <a:r>
              <a:rPr lang="en-US" dirty="0"/>
              <a:t>Primary Multiplier Used by the Survey Participants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sz="800" dirty="0" err="1"/>
              <a:t>Comparables</a:t>
            </a:r>
            <a:endParaRPr lang="en-US" dirty="0"/>
          </a:p>
        </p:txBody>
      </p:sp>
      <p:sp>
        <p:nvSpPr>
          <p:cNvPr id="7" name="TextBox 6"/>
          <p:cNvSpPr txBox="1"/>
          <p:nvPr/>
        </p:nvSpPr>
        <p:spPr>
          <a:xfrm>
            <a:off x="2743200" y="6159757"/>
            <a:ext cx="3321743" cy="261610"/>
          </a:xfrm>
          <a:prstGeom prst="rect">
            <a:avLst/>
          </a:prstGeom>
          <a:noFill/>
        </p:spPr>
        <p:txBody>
          <a:bodyPr wrap="none" rtlCol="0">
            <a:spAutoFit/>
          </a:bodyPr>
          <a:lstStyle/>
          <a:p>
            <a:r>
              <a:rPr lang="en-US" sz="1100"/>
              <a:t>Block, Methods of Valuation, J. </a:t>
            </a:r>
            <a:r>
              <a:rPr lang="en-US" sz="1100" dirty="0"/>
              <a:t>of Investing (2010)</a:t>
            </a:r>
          </a:p>
        </p:txBody>
      </p:sp>
    </p:spTree>
    <p:extLst>
      <p:ext uri="{BB962C8B-B14F-4D97-AF65-F5344CB8AC3E}">
        <p14:creationId xmlns:p14="http://schemas.microsoft.com/office/powerpoint/2010/main" val="84790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P/E Ratio</a:t>
            </a:r>
            <a:r>
              <a:rPr lang="en-US" dirty="0">
                <a:latin typeface="Calibri" panose="020F0502020204030204" pitchFamily="34" charset="0"/>
                <a:ea typeface="ＭＳ Ｐゴシック" charset="0"/>
              </a:rPr>
              <a:t>:</a:t>
            </a:r>
          </a:p>
          <a:p>
            <a:endParaRPr lang="en-US" dirty="0">
              <a:latin typeface="Calibri" panose="020F0502020204030204" pitchFamily="34" charset="0"/>
              <a:ea typeface="ＭＳ Ｐゴシック" charset="0"/>
            </a:endParaRPr>
          </a:p>
          <a:p>
            <a:r>
              <a:rPr lang="en-US" dirty="0">
                <a:latin typeface="Calibri" panose="020F0502020204030204" pitchFamily="34" charset="0"/>
                <a:ea typeface="ＭＳ Ｐゴシック" charset="0"/>
              </a:rPr>
              <a:t>Can be calculated on a firm-wide or per-share basis</a:t>
            </a:r>
          </a:p>
          <a:p>
            <a:r>
              <a:rPr lang="en-US" dirty="0">
                <a:latin typeface="Calibri" panose="020F0502020204030204" pitchFamily="34" charset="0"/>
                <a:ea typeface="ＭＳ Ｐゴシック" charset="0"/>
              </a:rPr>
              <a:t>Earnings</a:t>
            </a:r>
            <a:r>
              <a:rPr lang="en-US" i="1" dirty="0">
                <a:latin typeface="Calibri" panose="020F0502020204030204" pitchFamily="34" charset="0"/>
                <a:ea typeface="ＭＳ Ｐゴシック" charset="0"/>
              </a:rPr>
              <a:t>:  may </a:t>
            </a:r>
            <a:r>
              <a:rPr lang="en-US" dirty="0">
                <a:latin typeface="Calibri" panose="020F0502020204030204" pitchFamily="34" charset="0"/>
                <a:ea typeface="ＭＳ Ｐゴシック" charset="0"/>
              </a:rPr>
              <a:t>be better proxy for </a:t>
            </a:r>
            <a:r>
              <a:rPr lang="en-US" i="1" dirty="0">
                <a:latin typeface="Calibri" panose="020F0502020204030204" pitchFamily="34" charset="0"/>
                <a:ea typeface="ＭＳ Ｐゴシック" charset="0"/>
              </a:rPr>
              <a:t>future</a:t>
            </a:r>
            <a:r>
              <a:rPr lang="en-US" dirty="0">
                <a:latin typeface="Calibri" panose="020F0502020204030204" pitchFamily="34" charset="0"/>
                <a:ea typeface="ＭＳ Ｐゴシック" charset="0"/>
              </a:rPr>
              <a:t> CFs than </a:t>
            </a:r>
            <a:r>
              <a:rPr lang="en-US" i="1" dirty="0">
                <a:latin typeface="Calibri" panose="020F0502020204030204" pitchFamily="34" charset="0"/>
                <a:ea typeface="ＭＳ Ｐゴシック" charset="0"/>
              </a:rPr>
              <a:t>current</a:t>
            </a:r>
            <a:r>
              <a:rPr lang="en-US" dirty="0">
                <a:latin typeface="Calibri" panose="020F0502020204030204" pitchFamily="34" charset="0"/>
                <a:ea typeface="ＭＳ Ｐゴシック" charset="0"/>
              </a:rPr>
              <a:t> CFs</a:t>
            </a:r>
          </a:p>
          <a:p>
            <a:endParaRPr lang="en-US"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Earnings Yield</a:t>
            </a:r>
            <a:r>
              <a:rPr lang="en-US" dirty="0">
                <a:latin typeface="Calibri" panose="020F0502020204030204" pitchFamily="34" charset="0"/>
                <a:ea typeface="ＭＳ Ｐゴシック" charset="0"/>
              </a:rPr>
              <a:t>: </a:t>
            </a:r>
          </a:p>
          <a:p>
            <a:endParaRPr lang="en-US" dirty="0">
              <a:latin typeface="Calibri" panose="020F0502020204030204" pitchFamily="34" charset="0"/>
              <a:ea typeface="ＭＳ Ｐゴシック" charset="0"/>
            </a:endParaRPr>
          </a:p>
          <a:p>
            <a:endParaRPr lang="en-US"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Growing Perpetuity Formula</a:t>
            </a:r>
            <a:r>
              <a:rPr lang="en-US" dirty="0">
                <a:latin typeface="Calibri" panose="020F0502020204030204" pitchFamily="34" charset="0"/>
                <a:ea typeface="ＭＳ Ｐゴシック" charset="0"/>
              </a:rPr>
              <a:t>:     </a:t>
            </a:r>
          </a:p>
          <a:p>
            <a:endParaRPr lang="en-US" dirty="0"/>
          </a:p>
        </p:txBody>
      </p:sp>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P/E Ratio</a:t>
            </a:r>
            <a:endParaRPr lang="en-US" dirty="0"/>
          </a:p>
        </p:txBody>
      </p:sp>
      <p:graphicFrame>
        <p:nvGraphicFramePr>
          <p:cNvPr id="6" name="Object 12"/>
          <p:cNvGraphicFramePr>
            <a:graphicFrameLocks noChangeAspect="1"/>
          </p:cNvGraphicFramePr>
          <p:nvPr>
            <p:extLst>
              <p:ext uri="{D42A27DB-BD31-4B8C-83A1-F6EECF244321}">
                <p14:modId xmlns:p14="http://schemas.microsoft.com/office/powerpoint/2010/main" val="4105501203"/>
              </p:ext>
            </p:extLst>
          </p:nvPr>
        </p:nvGraphicFramePr>
        <p:xfrm>
          <a:off x="2438400" y="878681"/>
          <a:ext cx="1524000" cy="624568"/>
        </p:xfrm>
        <a:graphic>
          <a:graphicData uri="http://schemas.openxmlformats.org/presentationml/2006/ole">
            <mc:AlternateContent xmlns:mc="http://schemas.openxmlformats.org/markup-compatibility/2006">
              <mc:Choice xmlns:v="urn:schemas-microsoft-com:vml" Requires="v">
                <p:oleObj spid="_x0000_s4295" name="Equation" r:id="rId3" imgW="901700" imgH="406400" progId="Equation.3">
                  <p:embed/>
                </p:oleObj>
              </mc:Choice>
              <mc:Fallback>
                <p:oleObj name="Equation" r:id="rId3" imgW="901700" imgH="4064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878681"/>
                        <a:ext cx="1524000" cy="6245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1258508131"/>
              </p:ext>
            </p:extLst>
          </p:nvPr>
        </p:nvGraphicFramePr>
        <p:xfrm>
          <a:off x="3352800" y="3097666"/>
          <a:ext cx="3048000" cy="730250"/>
        </p:xfrm>
        <a:graphic>
          <a:graphicData uri="http://schemas.openxmlformats.org/presentationml/2006/ole">
            <mc:AlternateContent xmlns:mc="http://schemas.openxmlformats.org/markup-compatibility/2006">
              <mc:Choice xmlns:v="urn:schemas-microsoft-com:vml" Requires="v">
                <p:oleObj spid="_x0000_s4296" name="Equation" r:id="rId5" imgW="1714500" imgH="469900" progId="Equation.3">
                  <p:embed/>
                </p:oleObj>
              </mc:Choice>
              <mc:Fallback>
                <p:oleObj name="Equation" r:id="rId5" imgW="1714500" imgH="4699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097666"/>
                        <a:ext cx="3048000"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4289058066"/>
              </p:ext>
            </p:extLst>
          </p:nvPr>
        </p:nvGraphicFramePr>
        <p:xfrm>
          <a:off x="5257800" y="5105400"/>
          <a:ext cx="2514600" cy="762000"/>
        </p:xfrm>
        <a:graphic>
          <a:graphicData uri="http://schemas.openxmlformats.org/presentationml/2006/ole">
            <mc:AlternateContent xmlns:mc="http://schemas.openxmlformats.org/markup-compatibility/2006">
              <mc:Choice xmlns:v="urn:schemas-microsoft-com:vml" Requires="v">
                <p:oleObj spid="_x0000_s4297" name="Equation" r:id="rId7" imgW="1104900" imgH="393700" progId="Equation.3">
                  <p:embed/>
                </p:oleObj>
              </mc:Choice>
              <mc:Fallback>
                <p:oleObj name="Equation" r:id="rId7" imgW="11049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5105400"/>
                        <a:ext cx="2514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t>Comparables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41195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Higher P/E may indicate higher future growth</a:t>
            </a: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- 2%)</a:t>
            </a:r>
          </a:p>
          <a:p>
            <a:pPr lvl="1" eaLnBrk="1" hangingPunct="1"/>
            <a:r>
              <a:rPr lang="en-US" dirty="0">
                <a:latin typeface="Calibri" panose="020F0502020204030204" pitchFamily="34" charset="0"/>
                <a:ea typeface="ＭＳ Ｐゴシック" charset="0"/>
              </a:rPr>
              <a:t>P = 625</a:t>
            </a:r>
          </a:p>
          <a:p>
            <a:pPr lvl="1" eaLnBrk="1" hangingPunct="1"/>
            <a:r>
              <a:rPr lang="en-US" dirty="0">
                <a:latin typeface="Calibri" panose="020F0502020204030204" pitchFamily="34" charset="0"/>
                <a:ea typeface="ＭＳ Ｐゴシック" charset="0"/>
              </a:rPr>
              <a:t>P/E = 625 / 50 = 12.5</a:t>
            </a:r>
          </a:p>
          <a:p>
            <a:pPr lvl="1" eaLnBrk="1" hangingPunct="1"/>
            <a:endParaRPr lang="en-US" dirty="0">
              <a:latin typeface="Calibri" panose="020F0502020204030204" pitchFamily="34" charset="0"/>
              <a:ea typeface="ＭＳ Ｐゴシック" charset="0"/>
            </a:endParaRP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- 5%)</a:t>
            </a:r>
          </a:p>
          <a:p>
            <a:pPr lvl="1" eaLnBrk="1" hangingPunct="1"/>
            <a:r>
              <a:rPr lang="en-US" dirty="0">
                <a:latin typeface="Calibri" panose="020F0502020204030204" pitchFamily="34" charset="0"/>
                <a:ea typeface="ＭＳ Ｐゴシック" charset="0"/>
              </a:rPr>
              <a:t>P = 1000</a:t>
            </a:r>
          </a:p>
          <a:p>
            <a:pPr lvl="1" eaLnBrk="1" hangingPunct="1"/>
            <a:r>
              <a:rPr lang="en-US" dirty="0">
                <a:latin typeface="Calibri" panose="020F0502020204030204" pitchFamily="34" charset="0"/>
                <a:ea typeface="ＭＳ Ｐゴシック" charset="0"/>
              </a:rPr>
              <a:t>P/E = 1000 / 50 = 20</a:t>
            </a:r>
          </a:p>
        </p:txBody>
      </p:sp>
      <p:sp>
        <p:nvSpPr>
          <p:cNvPr id="2048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The Role of Growth</a:t>
            </a:r>
          </a:p>
        </p:txBody>
      </p:sp>
      <p:sp>
        <p:nvSpPr>
          <p:cNvPr id="21510" name="Oval 4"/>
          <p:cNvSpPr>
            <a:spLocks noChangeArrowheads="1"/>
          </p:cNvSpPr>
          <p:nvPr/>
        </p:nvSpPr>
        <p:spPr bwMode="auto">
          <a:xfrm>
            <a:off x="2467640" y="3733800"/>
            <a:ext cx="533400" cy="609600"/>
          </a:xfrm>
          <a:prstGeom prst="ellipse">
            <a:avLst/>
          </a:prstGeom>
          <a:noFill/>
          <a:ln w="31750">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panose="020F0502020204030204" pitchFamily="34" charset="0"/>
            </a:endParaRPr>
          </a:p>
        </p:txBody>
      </p:sp>
      <p:sp>
        <p:nvSpPr>
          <p:cNvPr id="21511" name="Oval 5"/>
          <p:cNvSpPr>
            <a:spLocks noChangeArrowheads="1"/>
          </p:cNvSpPr>
          <p:nvPr/>
        </p:nvSpPr>
        <p:spPr bwMode="auto">
          <a:xfrm>
            <a:off x="2467640" y="1981200"/>
            <a:ext cx="533400" cy="609600"/>
          </a:xfrm>
          <a:prstGeom prst="ellipse">
            <a:avLst/>
          </a:prstGeom>
          <a:noFill/>
          <a:ln w="31750">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0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13557</TotalTime>
  <Words>1641</Words>
  <Application>Microsoft Macintosh PowerPoint</Application>
  <PresentationFormat>On-screen Show (4:3)</PresentationFormat>
  <Paragraphs>260</Paragraphs>
  <Slides>25</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NSimSun</vt:lpstr>
      <vt:lpstr>Arial</vt:lpstr>
      <vt:lpstr>Calibri</vt:lpstr>
      <vt:lpstr>Courier New</vt:lpstr>
      <vt:lpstr>Times New Roman</vt:lpstr>
      <vt:lpstr>Wingdings</vt:lpstr>
      <vt:lpstr>Wingdings 2</vt:lpstr>
      <vt:lpstr>CG Body - Standard</vt:lpstr>
      <vt:lpstr>Equation</vt:lpstr>
      <vt:lpstr>Two Approaches to Equity Valuations</vt:lpstr>
      <vt:lpstr>Valuation with Comparables</vt:lpstr>
      <vt:lpstr>Valuation with Comparables</vt:lpstr>
      <vt:lpstr>P/E Ratio: AMZN and Competitors</vt:lpstr>
      <vt:lpstr>Valuation in Practice</vt:lpstr>
      <vt:lpstr>Valuation in Practice</vt:lpstr>
      <vt:lpstr>Primary Multiplier Used by the Survey Participants</vt:lpstr>
      <vt:lpstr>P/E Ratio</vt:lpstr>
      <vt:lpstr>P/E Ratio:  The Role of Growth</vt:lpstr>
      <vt:lpstr>P/E Ratio:  PVGO</vt:lpstr>
      <vt:lpstr>P/E (CAPE) Ratios</vt:lpstr>
      <vt:lpstr>Real SP Prices and Earnings</vt:lpstr>
      <vt:lpstr>5-yr Growth Rate of Earnings vs. Forward Earnings Yield (E/P) 2016</vt:lpstr>
      <vt:lpstr>P/E Ratios, E(r), and E(g)</vt:lpstr>
      <vt:lpstr>Limitations of P/E Ratios</vt:lpstr>
      <vt:lpstr>P/E Ratio Limitations:  Debt Adjustments</vt:lpstr>
      <vt:lpstr>Other Financial Ratios</vt:lpstr>
      <vt:lpstr>EBITDA</vt:lpstr>
      <vt:lpstr>JC Penny (2/3/18)</vt:lpstr>
      <vt:lpstr>EBITDA: SEC C&amp;DI (5/17/16)</vt:lpstr>
      <vt:lpstr>EV/EBITDA: AMZN and Competitors</vt:lpstr>
      <vt:lpstr>Tesla</vt:lpstr>
      <vt:lpstr>Other Financial Ratios</vt:lpstr>
      <vt:lpstr>Financial Ratios and Liquidity Ratios</vt:lpstr>
      <vt:lpstr>Financial Ratios:  Profitability Ratios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234</cp:revision>
  <cp:lastPrinted>2016-10-18T13:29:15Z</cp:lastPrinted>
  <dcterms:created xsi:type="dcterms:W3CDTF">2011-03-23T00:19:14Z</dcterms:created>
  <dcterms:modified xsi:type="dcterms:W3CDTF">2021-10-27T21:21:36Z</dcterms:modified>
</cp:coreProperties>
</file>