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7312F4-F46D-2C44-9FB9-5190DC9858E9}" v="353" dt="2025-08-12T15:05:26.2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646"/>
    <p:restoredTop sz="97335"/>
  </p:normalViewPr>
  <p:slideViewPr>
    <p:cSldViewPr snapToGrid="0" snapToObjects="1">
      <p:cViewPr varScale="1">
        <p:scale>
          <a:sx n="188" d="100"/>
          <a:sy n="188" d="100"/>
        </p:scale>
        <p:origin x="208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45" d="100"/>
          <a:sy n="145" d="100"/>
        </p:scale>
        <p:origin x="2512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M. Colon" userId="615143b1-cdee-493d-9a9d-1565ce8666d9" providerId="ADAL" clId="{427312F4-F46D-2C44-9FB9-5190DC9858E9}"/>
    <pc:docChg chg="modSld">
      <pc:chgData name="Jeffrey M. Colon" userId="615143b1-cdee-493d-9a9d-1565ce8666d9" providerId="ADAL" clId="{427312F4-F46D-2C44-9FB9-5190DC9858E9}" dt="2025-08-07T16:49:25.802" v="69" actId="20577"/>
      <pc:docMkLst>
        <pc:docMk/>
      </pc:docMkLst>
      <pc:sldChg chg="modSp modAnim">
        <pc:chgData name="Jeffrey M. Colon" userId="615143b1-cdee-493d-9a9d-1565ce8666d9" providerId="ADAL" clId="{427312F4-F46D-2C44-9FB9-5190DC9858E9}" dt="2025-08-07T16:49:25.802" v="69" actId="20577"/>
        <pc:sldMkLst>
          <pc:docMk/>
          <pc:sldMk cId="206078703" sldId="257"/>
        </pc:sldMkLst>
        <pc:spChg chg="mod">
          <ac:chgData name="Jeffrey M. Colon" userId="615143b1-cdee-493d-9a9d-1565ce8666d9" providerId="ADAL" clId="{427312F4-F46D-2C44-9FB9-5190DC9858E9}" dt="2025-08-07T16:49:25.802" v="69" actId="20577"/>
          <ac:spMkLst>
            <pc:docMk/>
            <pc:sldMk cId="206078703" sldId="257"/>
            <ac:spMk id="19461" creationId="{00000000-0000-0000-0000-000000000000}"/>
          </ac:spMkLst>
        </pc:spChg>
      </pc:sldChg>
    </pc:docChg>
  </pc:docChgLst>
  <pc:docChgLst>
    <pc:chgData name="Colon, Jeffrey M." userId="615143b1-cdee-493d-9a9d-1565ce8666d9" providerId="ADAL" clId="{427312F4-F46D-2C44-9FB9-5190DC9858E9}"/>
    <pc:docChg chg="undo custSel modSld modMainMaster">
      <pc:chgData name="Colon, Jeffrey M." userId="615143b1-cdee-493d-9a9d-1565ce8666d9" providerId="ADAL" clId="{427312F4-F46D-2C44-9FB9-5190DC9858E9}" dt="2025-08-12T15:05:26.289" v="419"/>
      <pc:docMkLst>
        <pc:docMk/>
      </pc:docMkLst>
      <pc:sldChg chg="modSp mod">
        <pc:chgData name="Colon, Jeffrey M." userId="615143b1-cdee-493d-9a9d-1565ce8666d9" providerId="ADAL" clId="{427312F4-F46D-2C44-9FB9-5190DC9858E9}" dt="2025-07-31T14:27:38.758" v="5" actId="20577"/>
        <pc:sldMkLst>
          <pc:docMk/>
          <pc:sldMk cId="827564266" sldId="256"/>
        </pc:sldMkLst>
        <pc:spChg chg="mod">
          <ac:chgData name="Colon, Jeffrey M." userId="615143b1-cdee-493d-9a9d-1565ce8666d9" providerId="ADAL" clId="{427312F4-F46D-2C44-9FB9-5190DC9858E9}" dt="2025-07-31T14:27:38.758" v="5" actId="20577"/>
          <ac:spMkLst>
            <pc:docMk/>
            <pc:sldMk cId="827564266" sldId="256"/>
            <ac:spMk id="15365" creationId="{00000000-0000-0000-0000-000000000000}"/>
          </ac:spMkLst>
        </pc:spChg>
      </pc:sldChg>
      <pc:sldChg chg="delSp modSp mod delAnim">
        <pc:chgData name="Colon, Jeffrey M." userId="615143b1-cdee-493d-9a9d-1565ce8666d9" providerId="ADAL" clId="{427312F4-F46D-2C44-9FB9-5190DC9858E9}" dt="2025-07-31T14:28:23.871" v="8" actId="20577"/>
        <pc:sldMkLst>
          <pc:docMk/>
          <pc:sldMk cId="206078703" sldId="257"/>
        </pc:sldMkLst>
        <pc:spChg chg="mod">
          <ac:chgData name="Colon, Jeffrey M." userId="615143b1-cdee-493d-9a9d-1565ce8666d9" providerId="ADAL" clId="{427312F4-F46D-2C44-9FB9-5190DC9858E9}" dt="2025-07-31T14:28:23.871" v="8" actId="20577"/>
          <ac:spMkLst>
            <pc:docMk/>
            <pc:sldMk cId="206078703" sldId="257"/>
            <ac:spMk id="19461" creationId="{00000000-0000-0000-0000-000000000000}"/>
          </ac:spMkLst>
        </pc:spChg>
      </pc:sldChg>
      <pc:sldChg chg="modSp mod modAnim">
        <pc:chgData name="Colon, Jeffrey M." userId="615143b1-cdee-493d-9a9d-1565ce8666d9" providerId="ADAL" clId="{427312F4-F46D-2C44-9FB9-5190DC9858E9}" dt="2025-08-08T15:19:29.216" v="415" actId="20577"/>
        <pc:sldMkLst>
          <pc:docMk/>
          <pc:sldMk cId="1666517055" sldId="258"/>
        </pc:sldMkLst>
        <pc:spChg chg="mod">
          <ac:chgData name="Colon, Jeffrey M." userId="615143b1-cdee-493d-9a9d-1565ce8666d9" providerId="ADAL" clId="{427312F4-F46D-2C44-9FB9-5190DC9858E9}" dt="2025-08-08T15:19:29.216" v="415" actId="20577"/>
          <ac:spMkLst>
            <pc:docMk/>
            <pc:sldMk cId="1666517055" sldId="258"/>
            <ac:spMk id="1741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8-12T15:04:19.023" v="417" actId="5793"/>
        <pc:sldMkLst>
          <pc:docMk/>
          <pc:sldMk cId="275797441" sldId="260"/>
        </pc:sldMkLst>
        <pc:spChg chg="mod">
          <ac:chgData name="Colon, Jeffrey M." userId="615143b1-cdee-493d-9a9d-1565ce8666d9" providerId="ADAL" clId="{427312F4-F46D-2C44-9FB9-5190DC9858E9}" dt="2025-08-12T15:04:19.023" v="417" actId="5793"/>
          <ac:spMkLst>
            <pc:docMk/>
            <pc:sldMk cId="275797441" sldId="260"/>
            <ac:spMk id="3" creationId="{00000000-0000-0000-0000-000000000000}"/>
          </ac:spMkLst>
        </pc:spChg>
      </pc:sldChg>
      <pc:sldChg chg="modSp modAnim">
        <pc:chgData name="Colon, Jeffrey M." userId="615143b1-cdee-493d-9a9d-1565ce8666d9" providerId="ADAL" clId="{427312F4-F46D-2C44-9FB9-5190DC9858E9}" dt="2025-07-31T14:37:07.788" v="56" actId="20577"/>
        <pc:sldMkLst>
          <pc:docMk/>
          <pc:sldMk cId="1500660974" sldId="263"/>
        </pc:sldMkLst>
        <pc:spChg chg="mod">
          <ac:chgData name="Colon, Jeffrey M." userId="615143b1-cdee-493d-9a9d-1565ce8666d9" providerId="ADAL" clId="{427312F4-F46D-2C44-9FB9-5190DC9858E9}" dt="2025-07-31T14:37:07.788" v="56" actId="20577"/>
          <ac:spMkLst>
            <pc:docMk/>
            <pc:sldMk cId="1500660974" sldId="263"/>
            <ac:spMk id="25605" creationId="{00000000-0000-0000-0000-000000000000}"/>
          </ac:spMkLst>
        </pc:spChg>
      </pc:sldChg>
      <pc:sldChg chg="addSp delSp modSp mod">
        <pc:chgData name="Colon, Jeffrey M." userId="615143b1-cdee-493d-9a9d-1565ce8666d9" providerId="ADAL" clId="{427312F4-F46D-2C44-9FB9-5190DC9858E9}" dt="2025-07-31T21:46:32.854" v="294" actId="14100"/>
        <pc:sldMkLst>
          <pc:docMk/>
          <pc:sldMk cId="880973173" sldId="266"/>
        </pc:sldMkLst>
        <pc:spChg chg="mod">
          <ac:chgData name="Colon, Jeffrey M." userId="615143b1-cdee-493d-9a9d-1565ce8666d9" providerId="ADAL" clId="{427312F4-F46D-2C44-9FB9-5190DC9858E9}" dt="2025-07-31T21:04:14.447" v="217" actId="1076"/>
          <ac:spMkLst>
            <pc:docMk/>
            <pc:sldMk cId="880973173" sldId="266"/>
            <ac:spMk id="9" creationId="{6F04BB1C-DADC-8A81-BFFE-B154265B5740}"/>
          </ac:spMkLst>
        </pc:spChg>
        <pc:spChg chg="mod">
          <ac:chgData name="Colon, Jeffrey M." userId="615143b1-cdee-493d-9a9d-1565ce8666d9" providerId="ADAL" clId="{427312F4-F46D-2C44-9FB9-5190DC9858E9}" dt="2025-07-31T21:04:54.402" v="219" actId="20577"/>
          <ac:spMkLst>
            <pc:docMk/>
            <pc:sldMk cId="880973173" sldId="266"/>
            <ac:spMk id="32770" creationId="{00000000-0000-0000-0000-000000000000}"/>
          </ac:spMkLst>
        </pc:spChg>
        <pc:graphicFrameChg chg="mod modGraphic">
          <ac:chgData name="Colon, Jeffrey M." userId="615143b1-cdee-493d-9a9d-1565ce8666d9" providerId="ADAL" clId="{427312F4-F46D-2C44-9FB9-5190DC9858E9}" dt="2025-07-31T21:24:02.288" v="292" actId="20577"/>
          <ac:graphicFrameMkLst>
            <pc:docMk/>
            <pc:sldMk cId="880973173" sldId="266"/>
            <ac:graphicFrameMk id="4" creationId="{00000000-0000-0000-0000-000000000000}"/>
          </ac:graphicFrameMkLst>
        </pc:graphicFrameChg>
        <pc:picChg chg="add mod">
          <ac:chgData name="Colon, Jeffrey M." userId="615143b1-cdee-493d-9a9d-1565ce8666d9" providerId="ADAL" clId="{427312F4-F46D-2C44-9FB9-5190DC9858E9}" dt="2025-07-31T21:46:32.854" v="294" actId="14100"/>
          <ac:picMkLst>
            <pc:docMk/>
            <pc:sldMk cId="880973173" sldId="266"/>
            <ac:picMk id="6" creationId="{4869232C-7B8F-E908-EF88-48381DC6F608}"/>
          </ac:picMkLst>
        </pc:picChg>
      </pc:sldChg>
      <pc:sldChg chg="addSp delSp modSp mod modClrScheme modAnim chgLayout">
        <pc:chgData name="Colon, Jeffrey M." userId="615143b1-cdee-493d-9a9d-1565ce8666d9" providerId="ADAL" clId="{427312F4-F46D-2C44-9FB9-5190DC9858E9}" dt="2025-08-12T15:05:26.289" v="419"/>
        <pc:sldMkLst>
          <pc:docMk/>
          <pc:sldMk cId="4101668687" sldId="273"/>
        </pc:sldMkLst>
        <pc:spChg chg="mod ord">
          <ac:chgData name="Colon, Jeffrey M." userId="615143b1-cdee-493d-9a9d-1565ce8666d9" providerId="ADAL" clId="{427312F4-F46D-2C44-9FB9-5190DC9858E9}" dt="2025-08-08T14:00:22.158" v="366" actId="14100"/>
          <ac:spMkLst>
            <pc:docMk/>
            <pc:sldMk cId="4101668687" sldId="273"/>
            <ac:spMk id="2" creationId="{D85AF175-4519-EBFC-4858-50D7A58B9792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3" creationId="{85A8FAE8-641A-DEFF-3288-8F0A9ECB07A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4" creationId="{E4DB69CD-B5D5-E4D9-A776-3A971E1BD6E1}"/>
          </ac:spMkLst>
        </pc:spChg>
        <pc:spChg chg="mod ord">
          <ac:chgData name="Colon, Jeffrey M." userId="615143b1-cdee-493d-9a9d-1565ce8666d9" providerId="ADAL" clId="{427312F4-F46D-2C44-9FB9-5190DC9858E9}" dt="2025-08-08T13:53:22.112" v="321" actId="700"/>
          <ac:spMkLst>
            <pc:docMk/>
            <pc:sldMk cId="4101668687" sldId="273"/>
            <ac:spMk id="5" creationId="{621506C7-DAF1-0AAB-B95A-BAD626922801}"/>
          </ac:spMkLst>
        </pc:spChg>
        <pc:spChg chg="add mod">
          <ac:chgData name="Colon, Jeffrey M." userId="615143b1-cdee-493d-9a9d-1565ce8666d9" providerId="ADAL" clId="{427312F4-F46D-2C44-9FB9-5190DC9858E9}" dt="2025-08-08T13:48:02.208" v="312" actId="20577"/>
          <ac:spMkLst>
            <pc:docMk/>
            <pc:sldMk cId="4101668687" sldId="273"/>
            <ac:spMk id="6" creationId="{B2B71DF9-8B7C-C7C3-4FC8-BB4A6F78D51F}"/>
          </ac:spMkLst>
        </pc:spChg>
        <pc:spChg chg="add mod">
          <ac:chgData name="Colon, Jeffrey M." userId="615143b1-cdee-493d-9a9d-1565ce8666d9" providerId="ADAL" clId="{427312F4-F46D-2C44-9FB9-5190DC9858E9}" dt="2025-08-08T14:00:17.595" v="365" actId="404"/>
          <ac:spMkLst>
            <pc:docMk/>
            <pc:sldMk cId="4101668687" sldId="273"/>
            <ac:spMk id="15" creationId="{8EA75C17-C76C-0FD5-84F0-E21652198380}"/>
          </ac:spMkLst>
        </pc:spChg>
        <pc:picChg chg="add mod">
          <ac:chgData name="Colon, Jeffrey M." userId="615143b1-cdee-493d-9a9d-1565ce8666d9" providerId="ADAL" clId="{427312F4-F46D-2C44-9FB9-5190DC9858E9}" dt="2025-08-08T13:59:53.392" v="330" actId="14100"/>
          <ac:picMkLst>
            <pc:docMk/>
            <pc:sldMk cId="4101668687" sldId="273"/>
            <ac:picMk id="14" creationId="{71258E31-C28B-D89D-3EA3-C144D995A51C}"/>
          </ac:picMkLst>
        </pc:picChg>
      </pc:sldChg>
      <pc:sldMasterChg chg="modSp mod">
        <pc:chgData name="Colon, Jeffrey M." userId="615143b1-cdee-493d-9a9d-1565ce8666d9" providerId="ADAL" clId="{427312F4-F46D-2C44-9FB9-5190DC9858E9}" dt="2025-07-31T14:27:23.819" v="1" actId="20577"/>
        <pc:sldMasterMkLst>
          <pc:docMk/>
          <pc:sldMasterMk cId="371776349" sldId="2147483660"/>
        </pc:sldMasterMkLst>
        <pc:spChg chg="mod">
          <ac:chgData name="Colon, Jeffrey M." userId="615143b1-cdee-493d-9a9d-1565ce8666d9" providerId="ADAL" clId="{427312F4-F46D-2C44-9FB9-5190DC9858E9}" dt="2025-07-31T14:27:23.819" v="1" actId="20577"/>
          <ac:spMkLst>
            <pc:docMk/>
            <pc:sldMasterMk cId="371776349" sldId="2147483660"/>
            <ac:spMk id="9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90230CD-600F-3B6E-3C1F-6FE23519C94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35815-78BA-DBB1-D07D-1B0600C1076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16FD1-DE7C-C245-9A32-06F294529DB7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713D3B-D97C-501D-D0F2-91DA0D0061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70A75-43CC-41E7-FBCB-011067D69E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D4354-CEB3-DB4A-A2E4-3648307793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97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_Intro_25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bloomberg.com/account/newsletters/money-stuff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workspaceupdates.googleblog.com/2025/08/gemini-study-tool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penai.com/index/chatgpt-study-mode/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Relationship Id="rId9" Type="http://schemas.openxmlformats.org/officeDocument/2006/relationships/hyperlink" Target="https://twitter.com/TikTokInvestor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8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2025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‘24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01538"/>
              </p:ext>
            </p:extLst>
          </p:nvPr>
        </p:nvGraphicFramePr>
        <p:xfrm>
          <a:off x="8477296" y="675430"/>
          <a:ext cx="3312368" cy="545567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38939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160,000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8945209"/>
                  </a:ext>
                </a:extLst>
              </a:tr>
              <a:tr h="250206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122,112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latin typeface="+mn-lt"/>
                        </a:rPr>
                        <a:t>165,000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100150"/>
                  </a:ext>
                </a:extLst>
              </a:tr>
              <a:tr h="30402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4008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1011936" y="6625049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  <p:pic>
        <p:nvPicPr>
          <p:cNvPr id="6" name="Picture 5" descr="A graph of salary and salary&#10;&#10;AI-generated content may be incorrect.">
            <a:extLst>
              <a:ext uri="{FF2B5EF4-FFF2-40B4-BE49-F238E27FC236}">
                <a16:creationId xmlns:a16="http://schemas.microsoft.com/office/drawing/2014/main" id="{4869232C-7B8F-E908-EF88-48381DC6F6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3" y="712302"/>
            <a:ext cx="7828747" cy="524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05883" y="1195228"/>
            <a:ext cx="5388864" cy="4367374"/>
          </a:xfrm>
        </p:spPr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pic>
        <p:nvPicPr>
          <p:cNvPr id="14" name="Content Placeholder 13" descr="A graph of blue lines&#10;&#10;AI-generated content may be incorrect.">
            <a:extLst>
              <a:ext uri="{FF2B5EF4-FFF2-40B4-BE49-F238E27FC236}">
                <a16:creationId xmlns:a16="http://schemas.microsoft.com/office/drawing/2014/main" id="{71258E31-C28B-D89D-3EA3-C144D995A51C}"/>
              </a:ext>
            </a:extLst>
          </p:cNvPr>
          <p:cNvPicPr>
            <a:picLocks noGrp="1" noChangeAspect="1"/>
          </p:cNvPicPr>
          <p:nvPr>
            <p:ph sz="quarter" idx="21"/>
          </p:nvPr>
        </p:nvPicPr>
        <p:blipFill>
          <a:blip r:embed="rId2"/>
          <a:stretch>
            <a:fillRect/>
          </a:stretch>
        </p:blipFill>
        <p:spPr>
          <a:xfrm>
            <a:off x="6299200" y="1195227"/>
            <a:ext cx="5389563" cy="436737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B2B71DF9-8B7C-C7C3-4FC8-BB4A6F78D51F}"/>
              </a:ext>
            </a:extLst>
          </p:cNvPr>
          <p:cNvSpPr txBox="1">
            <a:spLocks/>
          </p:cNvSpPr>
          <p:nvPr/>
        </p:nvSpPr>
        <p:spPr>
          <a:xfrm>
            <a:off x="6356868" y="581912"/>
            <a:ext cx="4823196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indent="-22860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A75C17-C76C-0FD5-84F0-E21652198380}"/>
              </a:ext>
            </a:extLst>
          </p:cNvPr>
          <p:cNvSpPr txBox="1"/>
          <p:nvPr/>
        </p:nvSpPr>
        <p:spPr>
          <a:xfrm>
            <a:off x="7859183" y="5864234"/>
            <a:ext cx="14574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Bloomberg, Aug. 2025</a:t>
            </a:r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  <a:cs typeface="ＭＳ Ｐゴシック" charset="0"/>
              </a:rPr>
              <a:t>In-class problems (formerly known as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😁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;  Berk and DeMarzo,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Old School</a:t>
            </a:r>
            <a:r>
              <a:rPr 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dirty="0"/>
              <a:t> Financial Calculator (FV, PV, and PMT keys), e.g., </a:t>
            </a:r>
            <a:r>
              <a:rPr lang="en-US" dirty="0">
                <a:ea typeface="ＭＳ Ｐゴシック" pitchFamily="-110" charset="-128"/>
              </a:rPr>
              <a:t>HP10B, 12C, or 17BII</a:t>
            </a:r>
          </a:p>
          <a:p>
            <a:pPr lvl="1">
              <a:defRPr/>
            </a:pPr>
            <a:r>
              <a:rPr lang="en-US" b="1" dirty="0">
                <a:solidFill>
                  <a:srgbClr val="7030A0"/>
                </a:solidFill>
              </a:rPr>
              <a:t>New School: </a:t>
            </a:r>
            <a:r>
              <a:rPr lang="en-US" dirty="0"/>
              <a:t>LLMs (Chat, Claude, Grok).  </a:t>
            </a:r>
          </a:p>
          <a:p>
            <a:pPr lvl="2">
              <a:defRPr/>
            </a:pPr>
            <a:r>
              <a:rPr lang="en-US" dirty="0"/>
              <a:t>S/what interesting (July &amp; Aug ‘25):  </a:t>
            </a:r>
            <a:r>
              <a:rPr lang="en-US" dirty="0">
                <a:hlinkClick r:id="rId6"/>
              </a:rPr>
              <a:t>ChatGPT, Study &amp; Learn</a:t>
            </a:r>
            <a:r>
              <a:rPr lang="en-US" dirty="0"/>
              <a:t>; </a:t>
            </a:r>
            <a:r>
              <a:rPr lang="en-US" dirty="0">
                <a:hlinkClick r:id="rId7"/>
              </a:rPr>
              <a:t>Gemini Guided Learning</a:t>
            </a:r>
            <a:endParaRPr lang="en-US" dirty="0"/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8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Reddit &amp; Twitter (not </a:t>
            </a:r>
            <a:r>
              <a:rPr lang="en-US" dirty="0">
                <a:ea typeface="ＭＳ Ｐゴシック" pitchFamily="-110" charset="-128"/>
                <a:hlinkClick r:id="rId9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!) sometimes useful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pPr marL="0" indent="0">
              <a:buNone/>
            </a:pPr>
            <a:br>
              <a:rPr lang="en-US" dirty="0">
                <a:ea typeface="ＭＳ Ｐゴシック" charset="0"/>
                <a:cs typeface="ＭＳ Ｐゴシック" charset="0"/>
              </a:rPr>
            </a:br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painting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Alpha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22313</TotalTime>
  <Words>1004</Words>
  <Application>Microsoft Macintosh PowerPoint</Application>
  <PresentationFormat>Widescreen</PresentationFormat>
  <Paragraphs>247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ＭＳ Ｐゴシック</vt:lpstr>
      <vt:lpstr>NSimSun</vt:lpstr>
      <vt:lpstr>Aptos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‘24 )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83</cp:revision>
  <cp:lastPrinted>2017-08-08T21:31:08Z</cp:lastPrinted>
  <dcterms:created xsi:type="dcterms:W3CDTF">2016-08-01T04:04:31Z</dcterms:created>
  <dcterms:modified xsi:type="dcterms:W3CDTF">2025-08-12T15:05:32Z</dcterms:modified>
  <cp:category/>
</cp:coreProperties>
</file>