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406"/>
  </p:normalViewPr>
  <p:slideViewPr>
    <p:cSldViewPr>
      <p:cViewPr varScale="1">
        <p:scale>
          <a:sx n="194" d="100"/>
          <a:sy n="194" d="100"/>
        </p:scale>
        <p:origin x="592" y="1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B382F0C-F4AD-1F4A-90DB-5FBA5872781D}"/>
    <pc:docChg chg="custSel modSld modMainMaster">
      <pc:chgData name="Jeffrey M. Colon" userId="615143b1-cdee-493d-9a9d-1565ce8666d9" providerId="ADAL" clId="{AB382F0C-F4AD-1F4A-90DB-5FBA5872781D}" dt="2023-04-26T16:11:23.971" v="135" actId="20577"/>
      <pc:docMkLst>
        <pc:docMk/>
      </pc:docMkLst>
      <pc:sldChg chg="modSp">
        <pc:chgData name="Jeffrey M. Colon" userId="615143b1-cdee-493d-9a9d-1565ce8666d9" providerId="ADAL" clId="{AB382F0C-F4AD-1F4A-90DB-5FBA5872781D}" dt="2023-04-12T20:16:23.691" v="5" actId="20577"/>
        <pc:sldMkLst>
          <pc:docMk/>
          <pc:sldMk cId="0" sldId="415"/>
        </pc:sldMkLst>
        <pc:spChg chg="mod">
          <ac:chgData name="Jeffrey M. Colon" userId="615143b1-cdee-493d-9a9d-1565ce8666d9" providerId="ADAL" clId="{AB382F0C-F4AD-1F4A-90DB-5FBA5872781D}" dt="2023-04-12T20:16:23.691" v="5" actId="20577"/>
          <ac:spMkLst>
            <pc:docMk/>
            <pc:sldMk cId="0" sldId="415"/>
            <ac:spMk id="394243" creationId="{00000000-0000-0000-0000-000000000000}"/>
          </ac:spMkLst>
        </pc:spChg>
      </pc:sldChg>
      <pc:sldChg chg="modSp">
        <pc:chgData name="Jeffrey M. Colon" userId="615143b1-cdee-493d-9a9d-1565ce8666d9" providerId="ADAL" clId="{AB382F0C-F4AD-1F4A-90DB-5FBA5872781D}" dt="2023-04-26T16:08:24.436" v="85" actId="20577"/>
        <pc:sldMkLst>
          <pc:docMk/>
          <pc:sldMk cId="1296695237" sldId="450"/>
        </pc:sldMkLst>
        <pc:spChg chg="mod">
          <ac:chgData name="Jeffrey M. Colon" userId="615143b1-cdee-493d-9a9d-1565ce8666d9" providerId="ADAL" clId="{AB382F0C-F4AD-1F4A-90DB-5FBA5872781D}" dt="2023-04-26T16:08:24.436" v="85" actId="20577"/>
          <ac:spMkLst>
            <pc:docMk/>
            <pc:sldMk cId="1296695237" sldId="450"/>
            <ac:spMk id="31" creationId="{00000000-0000-0000-0000-000000000000}"/>
          </ac:spMkLst>
        </pc:spChg>
      </pc:sldChg>
      <pc:sldChg chg="modSp modAnim">
        <pc:chgData name="Jeffrey M. Colon" userId="615143b1-cdee-493d-9a9d-1565ce8666d9" providerId="ADAL" clId="{AB382F0C-F4AD-1F4A-90DB-5FBA5872781D}" dt="2023-04-12T20:23:55.598" v="31"/>
        <pc:sldMkLst>
          <pc:docMk/>
          <pc:sldMk cId="1644922998" sldId="451"/>
        </pc:sldMkLst>
        <pc:spChg chg="mod">
          <ac:chgData name="Jeffrey M. Colon" userId="615143b1-cdee-493d-9a9d-1565ce8666d9" providerId="ADAL" clId="{AB382F0C-F4AD-1F4A-90DB-5FBA5872781D}" dt="2023-04-12T20:17:55.872" v="13" actId="1076"/>
          <ac:spMkLst>
            <pc:docMk/>
            <pc:sldMk cId="1644922998" sldId="451"/>
            <ac:spMk id="60" creationId="{00000000-0000-0000-0000-000000000000}"/>
          </ac:spMkLst>
        </pc:spChg>
      </pc:sldChg>
      <pc:sldChg chg="modAnim">
        <pc:chgData name="Jeffrey M. Colon" userId="615143b1-cdee-493d-9a9d-1565ce8666d9" providerId="ADAL" clId="{AB382F0C-F4AD-1F4A-90DB-5FBA5872781D}" dt="2023-04-12T20:38:22.092" v="57"/>
        <pc:sldMkLst>
          <pc:docMk/>
          <pc:sldMk cId="138265583" sldId="453"/>
        </pc:sldMkLst>
      </pc:sldChg>
      <pc:sldChg chg="modSp">
        <pc:chgData name="Jeffrey M. Colon" userId="615143b1-cdee-493d-9a9d-1565ce8666d9" providerId="ADAL" clId="{AB382F0C-F4AD-1F4A-90DB-5FBA5872781D}" dt="2023-04-26T16:09:25.485" v="121" actId="20577"/>
        <pc:sldMkLst>
          <pc:docMk/>
          <pc:sldMk cId="1852963252" sldId="459"/>
        </pc:sldMkLst>
        <pc:spChg chg="mod">
          <ac:chgData name="Jeffrey M. Colon" userId="615143b1-cdee-493d-9a9d-1565ce8666d9" providerId="ADAL" clId="{AB382F0C-F4AD-1F4A-90DB-5FBA5872781D}" dt="2023-04-26T16:09:25.485" v="121" actId="20577"/>
          <ac:spMkLst>
            <pc:docMk/>
            <pc:sldMk cId="1852963252" sldId="459"/>
            <ac:spMk id="2" creationId="{00000000-0000-0000-0000-000000000000}"/>
          </ac:spMkLst>
        </pc:spChg>
      </pc:sldChg>
      <pc:sldChg chg="modSp">
        <pc:chgData name="Jeffrey M. Colon" userId="615143b1-cdee-493d-9a9d-1565ce8666d9" providerId="ADAL" clId="{AB382F0C-F4AD-1F4A-90DB-5FBA5872781D}" dt="2023-04-17T20:40:36.375" v="80" actId="114"/>
        <pc:sldMkLst>
          <pc:docMk/>
          <pc:sldMk cId="1914062676" sldId="464"/>
        </pc:sldMkLst>
        <pc:spChg chg="mod">
          <ac:chgData name="Jeffrey M. Colon" userId="615143b1-cdee-493d-9a9d-1565ce8666d9" providerId="ADAL" clId="{AB382F0C-F4AD-1F4A-90DB-5FBA5872781D}" dt="2023-04-17T20:40:36.375" v="80" actId="114"/>
          <ac:spMkLst>
            <pc:docMk/>
            <pc:sldMk cId="1914062676" sldId="464"/>
            <ac:spMk id="2" creationId="{00000000-0000-0000-0000-000000000000}"/>
          </ac:spMkLst>
        </pc:spChg>
      </pc:sldChg>
      <pc:sldChg chg="modSp mod">
        <pc:chgData name="Jeffrey M. Colon" userId="615143b1-cdee-493d-9a9d-1565ce8666d9" providerId="ADAL" clId="{AB382F0C-F4AD-1F4A-90DB-5FBA5872781D}" dt="2023-04-26T13:02:19.130" v="83" actId="6549"/>
        <pc:sldMkLst>
          <pc:docMk/>
          <pc:sldMk cId="1515930789" sldId="475"/>
        </pc:sldMkLst>
        <pc:spChg chg="mod">
          <ac:chgData name="Jeffrey M. Colon" userId="615143b1-cdee-493d-9a9d-1565ce8666d9" providerId="ADAL" clId="{AB382F0C-F4AD-1F4A-90DB-5FBA5872781D}" dt="2023-04-26T13:02:19.130" v="83" actId="6549"/>
          <ac:spMkLst>
            <pc:docMk/>
            <pc:sldMk cId="1515930789" sldId="475"/>
            <ac:spMk id="2" creationId="{00000000-0000-0000-0000-000000000000}"/>
          </ac:spMkLst>
        </pc:spChg>
      </pc:sldChg>
      <pc:sldChg chg="modSp mod">
        <pc:chgData name="Jeffrey M. Colon" userId="615143b1-cdee-493d-9a9d-1565ce8666d9" providerId="ADAL" clId="{AB382F0C-F4AD-1F4A-90DB-5FBA5872781D}" dt="2023-04-26T01:25:53.111" v="81" actId="6549"/>
        <pc:sldMkLst>
          <pc:docMk/>
          <pc:sldMk cId="1861070578" sldId="482"/>
        </pc:sldMkLst>
        <pc:spChg chg="mod">
          <ac:chgData name="Jeffrey M. Colon" userId="615143b1-cdee-493d-9a9d-1565ce8666d9" providerId="ADAL" clId="{AB382F0C-F4AD-1F4A-90DB-5FBA5872781D}" dt="2023-04-26T01:25:53.111" v="81" actId="6549"/>
          <ac:spMkLst>
            <pc:docMk/>
            <pc:sldMk cId="1861070578" sldId="482"/>
            <ac:spMk id="5" creationId="{00000000-0000-0000-0000-000000000000}"/>
          </ac:spMkLst>
        </pc:spChg>
      </pc:sldChg>
      <pc:sldChg chg="modSp">
        <pc:chgData name="Jeffrey M. Colon" userId="615143b1-cdee-493d-9a9d-1565ce8666d9" providerId="ADAL" clId="{AB382F0C-F4AD-1F4A-90DB-5FBA5872781D}" dt="2023-04-03T21:38:39.945" v="0" actId="2711"/>
        <pc:sldMkLst>
          <pc:docMk/>
          <pc:sldMk cId="3341369565" sldId="485"/>
        </pc:sldMkLst>
        <pc:spChg chg="mod">
          <ac:chgData name="Jeffrey M. Colon" userId="615143b1-cdee-493d-9a9d-1565ce8666d9" providerId="ADAL" clId="{AB382F0C-F4AD-1F4A-90DB-5FBA5872781D}" dt="2023-04-03T21:38:39.945" v="0" actId="2711"/>
          <ac:spMkLst>
            <pc:docMk/>
            <pc:sldMk cId="3341369565" sldId="485"/>
            <ac:spMk id="14" creationId="{8678ABE5-EC23-0279-3609-7FE694C1EAAB}"/>
          </ac:spMkLst>
        </pc:spChg>
      </pc:sldChg>
      <pc:sldChg chg="addSp delSp modSp mod delAnim modAnim">
        <pc:chgData name="Jeffrey M. Colon" userId="615143b1-cdee-493d-9a9d-1565ce8666d9" providerId="ADAL" clId="{AB382F0C-F4AD-1F4A-90DB-5FBA5872781D}" dt="2023-04-17T19:16:39.094" v="79" actId="1076"/>
        <pc:sldMkLst>
          <pc:docMk/>
          <pc:sldMk cId="3887339527" sldId="486"/>
        </pc:sldMkLst>
        <pc:spChg chg="del mod">
          <ac:chgData name="Jeffrey M. Colon" userId="615143b1-cdee-493d-9a9d-1565ce8666d9" providerId="ADAL" clId="{AB382F0C-F4AD-1F4A-90DB-5FBA5872781D}" dt="2023-04-17T19:15:22.220" v="71" actId="478"/>
          <ac:spMkLst>
            <pc:docMk/>
            <pc:sldMk cId="3887339527" sldId="486"/>
            <ac:spMk id="5" creationId="{EF88E7E7-EEF0-9B40-98DC-F66CACAF349B}"/>
          </ac:spMkLst>
        </pc:spChg>
        <pc:spChg chg="add mod">
          <ac:chgData name="Jeffrey M. Colon" userId="615143b1-cdee-493d-9a9d-1565ce8666d9" providerId="ADAL" clId="{AB382F0C-F4AD-1F4A-90DB-5FBA5872781D}" dt="2023-04-17T19:15:18.395" v="70" actId="14100"/>
          <ac:spMkLst>
            <pc:docMk/>
            <pc:sldMk cId="3887339527" sldId="486"/>
            <ac:spMk id="6" creationId="{539FD7BF-D96E-D6E3-C0BA-5D314526F76E}"/>
          </ac:spMkLst>
        </pc:spChg>
        <pc:spChg chg="add mod">
          <ac:chgData name="Jeffrey M. Colon" userId="615143b1-cdee-493d-9a9d-1565ce8666d9" providerId="ADAL" clId="{AB382F0C-F4AD-1F4A-90DB-5FBA5872781D}" dt="2023-04-17T19:15:43.496" v="74" actId="1076"/>
          <ac:spMkLst>
            <pc:docMk/>
            <pc:sldMk cId="3887339527" sldId="486"/>
            <ac:spMk id="11" creationId="{8377C2E3-4835-6E7E-425E-131368C2F1B6}"/>
          </ac:spMkLst>
        </pc:spChg>
        <pc:spChg chg="mod">
          <ac:chgData name="Jeffrey M. Colon" userId="615143b1-cdee-493d-9a9d-1565ce8666d9" providerId="ADAL" clId="{AB382F0C-F4AD-1F4A-90DB-5FBA5872781D}" dt="2023-04-17T19:16:39.094" v="79" actId="1076"/>
          <ac:spMkLst>
            <pc:docMk/>
            <pc:sldMk cId="3887339527" sldId="486"/>
            <ac:spMk id="32" creationId="{00000000-0000-0000-0000-000000000000}"/>
          </ac:spMkLst>
        </pc:spChg>
        <pc:spChg chg="mod">
          <ac:chgData name="Jeffrey M. Colon" userId="615143b1-cdee-493d-9a9d-1565ce8666d9" providerId="ADAL" clId="{AB382F0C-F4AD-1F4A-90DB-5FBA5872781D}" dt="2023-04-17T19:15:06.612" v="65" actId="1076"/>
          <ac:spMkLst>
            <pc:docMk/>
            <pc:sldMk cId="3887339527" sldId="486"/>
            <ac:spMk id="45" creationId="{7A69ADA4-CC6C-F847-B1B8-AAF2AD034B8C}"/>
          </ac:spMkLst>
        </pc:spChg>
        <pc:spChg chg="del">
          <ac:chgData name="Jeffrey M. Colon" userId="615143b1-cdee-493d-9a9d-1565ce8666d9" providerId="ADAL" clId="{AB382F0C-F4AD-1F4A-90DB-5FBA5872781D}" dt="2023-04-17T19:16:13.135" v="76" actId="478"/>
          <ac:spMkLst>
            <pc:docMk/>
            <pc:sldMk cId="3887339527" sldId="486"/>
            <ac:spMk id="58" creationId="{D1774C2F-CF22-E548-9B4C-04F7C82DFB7B}"/>
          </ac:spMkLst>
        </pc:spChg>
        <pc:spChg chg="del mod">
          <ac:chgData name="Jeffrey M. Colon" userId="615143b1-cdee-493d-9a9d-1565ce8666d9" providerId="ADAL" clId="{AB382F0C-F4AD-1F4A-90DB-5FBA5872781D}" dt="2023-04-17T19:15:45.795" v="75" actId="478"/>
          <ac:spMkLst>
            <pc:docMk/>
            <pc:sldMk cId="3887339527" sldId="486"/>
            <ac:spMk id="79" creationId="{268A93F0-D553-2A43-8D6D-1208978EFB0E}"/>
          </ac:spMkLst>
        </pc:spChg>
        <pc:cxnChg chg="mod">
          <ac:chgData name="Jeffrey M. Colon" userId="615143b1-cdee-493d-9a9d-1565ce8666d9" providerId="ADAL" clId="{AB382F0C-F4AD-1F4A-90DB-5FBA5872781D}" dt="2023-04-17T19:16:37.012" v="78" actId="14100"/>
          <ac:cxnSpMkLst>
            <pc:docMk/>
            <pc:sldMk cId="3887339527" sldId="486"/>
            <ac:cxnSpMk id="31" creationId="{00000000-0000-0000-0000-000000000000}"/>
          </ac:cxnSpMkLst>
        </pc:cxnChg>
      </pc:sldChg>
      <pc:sldChg chg="modSp">
        <pc:chgData name="Jeffrey M. Colon" userId="615143b1-cdee-493d-9a9d-1565ce8666d9" providerId="ADAL" clId="{AB382F0C-F4AD-1F4A-90DB-5FBA5872781D}" dt="2023-04-26T16:11:23.971" v="135" actId="20577"/>
        <pc:sldMkLst>
          <pc:docMk/>
          <pc:sldMk cId="2877894987" sldId="487"/>
        </pc:sldMkLst>
        <pc:spChg chg="mod">
          <ac:chgData name="Jeffrey M. Colon" userId="615143b1-cdee-493d-9a9d-1565ce8666d9" providerId="ADAL" clId="{AB382F0C-F4AD-1F4A-90DB-5FBA5872781D}" dt="2023-04-26T16:11:18.166" v="134" actId="2711"/>
          <ac:spMkLst>
            <pc:docMk/>
            <pc:sldMk cId="2877894987" sldId="487"/>
            <ac:spMk id="2" creationId="{68CB9123-BA26-FE46-879E-3A58F26E19D2}"/>
          </ac:spMkLst>
        </pc:spChg>
        <pc:spChg chg="mod">
          <ac:chgData name="Jeffrey M. Colon" userId="615143b1-cdee-493d-9a9d-1565ce8666d9" providerId="ADAL" clId="{AB382F0C-F4AD-1F4A-90DB-5FBA5872781D}" dt="2023-04-26T16:11:18.166" v="134" actId="2711"/>
          <ac:spMkLst>
            <pc:docMk/>
            <pc:sldMk cId="2877894987" sldId="487"/>
            <ac:spMk id="3" creationId="{00000000-0000-0000-0000-000000000000}"/>
          </ac:spMkLst>
        </pc:spChg>
        <pc:spChg chg="mod">
          <ac:chgData name="Jeffrey M. Colon" userId="615143b1-cdee-493d-9a9d-1565ce8666d9" providerId="ADAL" clId="{AB382F0C-F4AD-1F4A-90DB-5FBA5872781D}" dt="2023-04-26T16:11:18.166" v="134" actId="2711"/>
          <ac:spMkLst>
            <pc:docMk/>
            <pc:sldMk cId="2877894987" sldId="487"/>
            <ac:spMk id="4" creationId="{00000000-0000-0000-0000-000000000000}"/>
          </ac:spMkLst>
        </pc:spChg>
        <pc:spChg chg="mod">
          <ac:chgData name="Jeffrey M. Colon" userId="615143b1-cdee-493d-9a9d-1565ce8666d9" providerId="ADAL" clId="{AB382F0C-F4AD-1F4A-90DB-5FBA5872781D}" dt="2023-04-26T16:11:18.166" v="134" actId="2711"/>
          <ac:spMkLst>
            <pc:docMk/>
            <pc:sldMk cId="2877894987" sldId="487"/>
            <ac:spMk id="5" creationId="{59B6E17C-9D95-7735-1F51-743068B43231}"/>
          </ac:spMkLst>
        </pc:spChg>
        <pc:spChg chg="mod">
          <ac:chgData name="Jeffrey M. Colon" userId="615143b1-cdee-493d-9a9d-1565ce8666d9" providerId="ADAL" clId="{AB382F0C-F4AD-1F4A-90DB-5FBA5872781D}" dt="2023-04-26T16:11:18.166" v="134" actId="2711"/>
          <ac:spMkLst>
            <pc:docMk/>
            <pc:sldMk cId="2877894987" sldId="487"/>
            <ac:spMk id="7" creationId="{FF7FCA2B-367B-4006-B719-F776DC3CDBD5}"/>
          </ac:spMkLst>
        </pc:spChg>
        <pc:spChg chg="mod">
          <ac:chgData name="Jeffrey M. Colon" userId="615143b1-cdee-493d-9a9d-1565ce8666d9" providerId="ADAL" clId="{AB382F0C-F4AD-1F4A-90DB-5FBA5872781D}" dt="2023-04-26T16:11:23.971" v="135" actId="20577"/>
          <ac:spMkLst>
            <pc:docMk/>
            <pc:sldMk cId="2877894987" sldId="487"/>
            <ac:spMk id="11" creationId="{294110D1-BC9E-272D-987A-5B9B23D73EFE}"/>
          </ac:spMkLst>
        </pc:spChg>
        <pc:spChg chg="mod">
          <ac:chgData name="Jeffrey M. Colon" userId="615143b1-cdee-493d-9a9d-1565ce8666d9" providerId="ADAL" clId="{AB382F0C-F4AD-1F4A-90DB-5FBA5872781D}" dt="2023-04-26T16:11:18.166" v="134" actId="2711"/>
          <ac:spMkLst>
            <pc:docMk/>
            <pc:sldMk cId="2877894987" sldId="487"/>
            <ac:spMk id="14" creationId="{8678ABE5-EC23-0279-3609-7FE694C1EAAB}"/>
          </ac:spMkLst>
        </pc:spChg>
        <pc:spChg chg="mod">
          <ac:chgData name="Jeffrey M. Colon" userId="615143b1-cdee-493d-9a9d-1565ce8666d9" providerId="ADAL" clId="{AB382F0C-F4AD-1F4A-90DB-5FBA5872781D}" dt="2023-04-26T16:11:18.166" v="134" actId="2711"/>
          <ac:spMkLst>
            <pc:docMk/>
            <pc:sldMk cId="2877894987" sldId="487"/>
            <ac:spMk id="15" creationId="{826200A2-9018-7995-E829-27F2FE0E2A34}"/>
          </ac:spMkLst>
        </pc:spChg>
        <pc:cxnChg chg="mod">
          <ac:chgData name="Jeffrey M. Colon" userId="615143b1-cdee-493d-9a9d-1565ce8666d9" providerId="ADAL" clId="{AB382F0C-F4AD-1F4A-90DB-5FBA5872781D}" dt="2023-04-26T16:11:18.166" v="134" actId="2711"/>
          <ac:cxnSpMkLst>
            <pc:docMk/>
            <pc:sldMk cId="2877894987" sldId="487"/>
            <ac:cxnSpMk id="10" creationId="{620D142C-6AB1-41C2-4879-66A90CF25790}"/>
          </ac:cxnSpMkLst>
        </pc:cxnChg>
        <pc:cxnChg chg="mod">
          <ac:chgData name="Jeffrey M. Colon" userId="615143b1-cdee-493d-9a9d-1565ce8666d9" providerId="ADAL" clId="{AB382F0C-F4AD-1F4A-90DB-5FBA5872781D}" dt="2023-04-26T16:11:18.166" v="134" actId="2711"/>
          <ac:cxnSpMkLst>
            <pc:docMk/>
            <pc:sldMk cId="2877894987" sldId="487"/>
            <ac:cxnSpMk id="18" creationId="{36F74742-0D97-AF5B-CEE2-B9E0FD7BEFA6}"/>
          </ac:cxnSpMkLst>
        </pc:cxnChg>
        <pc:cxnChg chg="mod">
          <ac:chgData name="Jeffrey M. Colon" userId="615143b1-cdee-493d-9a9d-1565ce8666d9" providerId="ADAL" clId="{AB382F0C-F4AD-1F4A-90DB-5FBA5872781D}" dt="2023-04-26T16:11:18.166" v="134" actId="2711"/>
          <ac:cxnSpMkLst>
            <pc:docMk/>
            <pc:sldMk cId="2877894987" sldId="487"/>
            <ac:cxnSpMk id="23" creationId="{C3523A3C-457F-EBAF-371E-EFC11DEE5F52}"/>
          </ac:cxnSpMkLst>
        </pc:cxnChg>
      </pc:sldChg>
      <pc:sldMasterChg chg="modSp mod">
        <pc:chgData name="Jeffrey M. Colon" userId="615143b1-cdee-493d-9a9d-1565ce8666d9" providerId="ADAL" clId="{AB382F0C-F4AD-1F4A-90DB-5FBA5872781D}" dt="2023-04-26T16:08:40.108" v="87" actId="20577"/>
        <pc:sldMasterMkLst>
          <pc:docMk/>
          <pc:sldMasterMk cId="528247482" sldId="2147483662"/>
        </pc:sldMasterMkLst>
        <pc:spChg chg="mod">
          <ac:chgData name="Jeffrey M. Colon" userId="615143b1-cdee-493d-9a9d-1565ce8666d9" providerId="ADAL" clId="{AB382F0C-F4AD-1F4A-90DB-5FBA5872781D}" dt="2023-04-26T16:08:40.108" v="87" actId="20577"/>
          <ac:spMkLst>
            <pc:docMk/>
            <pc:sldMasterMk cId="528247482" sldId="2147483662"/>
            <ac:spMk id="9" creationId="{00000000-0000-0000-0000-000000000000}"/>
          </ac:spMkLst>
        </pc:spChg>
      </pc:sldMasterChg>
    </pc:docChg>
  </pc:docChgLst>
  <pc:docChgLst>
    <pc:chgData name="Jeffrey M. Colon" userId="615143b1-cdee-493d-9a9d-1565ce8666d9" providerId="ADAL" clId="{1CDB122E-0810-FE47-A827-EB0D6B9C6F11}"/>
    <pc:docChg chg="modSld">
      <pc:chgData name="Jeffrey M. Colon" userId="615143b1-cdee-493d-9a9d-1565ce8666d9" providerId="ADAL" clId="{1CDB122E-0810-FE47-A827-EB0D6B9C6F11}" dt="2023-05-09T02:26:58.257" v="1" actId="20577"/>
      <pc:docMkLst>
        <pc:docMk/>
      </pc:docMkLst>
      <pc:sldChg chg="modSp mod">
        <pc:chgData name="Jeffrey M. Colon" userId="615143b1-cdee-493d-9a9d-1565ce8666d9" providerId="ADAL" clId="{1CDB122E-0810-FE47-A827-EB0D6B9C6F11}" dt="2023-05-09T02:26:58.257" v="1" actId="20577"/>
        <pc:sldMkLst>
          <pc:docMk/>
          <pc:sldMk cId="1861070578" sldId="482"/>
        </pc:sldMkLst>
        <pc:spChg chg="mod">
          <ac:chgData name="Jeffrey M. Colon" userId="615143b1-cdee-493d-9a9d-1565ce8666d9" providerId="ADAL" clId="{1CDB122E-0810-FE47-A827-EB0D6B9C6F11}" dt="2023-05-09T02:26:58.257" v="1" actId="20577"/>
          <ac:spMkLst>
            <pc:docMk/>
            <pc:sldMk cId="1861070578" sldId="482"/>
            <ac:spMk id="4" creationId="{00000000-0000-0000-0000-000000000000}"/>
          </ac:spMkLst>
        </pc:spChg>
      </pc:sldChg>
    </pc:docChg>
  </pc:docChgLst>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6T23:26:05.653" v="55" actId="1076"/>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mod">
        <pc:chgData name="Jeffrey M. Colon" userId="615143b1-cdee-493d-9a9d-1565ce8666d9" providerId="ADAL" clId="{BC62F722-4654-EE42-9344-24B69F17B4A4}" dt="2022-04-06T22:25:47.012" v="53" actId="1076"/>
        <pc:sldMkLst>
          <pc:docMk/>
          <pc:sldMk cId="1750784010" sldId="457"/>
        </pc:sldMkLst>
        <pc:spChg chg="mod">
          <ac:chgData name="Jeffrey M. Colon" userId="615143b1-cdee-493d-9a9d-1565ce8666d9" providerId="ADAL" clId="{BC62F722-4654-EE42-9344-24B69F17B4A4}" dt="2022-04-06T22:25:47.012" v="53" actId="1076"/>
          <ac:spMkLst>
            <pc:docMk/>
            <pc:sldMk cId="1750784010" sldId="457"/>
            <ac:spMk id="2" creationId="{00000000-0000-0000-0000-000000000000}"/>
          </ac:spMkLst>
        </pc:spChg>
      </pc:sldChg>
      <pc:sldChg chg="modSp">
        <pc:chgData name="Jeffrey M. Colon" userId="615143b1-cdee-493d-9a9d-1565ce8666d9" providerId="ADAL" clId="{BC62F722-4654-EE42-9344-24B69F17B4A4}" dt="2022-04-06T23:26:05.653" v="55" actId="1076"/>
        <pc:sldMkLst>
          <pc:docMk/>
          <pc:sldMk cId="1841931863" sldId="462"/>
        </pc:sldMkLst>
        <pc:spChg chg="mod">
          <ac:chgData name="Jeffrey M. Colon" userId="615143b1-cdee-493d-9a9d-1565ce8666d9" providerId="ADAL" clId="{BC62F722-4654-EE42-9344-24B69F17B4A4}" dt="2022-04-06T23:26:05.653" v="55" actId="1076"/>
          <ac:spMkLst>
            <pc:docMk/>
            <pc:sldMk cId="1841931863" sldId="462"/>
            <ac:spMk id="29" creationId="{00000000-0000-0000-0000-000000000000}"/>
          </ac:spMkLst>
        </pc:spChg>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8491121-1D40-FD47-8461-61050498F7BC}" type="slidenum">
              <a:rPr lang="en-US" smtClean="0"/>
              <a:pPr>
                <a:defRPr/>
              </a:pPr>
              <a:t>19</a:t>
            </a:fld>
            <a:endParaRPr lang="en-US"/>
          </a:p>
        </p:txBody>
      </p:sp>
    </p:spTree>
    <p:extLst>
      <p:ext uri="{BB962C8B-B14F-4D97-AF65-F5344CB8AC3E}">
        <p14:creationId xmlns:p14="http://schemas.microsoft.com/office/powerpoint/2010/main" val="266803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_Reorganizations_23S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including certain distributions,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5158" cy="470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7436" y="359966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70172" y="361025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6" name="Oval 5">
            <a:extLst>
              <a:ext uri="{FF2B5EF4-FFF2-40B4-BE49-F238E27FC236}">
                <a16:creationId xmlns:a16="http://schemas.microsoft.com/office/drawing/2014/main" id="{539FD7BF-D96E-D6E3-C0BA-5D314526F76E}"/>
              </a:ext>
            </a:extLst>
          </p:cNvPr>
          <p:cNvSpPr/>
          <p:nvPr/>
        </p:nvSpPr>
        <p:spPr>
          <a:xfrm>
            <a:off x="570172" y="3599661"/>
            <a:ext cx="914400" cy="620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 name="Oval 10">
            <a:extLst>
              <a:ext uri="{FF2B5EF4-FFF2-40B4-BE49-F238E27FC236}">
                <a16:creationId xmlns:a16="http://schemas.microsoft.com/office/drawing/2014/main" id="{8377C2E3-4835-6E7E-425E-131368C2F1B6}"/>
              </a:ext>
            </a:extLst>
          </p:cNvPr>
          <p:cNvSpPr/>
          <p:nvPr/>
        </p:nvSpPr>
        <p:spPr>
          <a:xfrm>
            <a:off x="4676809" y="3526141"/>
            <a:ext cx="914400" cy="620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1" grpId="0" animBg="1"/>
      <p:bldP spid="53" grpId="0" animBg="1"/>
      <p:bldP spid="55" grpId="0" animBg="1"/>
      <p:bldP spid="57" grpId="0" animBg="1"/>
      <p:bldP spid="60" grpId="0" animBg="1"/>
      <p:bldP spid="61" grpId="0" animBg="1"/>
      <p:bldP spid="62" grpId="0" animBg="1"/>
      <p:bldP spid="71" grpId="0" animBg="1"/>
      <p:bldP spid="74" grpId="0"/>
      <p:bldP spid="75" grpId="0" animBg="1"/>
      <p:bldP spid="76" grpId="0"/>
      <p:bldP spid="19" grpId="0"/>
      <p:bldP spid="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805700" y="2389160"/>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t>
            </a:r>
            <a:r>
              <a:rPr lang="en-US" altLang="en-US" sz="2400" i="1" dirty="0"/>
              <a:t>all redemptions and distributions </a:t>
            </a:r>
            <a:r>
              <a:rPr lang="en-US" altLang="en-US" sz="2400" dirty="0"/>
              <a:t>(except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latin typeface="+mn-lt"/>
            </a:endParaRPr>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prstClr val="black"/>
                </a:solidFill>
                <a:latin typeface="+mn-lt"/>
              </a:rPr>
              <a:t>§35</a:t>
            </a:r>
            <a:r>
              <a:rPr lang="en-US" sz="1800" dirty="0">
                <a:solidFill>
                  <a:schemeClr val="tx2"/>
                </a:solidFill>
                <a:latin typeface="+mn-lt"/>
              </a:rPr>
              <a:t>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a:t>
            </a:r>
            <a:r>
              <a:rPr lang="en-US">
                <a:solidFill>
                  <a:prstClr val="black"/>
                </a:solidFill>
              </a:rPr>
              <a:t>under §358</a:t>
            </a:r>
            <a:r>
              <a:rPr lang="en-US" dirty="0">
                <a:solidFill>
                  <a:prstClr val="black"/>
                </a:solidFill>
              </a:rPr>
              <a:t>(d).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stock to minimize gain.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§1.368-1(e)(2)(v),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746094" y="3522625"/>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0">
                                            <p:txEl>
                                              <p:pRg st="4" end="4"/>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20" grpId="0" animBg="1"/>
      <p:bldP spid="27" grpId="0" animBg="1"/>
      <p:bldP spid="31" grpId="0" animBg="1"/>
      <p:bldP spid="41" grpId="0"/>
      <p:bldP spid="43" grpId="0"/>
      <p:bldP spid="44" grpId="0" animBg="1"/>
      <p:bldP spid="46" grpId="0" animBg="1"/>
      <p:bldP spid="49" grpId="0" animBg="1"/>
      <p:bldP spid="51" grpId="0"/>
      <p:bldP spid="53" grpId="0" animBg="1"/>
      <p:bldP spid="59" grpId="0"/>
      <p:bldP spid="61" grpId="0" animBg="1"/>
      <p:bldP spid="63" grpId="0" animBg="1"/>
      <p:bldP spid="65" grpId="0" animBg="1"/>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44" grpId="0" animBg="1"/>
      <p:bldP spid="53" grpId="0" animBg="1"/>
      <p:bldP spid="59" grpId="0"/>
      <p:bldP spid="61" grpId="0" animBg="1"/>
      <p:bldP spid="48" grpId="0"/>
      <p:bldP spid="56" grpId="0" animBg="1"/>
      <p:bldP spid="58" grpId="0" animBg="1"/>
      <p:bldP spid="70" grpId="0" animBg="1"/>
      <p:bldP spid="74"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34934</TotalTime>
  <Words>5984</Words>
  <Application>Microsoft Macintosh PowerPoint</Application>
  <PresentationFormat>On-screen Show (4:3)</PresentationFormat>
  <Paragraphs>691</Paragraphs>
  <Slides>36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2023-04-17T19:45:01Z</cp:lastPrinted>
  <dcterms:created xsi:type="dcterms:W3CDTF">2006-08-02T13:45:39Z</dcterms:created>
  <dcterms:modified xsi:type="dcterms:W3CDTF">2023-05-09T02:27:00Z</dcterms:modified>
</cp:coreProperties>
</file>