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63" r:id="rId2"/>
    <p:sldId id="257" r:id="rId3"/>
    <p:sldId id="311" r:id="rId4"/>
    <p:sldId id="264" r:id="rId5"/>
    <p:sldId id="286" r:id="rId6"/>
    <p:sldId id="288" r:id="rId7"/>
    <p:sldId id="314" r:id="rId8"/>
    <p:sldId id="290" r:id="rId9"/>
    <p:sldId id="315" r:id="rId10"/>
    <p:sldId id="291" r:id="rId11"/>
    <p:sldId id="293" r:id="rId12"/>
    <p:sldId id="294" r:id="rId13"/>
    <p:sldId id="289" r:id="rId14"/>
    <p:sldId id="296" r:id="rId15"/>
    <p:sldId id="297" r:id="rId16"/>
    <p:sldId id="298" r:id="rId17"/>
    <p:sldId id="299" r:id="rId18"/>
    <p:sldId id="300" r:id="rId19"/>
    <p:sldId id="301" r:id="rId20"/>
    <p:sldId id="303" r:id="rId21"/>
    <p:sldId id="304" r:id="rId22"/>
    <p:sldId id="307" r:id="rId23"/>
    <p:sldId id="309" r:id="rId24"/>
    <p:sldId id="310"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2BF3B-B2B0-CB48-87F7-B05E1AE62661}" v="216" dt="2022-03-07T22:48:08.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94870"/>
  </p:normalViewPr>
  <p:slideViewPr>
    <p:cSldViewPr snapToGrid="0" snapToObjects="1">
      <p:cViewPr varScale="1">
        <p:scale>
          <a:sx n="154" d="100"/>
          <a:sy n="154" d="100"/>
        </p:scale>
        <p:origin x="240" y="1120"/>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4E2BF3B-B2B0-CB48-87F7-B05E1AE62661}"/>
    <pc:docChg chg="modSld modMainMaster">
      <pc:chgData name="Jeffrey M. Colon" userId="615143b1-cdee-493d-9a9d-1565ce8666d9" providerId="ADAL" clId="{B4E2BF3B-B2B0-CB48-87F7-B05E1AE62661}" dt="2022-03-07T22:48:08.731" v="225" actId="113"/>
      <pc:docMkLst>
        <pc:docMk/>
      </pc:docMkLst>
      <pc:sldChg chg="modSp">
        <pc:chgData name="Jeffrey M. Colon" userId="615143b1-cdee-493d-9a9d-1565ce8666d9" providerId="ADAL" clId="{B4E2BF3B-B2B0-CB48-87F7-B05E1AE62661}" dt="2022-02-18T23:59:21.453" v="81" actId="113"/>
        <pc:sldMkLst>
          <pc:docMk/>
          <pc:sldMk cId="739887545" sldId="257"/>
        </pc:sldMkLst>
        <pc:spChg chg="mod">
          <ac:chgData name="Jeffrey M. Colon" userId="615143b1-cdee-493d-9a9d-1565ce8666d9" providerId="ADAL" clId="{B4E2BF3B-B2B0-CB48-87F7-B05E1AE62661}" dt="2022-02-18T23:59:21.453" v="81" actId="113"/>
          <ac:spMkLst>
            <pc:docMk/>
            <pc:sldMk cId="739887545" sldId="257"/>
            <ac:spMk id="2" creationId="{00000000-0000-0000-0000-000000000000}"/>
          </ac:spMkLst>
        </pc:spChg>
      </pc:sldChg>
      <pc:sldChg chg="modSp modAnim">
        <pc:chgData name="Jeffrey M. Colon" userId="615143b1-cdee-493d-9a9d-1565ce8666d9" providerId="ADAL" clId="{B4E2BF3B-B2B0-CB48-87F7-B05E1AE62661}" dt="2022-02-22T20:01:16.847" v="94"/>
        <pc:sldMkLst>
          <pc:docMk/>
          <pc:sldMk cId="902159089" sldId="264"/>
        </pc:sldMkLst>
        <pc:spChg chg="mod">
          <ac:chgData name="Jeffrey M. Colon" userId="615143b1-cdee-493d-9a9d-1565ce8666d9" providerId="ADAL" clId="{B4E2BF3B-B2B0-CB48-87F7-B05E1AE62661}" dt="2022-02-19T03:42:31.685" v="84" actId="113"/>
          <ac:spMkLst>
            <pc:docMk/>
            <pc:sldMk cId="902159089" sldId="264"/>
            <ac:spMk id="2" creationId="{00000000-0000-0000-0000-000000000000}"/>
          </ac:spMkLst>
        </pc:spChg>
      </pc:sldChg>
      <pc:sldChg chg="modSp mod">
        <pc:chgData name="Jeffrey M. Colon" userId="615143b1-cdee-493d-9a9d-1565ce8666d9" providerId="ADAL" clId="{B4E2BF3B-B2B0-CB48-87F7-B05E1AE62661}" dt="2022-02-19T00:16:27.113" v="82" actId="20577"/>
        <pc:sldMkLst>
          <pc:docMk/>
          <pc:sldMk cId="1204649814" sldId="288"/>
        </pc:sldMkLst>
        <pc:spChg chg="mod">
          <ac:chgData name="Jeffrey M. Colon" userId="615143b1-cdee-493d-9a9d-1565ce8666d9" providerId="ADAL" clId="{B4E2BF3B-B2B0-CB48-87F7-B05E1AE62661}" dt="2022-02-19T00:16:27.113" v="82" actId="20577"/>
          <ac:spMkLst>
            <pc:docMk/>
            <pc:sldMk cId="1204649814" sldId="288"/>
            <ac:spMk id="54" creationId="{00000000-0000-0000-0000-000000000000}"/>
          </ac:spMkLst>
        </pc:spChg>
      </pc:sldChg>
      <pc:sldChg chg="modAnim">
        <pc:chgData name="Jeffrey M. Colon" userId="615143b1-cdee-493d-9a9d-1565ce8666d9" providerId="ADAL" clId="{B4E2BF3B-B2B0-CB48-87F7-B05E1AE62661}" dt="2022-02-22T20:20:32.556" v="164"/>
        <pc:sldMkLst>
          <pc:docMk/>
          <pc:sldMk cId="209938127" sldId="289"/>
        </pc:sldMkLst>
      </pc:sldChg>
      <pc:sldChg chg="modAnim">
        <pc:chgData name="Jeffrey M. Colon" userId="615143b1-cdee-493d-9a9d-1565ce8666d9" providerId="ADAL" clId="{B4E2BF3B-B2B0-CB48-87F7-B05E1AE62661}" dt="2022-02-22T20:10:43.197" v="122"/>
        <pc:sldMkLst>
          <pc:docMk/>
          <pc:sldMk cId="559126897" sldId="290"/>
        </pc:sldMkLst>
      </pc:sldChg>
      <pc:sldChg chg="addSp modSp mod modAnim">
        <pc:chgData name="Jeffrey M. Colon" userId="615143b1-cdee-493d-9a9d-1565ce8666d9" providerId="ADAL" clId="{B4E2BF3B-B2B0-CB48-87F7-B05E1AE62661}" dt="2022-02-22T20:12:42.932" v="127"/>
        <pc:sldMkLst>
          <pc:docMk/>
          <pc:sldMk cId="1477073522" sldId="291"/>
        </pc:sldMkLst>
        <pc:spChg chg="add mod">
          <ac:chgData name="Jeffrey M. Colon" userId="615143b1-cdee-493d-9a9d-1565ce8666d9" providerId="ADAL" clId="{B4E2BF3B-B2B0-CB48-87F7-B05E1AE62661}" dt="2022-02-22T20:12:29.592" v="125" actId="1076"/>
          <ac:spMkLst>
            <pc:docMk/>
            <pc:sldMk cId="1477073522" sldId="291"/>
            <ac:spMk id="2" creationId="{86C2C560-2D39-1145-ADBC-008E7D76D542}"/>
          </ac:spMkLst>
        </pc:spChg>
      </pc:sldChg>
      <pc:sldChg chg="modAnim">
        <pc:chgData name="Jeffrey M. Colon" userId="615143b1-cdee-493d-9a9d-1565ce8666d9" providerId="ADAL" clId="{B4E2BF3B-B2B0-CB48-87F7-B05E1AE62661}" dt="2022-02-22T20:17:09.104" v="152"/>
        <pc:sldMkLst>
          <pc:docMk/>
          <pc:sldMk cId="730378315" sldId="293"/>
        </pc:sldMkLst>
      </pc:sldChg>
      <pc:sldChg chg="modAnim">
        <pc:chgData name="Jeffrey M. Colon" userId="615143b1-cdee-493d-9a9d-1565ce8666d9" providerId="ADAL" clId="{B4E2BF3B-B2B0-CB48-87F7-B05E1AE62661}" dt="2022-02-22T20:18:00.623" v="157"/>
        <pc:sldMkLst>
          <pc:docMk/>
          <pc:sldMk cId="303328242" sldId="294"/>
        </pc:sldMkLst>
      </pc:sldChg>
      <pc:sldChg chg="modSp modAnim">
        <pc:chgData name="Jeffrey M. Colon" userId="615143b1-cdee-493d-9a9d-1565ce8666d9" providerId="ADAL" clId="{B4E2BF3B-B2B0-CB48-87F7-B05E1AE62661}" dt="2022-03-02T22:00:02.759" v="221" actId="20577"/>
        <pc:sldMkLst>
          <pc:docMk/>
          <pc:sldMk cId="2030898378" sldId="296"/>
        </pc:sldMkLst>
        <pc:spChg chg="mod">
          <ac:chgData name="Jeffrey M. Colon" userId="615143b1-cdee-493d-9a9d-1565ce8666d9" providerId="ADAL" clId="{B4E2BF3B-B2B0-CB48-87F7-B05E1AE62661}" dt="2022-03-02T22:00:02.759" v="221" actId="20577"/>
          <ac:spMkLst>
            <pc:docMk/>
            <pc:sldMk cId="2030898378" sldId="296"/>
            <ac:spMk id="49" creationId="{00000000-0000-0000-0000-000000000000}"/>
          </ac:spMkLst>
        </pc:spChg>
      </pc:sldChg>
      <pc:sldChg chg="modSp">
        <pc:chgData name="Jeffrey M. Colon" userId="615143b1-cdee-493d-9a9d-1565ce8666d9" providerId="ADAL" clId="{B4E2BF3B-B2B0-CB48-87F7-B05E1AE62661}" dt="2022-02-18T23:55:39.870" v="0" actId="113"/>
        <pc:sldMkLst>
          <pc:docMk/>
          <pc:sldMk cId="2113857364" sldId="297"/>
        </pc:sldMkLst>
        <pc:spChg chg="mod">
          <ac:chgData name="Jeffrey M. Colon" userId="615143b1-cdee-493d-9a9d-1565ce8666d9" providerId="ADAL" clId="{B4E2BF3B-B2B0-CB48-87F7-B05E1AE62661}" dt="2022-02-18T23:55:39.870" v="0" actId="113"/>
          <ac:spMkLst>
            <pc:docMk/>
            <pc:sldMk cId="2113857364" sldId="297"/>
            <ac:spMk id="2" creationId="{00000000-0000-0000-0000-000000000000}"/>
          </ac:spMkLst>
        </pc:spChg>
      </pc:sldChg>
      <pc:sldChg chg="modSp">
        <pc:chgData name="Jeffrey M. Colon" userId="615143b1-cdee-493d-9a9d-1565ce8666d9" providerId="ADAL" clId="{B4E2BF3B-B2B0-CB48-87F7-B05E1AE62661}" dt="2022-02-19T03:46:30.353" v="86" actId="113"/>
        <pc:sldMkLst>
          <pc:docMk/>
          <pc:sldMk cId="1678972283" sldId="300"/>
        </pc:sldMkLst>
        <pc:spChg chg="mod">
          <ac:chgData name="Jeffrey M. Colon" userId="615143b1-cdee-493d-9a9d-1565ce8666d9" providerId="ADAL" clId="{B4E2BF3B-B2B0-CB48-87F7-B05E1AE62661}" dt="2022-02-19T03:46:30.353" v="86" actId="113"/>
          <ac:spMkLst>
            <pc:docMk/>
            <pc:sldMk cId="1678972283" sldId="300"/>
            <ac:spMk id="2" creationId="{00000000-0000-0000-0000-000000000000}"/>
          </ac:spMkLst>
        </pc:spChg>
      </pc:sldChg>
      <pc:sldChg chg="modAnim">
        <pc:chgData name="Jeffrey M. Colon" userId="615143b1-cdee-493d-9a9d-1565ce8666d9" providerId="ADAL" clId="{B4E2BF3B-B2B0-CB48-87F7-B05E1AE62661}" dt="2022-02-22T20:27:00.829" v="184"/>
        <pc:sldMkLst>
          <pc:docMk/>
          <pc:sldMk cId="1502303229" sldId="303"/>
        </pc:sldMkLst>
      </pc:sldChg>
      <pc:sldChg chg="modSp">
        <pc:chgData name="Jeffrey M. Colon" userId="615143b1-cdee-493d-9a9d-1565ce8666d9" providerId="ADAL" clId="{B4E2BF3B-B2B0-CB48-87F7-B05E1AE62661}" dt="2022-03-07T22:48:08.731" v="225" actId="113"/>
        <pc:sldMkLst>
          <pc:docMk/>
          <pc:sldMk cId="570771202" sldId="308"/>
        </pc:sldMkLst>
        <pc:spChg chg="mod">
          <ac:chgData name="Jeffrey M. Colon" userId="615143b1-cdee-493d-9a9d-1565ce8666d9" providerId="ADAL" clId="{B4E2BF3B-B2B0-CB48-87F7-B05E1AE62661}" dt="2022-03-07T22:48:08.731" v="225" actId="113"/>
          <ac:spMkLst>
            <pc:docMk/>
            <pc:sldMk cId="570771202" sldId="308"/>
            <ac:spMk id="2" creationId="{00000000-0000-0000-0000-000000000000}"/>
          </ac:spMkLst>
        </pc:spChg>
      </pc:sldChg>
      <pc:sldChg chg="modSp mod modAnim">
        <pc:chgData name="Jeffrey M. Colon" userId="615143b1-cdee-493d-9a9d-1565ce8666d9" providerId="ADAL" clId="{B4E2BF3B-B2B0-CB48-87F7-B05E1AE62661}" dt="2022-02-22T20:34:30.002" v="217"/>
        <pc:sldMkLst>
          <pc:docMk/>
          <pc:sldMk cId="786165608" sldId="310"/>
        </pc:sldMkLst>
        <pc:spChg chg="mod">
          <ac:chgData name="Jeffrey M. Colon" userId="615143b1-cdee-493d-9a9d-1565ce8666d9" providerId="ADAL" clId="{B4E2BF3B-B2B0-CB48-87F7-B05E1AE62661}" dt="2022-02-22T20:30:30.145" v="200" actId="1076"/>
          <ac:spMkLst>
            <pc:docMk/>
            <pc:sldMk cId="786165608" sldId="310"/>
            <ac:spMk id="24" creationId="{00000000-0000-0000-0000-000000000000}"/>
          </ac:spMkLst>
        </pc:spChg>
        <pc:spChg chg="mod">
          <ac:chgData name="Jeffrey M. Colon" userId="615143b1-cdee-493d-9a9d-1565ce8666d9" providerId="ADAL" clId="{B4E2BF3B-B2B0-CB48-87F7-B05E1AE62661}" dt="2022-02-22T20:30:30.145" v="200" actId="1076"/>
          <ac:spMkLst>
            <pc:docMk/>
            <pc:sldMk cId="786165608" sldId="310"/>
            <ac:spMk id="25" creationId="{00000000-0000-0000-0000-000000000000}"/>
          </ac:spMkLst>
        </pc:spChg>
      </pc:sldChg>
      <pc:sldChg chg="modAnim">
        <pc:chgData name="Jeffrey M. Colon" userId="615143b1-cdee-493d-9a9d-1565ce8666d9" providerId="ADAL" clId="{B4E2BF3B-B2B0-CB48-87F7-B05E1AE62661}" dt="2022-02-22T20:02:28.386" v="95"/>
        <pc:sldMkLst>
          <pc:docMk/>
          <pc:sldMk cId="59549793" sldId="314"/>
        </pc:sldMkLst>
      </pc:sldChg>
      <pc:sldMasterChg chg="modSp mod">
        <pc:chgData name="Jeffrey M. Colon" userId="615143b1-cdee-493d-9a9d-1565ce8666d9" providerId="ADAL" clId="{B4E2BF3B-B2B0-CB48-87F7-B05E1AE62661}" dt="2022-02-18T23:57:17.388" v="5" actId="20577"/>
        <pc:sldMasterMkLst>
          <pc:docMk/>
          <pc:sldMasterMk cId="371776349" sldId="2147483660"/>
        </pc:sldMasterMkLst>
        <pc:spChg chg="mod">
          <ac:chgData name="Jeffrey M. Colon" userId="615143b1-cdee-493d-9a9d-1565ce8666d9" providerId="ADAL" clId="{B4E2BF3B-B2B0-CB48-87F7-B05E1AE62661}" dt="2022-02-18T23:57:17.388" v="5" actId="20577"/>
          <ac:spMkLst>
            <pc:docMk/>
            <pc:sldMasterMk cId="371776349" sldId="2147483660"/>
            <ac:spMk id="9" creationId="{00000000-0000-0000-0000-000000000000}"/>
          </ac:spMkLst>
        </pc:spChg>
      </pc:sldMasterChg>
    </pc:docChg>
  </pc:docChgLst>
  <pc:docChgLst>
    <pc:chgData name="Jeffrey M. Colon" userId="615143b1-cdee-493d-9a9d-1565ce8666d9" providerId="ADAL" clId="{504DB5AF-AB14-C548-889F-0C4E0501E706}"/>
    <pc:docChg chg="modSld">
      <pc:chgData name="Jeffrey M. Colon" userId="615143b1-cdee-493d-9a9d-1565ce8666d9" providerId="ADAL" clId="{504DB5AF-AB14-C548-889F-0C4E0501E706}" dt="2021-03-02T17:26:25.184" v="14" actId="113"/>
      <pc:docMkLst>
        <pc:docMk/>
      </pc:docMkLst>
      <pc:sldChg chg="modSp mod modAnim">
        <pc:chgData name="Jeffrey M. Colon" userId="615143b1-cdee-493d-9a9d-1565ce8666d9" providerId="ADAL" clId="{504DB5AF-AB14-C548-889F-0C4E0501E706}" dt="2021-03-02T14:51:37.541" v="12" actId="1076"/>
        <pc:sldMkLst>
          <pc:docMk/>
          <pc:sldMk cId="1267834532" sldId="263"/>
        </pc:sldMkLst>
        <pc:spChg chg="mod">
          <ac:chgData name="Jeffrey M. Colon" userId="615143b1-cdee-493d-9a9d-1565ce8666d9" providerId="ADAL" clId="{504DB5AF-AB14-C548-889F-0C4E0501E706}" dt="2021-03-02T14:51:37.541" v="12" actId="1076"/>
          <ac:spMkLst>
            <pc:docMk/>
            <pc:sldMk cId="1267834532" sldId="263"/>
            <ac:spMk id="71" creationId="{00000000-0000-0000-0000-000000000000}"/>
          </ac:spMkLst>
        </pc:spChg>
      </pc:sldChg>
      <pc:sldChg chg="modSp">
        <pc:chgData name="Jeffrey M. Colon" userId="615143b1-cdee-493d-9a9d-1565ce8666d9" providerId="ADAL" clId="{504DB5AF-AB14-C548-889F-0C4E0501E706}" dt="2021-03-02T14:54:28.581" v="13" actId="14100"/>
        <pc:sldMkLst>
          <pc:docMk/>
          <pc:sldMk cId="902159089" sldId="264"/>
        </pc:sldMkLst>
        <pc:graphicFrameChg chg="mod">
          <ac:chgData name="Jeffrey M. Colon" userId="615143b1-cdee-493d-9a9d-1565ce8666d9" providerId="ADAL" clId="{504DB5AF-AB14-C548-889F-0C4E0501E706}" dt="2021-03-02T14:54:28.581" v="13" actId="14100"/>
          <ac:graphicFrameMkLst>
            <pc:docMk/>
            <pc:sldMk cId="902159089" sldId="264"/>
            <ac:graphicFrameMk id="6" creationId="{00000000-0000-0000-0000-000000000000}"/>
          </ac:graphicFrameMkLst>
        </pc:graphicFrameChg>
      </pc:sldChg>
      <pc:sldChg chg="modSp">
        <pc:chgData name="Jeffrey M. Colon" userId="615143b1-cdee-493d-9a9d-1565ce8666d9" providerId="ADAL" clId="{504DB5AF-AB14-C548-889F-0C4E0501E706}" dt="2021-03-02T17:26:25.184" v="14" actId="113"/>
        <pc:sldMkLst>
          <pc:docMk/>
          <pc:sldMk cId="1502303229" sldId="303"/>
        </pc:sldMkLst>
        <pc:spChg chg="mod">
          <ac:chgData name="Jeffrey M. Colon" userId="615143b1-cdee-493d-9a9d-1565ce8666d9" providerId="ADAL" clId="{504DB5AF-AB14-C548-889F-0C4E0501E706}" dt="2021-03-02T17:26:25.184" v="14" actId="113"/>
          <ac:spMkLst>
            <pc:docMk/>
            <pc:sldMk cId="1502303229" sldId="303"/>
            <ac:spMk id="2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3/7/22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1</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2</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5</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6</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11</a:t>
            </a:fld>
            <a:endParaRPr lang="en-US"/>
          </a:p>
        </p:txBody>
      </p:sp>
    </p:spTree>
    <p:extLst>
      <p:ext uri="{BB962C8B-B14F-4D97-AF65-F5344CB8AC3E}">
        <p14:creationId xmlns:p14="http://schemas.microsoft.com/office/powerpoint/2010/main" val="4518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dirty="0"/>
              <a:t>See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529898" y="4904544"/>
            <a:ext cx="7970083" cy="604651"/>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dirty="0"/>
              <a:t>Net: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SH would satisfy sections 30</a:t>
            </a:r>
            <a:r>
              <a:rPr lang="en-US" b="1" dirty="0">
                <a:solidFill>
                  <a:srgbClr val="FF0000"/>
                </a:solidFill>
              </a:rPr>
              <a:t>2</a:t>
            </a:r>
            <a:r>
              <a:rPr lang="en-US" dirty="0"/>
              <a:t>(b)(1),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a:t>
            </a:r>
            <a:r>
              <a:rPr lang="en-US"/>
              <a:t>, withdrawn 3/2019)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6</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reduces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section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15114</TotalTime>
  <Words>2727</Words>
  <Application>Microsoft Macintosh PowerPoint</Application>
  <PresentationFormat>Widescreen</PresentationFormat>
  <Paragraphs>380</Paragraphs>
  <Slides>25</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294</cp:revision>
  <dcterms:created xsi:type="dcterms:W3CDTF">2016-08-01T04:04:31Z</dcterms:created>
  <dcterms:modified xsi:type="dcterms:W3CDTF">2022-03-07T22:48:11Z</dcterms:modified>
</cp:coreProperties>
</file>