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7" r:id="rId34"/>
    <p:sldId id="308" r:id="rId35"/>
    <p:sldId id="303" r:id="rId3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48" dt="2023-01-27T19:41:54.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38"/>
    <p:restoredTop sz="94676"/>
  </p:normalViewPr>
  <p:slideViewPr>
    <p:cSldViewPr snapToGrid="0" snapToObjects="1">
      <p:cViewPr varScale="1">
        <p:scale>
          <a:sx n="110" d="100"/>
          <a:sy n="110" d="100"/>
        </p:scale>
        <p:origin x="1064" y="1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1/27/23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name="Worksheet" r:id="rId2" imgW="3479800" imgH="2108200" progId="Excel.Sheet.8">
                  <p:embed/>
                </p:oleObj>
              </mc:Choice>
              <mc:Fallback>
                <p:oleObj name="Worksheet" r:id="rId2"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8743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17236</TotalTime>
  <Words>4787</Words>
  <Application>Microsoft Macintosh PowerPoint</Application>
  <PresentationFormat>Widescreen</PresentationFormat>
  <Paragraphs>415</Paragraphs>
  <Slides>35</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Different Goals of Tax and Accounting</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237</cp:revision>
  <cp:lastPrinted>2023-01-25T20:40:12Z</cp:lastPrinted>
  <dcterms:created xsi:type="dcterms:W3CDTF">2016-08-01T04:04:31Z</dcterms:created>
  <dcterms:modified xsi:type="dcterms:W3CDTF">2023-01-27T19:44:16Z</dcterms:modified>
</cp:coreProperties>
</file>