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1"/>
  </p:notesMasterIdLst>
  <p:sldIdLst>
    <p:sldId id="256" r:id="rId2"/>
    <p:sldId id="257" r:id="rId3"/>
    <p:sldId id="258" r:id="rId4"/>
    <p:sldId id="280" r:id="rId5"/>
    <p:sldId id="281" r:id="rId6"/>
    <p:sldId id="282" r:id="rId7"/>
    <p:sldId id="283" r:id="rId8"/>
    <p:sldId id="284" r:id="rId9"/>
    <p:sldId id="259" r:id="rId10"/>
    <p:sldId id="260" r:id="rId11"/>
    <p:sldId id="299" r:id="rId12"/>
    <p:sldId id="261" r:id="rId13"/>
    <p:sldId id="262" r:id="rId14"/>
    <p:sldId id="300" r:id="rId15"/>
    <p:sldId id="301" r:id="rId16"/>
    <p:sldId id="263" r:id="rId17"/>
    <p:sldId id="264" r:id="rId18"/>
    <p:sldId id="267" r:id="rId19"/>
    <p:sldId id="26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20418A-67EC-1B49-97D9-95CA7E9862F0}" v="101" dt="2022-01-20T12:57:56.4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972"/>
    <p:restoredTop sz="91565"/>
  </p:normalViewPr>
  <p:slideViewPr>
    <p:cSldViewPr snapToGrid="0" snapToObjects="1">
      <p:cViewPr varScale="1">
        <p:scale>
          <a:sx n="112" d="100"/>
          <a:sy n="112" d="100"/>
        </p:scale>
        <p:origin x="132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M. Colon" userId="615143b1-cdee-493d-9a9d-1565ce8666d9" providerId="ADAL" clId="{C6667402-C9CD-3F44-A5AB-85141EA67659}"/>
    <pc:docChg chg="modSld">
      <pc:chgData name="Jeffrey M. Colon" userId="615143b1-cdee-493d-9a9d-1565ce8666d9" providerId="ADAL" clId="{C6667402-C9CD-3F44-A5AB-85141EA67659}" dt="2022-01-04T00:50:29.156" v="0" actId="13926"/>
      <pc:docMkLst>
        <pc:docMk/>
      </pc:docMkLst>
      <pc:sldChg chg="modSp mod">
        <pc:chgData name="Jeffrey M. Colon" userId="615143b1-cdee-493d-9a9d-1565ce8666d9" providerId="ADAL" clId="{C6667402-C9CD-3F44-A5AB-85141EA67659}" dt="2022-01-04T00:50:29.156" v="0" actId="13926"/>
        <pc:sldMkLst>
          <pc:docMk/>
          <pc:sldMk cId="724341716" sldId="282"/>
        </pc:sldMkLst>
        <pc:spChg chg="mod">
          <ac:chgData name="Jeffrey M. Colon" userId="615143b1-cdee-493d-9a9d-1565ce8666d9" providerId="ADAL" clId="{C6667402-C9CD-3F44-A5AB-85141EA67659}" dt="2022-01-04T00:50:29.156" v="0" actId="13926"/>
          <ac:spMkLst>
            <pc:docMk/>
            <pc:sldMk cId="724341716" sldId="282"/>
            <ac:spMk id="22530" creationId="{00000000-0000-0000-0000-000000000000}"/>
          </ac:spMkLst>
        </pc:spChg>
      </pc:sldChg>
    </pc:docChg>
  </pc:docChgLst>
  <pc:docChgLst>
    <pc:chgData name="Jeffrey M. Colon" userId="615143b1-cdee-493d-9a9d-1565ce8666d9" providerId="ADAL" clId="{7620418A-67EC-1B49-97D9-95CA7E9862F0}"/>
    <pc:docChg chg="modSld">
      <pc:chgData name="Jeffrey M. Colon" userId="615143b1-cdee-493d-9a9d-1565ce8666d9" providerId="ADAL" clId="{7620418A-67EC-1B49-97D9-95CA7E9862F0}" dt="2022-01-20T12:57:56.404" v="113" actId="20577"/>
      <pc:docMkLst>
        <pc:docMk/>
      </pc:docMkLst>
      <pc:sldChg chg="addSp modSp mod">
        <pc:chgData name="Jeffrey M. Colon" userId="615143b1-cdee-493d-9a9d-1565ce8666d9" providerId="ADAL" clId="{7620418A-67EC-1B49-97D9-95CA7E9862F0}" dt="2022-01-19T18:06:42.301" v="13" actId="20577"/>
        <pc:sldMkLst>
          <pc:docMk/>
          <pc:sldMk cId="784059181" sldId="256"/>
        </pc:sldMkLst>
        <pc:spChg chg="mod">
          <ac:chgData name="Jeffrey M. Colon" userId="615143b1-cdee-493d-9a9d-1565ce8666d9" providerId="ADAL" clId="{7620418A-67EC-1B49-97D9-95CA7E9862F0}" dt="2022-01-19T18:06:42.301" v="13" actId="20577"/>
          <ac:spMkLst>
            <pc:docMk/>
            <pc:sldMk cId="784059181" sldId="256"/>
            <ac:spMk id="3" creationId="{00000000-0000-0000-0000-000000000000}"/>
          </ac:spMkLst>
        </pc:spChg>
        <pc:picChg chg="add mod">
          <ac:chgData name="Jeffrey M. Colon" userId="615143b1-cdee-493d-9a9d-1565ce8666d9" providerId="ADAL" clId="{7620418A-67EC-1B49-97D9-95CA7E9862F0}" dt="2022-01-19T18:06:22.012" v="0"/>
          <ac:picMkLst>
            <pc:docMk/>
            <pc:sldMk cId="784059181" sldId="256"/>
            <ac:picMk id="8" creationId="{875BC4D3-57EF-9946-909E-614DC0E96A2F}"/>
          </ac:picMkLst>
        </pc:picChg>
      </pc:sldChg>
      <pc:sldChg chg="modSp modAnim">
        <pc:chgData name="Jeffrey M. Colon" userId="615143b1-cdee-493d-9a9d-1565ce8666d9" providerId="ADAL" clId="{7620418A-67EC-1B49-97D9-95CA7E9862F0}" dt="2022-01-20T12:57:56.404" v="113" actId="20577"/>
        <pc:sldMkLst>
          <pc:docMk/>
          <pc:sldMk cId="722997075" sldId="257"/>
        </pc:sldMkLst>
        <pc:spChg chg="mod">
          <ac:chgData name="Jeffrey M. Colon" userId="615143b1-cdee-493d-9a9d-1565ce8666d9" providerId="ADAL" clId="{7620418A-67EC-1B49-97D9-95CA7E9862F0}" dt="2022-01-20T12:57:56.404" v="113" actId="20577"/>
          <ac:spMkLst>
            <pc:docMk/>
            <pc:sldMk cId="722997075" sldId="257"/>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A6B8D7-CFCE-B84B-BA3D-E36F1D3D1033}" type="datetimeFigureOut">
              <a:rPr lang="en-US" smtClean="0"/>
              <a:t>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73258D-F88C-F440-AD20-53E2DCDDB8B5}" type="slidenum">
              <a:rPr lang="en-US" smtClean="0"/>
              <a:t>‹#›</a:t>
            </a:fld>
            <a:endParaRPr lang="en-US"/>
          </a:p>
        </p:txBody>
      </p:sp>
    </p:spTree>
    <p:extLst>
      <p:ext uri="{BB962C8B-B14F-4D97-AF65-F5344CB8AC3E}">
        <p14:creationId xmlns:p14="http://schemas.microsoft.com/office/powerpoint/2010/main" val="460933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73258D-F88C-F440-AD20-53E2DCDDB8B5}" type="slidenum">
              <a:rPr lang="en-US" smtClean="0"/>
              <a:t>1</a:t>
            </a:fld>
            <a:endParaRPr lang="en-US"/>
          </a:p>
        </p:txBody>
      </p:sp>
    </p:spTree>
    <p:extLst>
      <p:ext uri="{BB962C8B-B14F-4D97-AF65-F5344CB8AC3E}">
        <p14:creationId xmlns:p14="http://schemas.microsoft.com/office/powerpoint/2010/main" val="9299373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73258D-F88C-F440-AD20-53E2DCDDB8B5}" type="slidenum">
              <a:rPr lang="en-US" smtClean="0"/>
              <a:t>3</a:t>
            </a:fld>
            <a:endParaRPr lang="en-US"/>
          </a:p>
        </p:txBody>
      </p:sp>
    </p:spTree>
    <p:extLst>
      <p:ext uri="{BB962C8B-B14F-4D97-AF65-F5344CB8AC3E}">
        <p14:creationId xmlns:p14="http://schemas.microsoft.com/office/powerpoint/2010/main" val="16347476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fld id="{4558C52D-64BB-C941-8CB6-E3187F3C9FF0}" type="slidenum">
              <a:rPr lang="en-US" altLang="en-US" sz="1200">
                <a:latin typeface="Times" charset="0"/>
              </a:rPr>
              <a:pPr/>
              <a:t>4</a:t>
            </a:fld>
            <a:endParaRPr lang="en-US" altLang="en-US" sz="1200">
              <a:latin typeface="Times" charset="0"/>
            </a:endParaRPr>
          </a:p>
        </p:txBody>
      </p:sp>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p>
        </p:txBody>
      </p:sp>
    </p:spTree>
    <p:extLst>
      <p:ext uri="{BB962C8B-B14F-4D97-AF65-F5344CB8AC3E}">
        <p14:creationId xmlns:p14="http://schemas.microsoft.com/office/powerpoint/2010/main" val="17493075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fld id="{19872679-F730-7143-8969-515D153A372A}" type="slidenum">
              <a:rPr lang="en-US" altLang="en-US" sz="1200">
                <a:latin typeface="Times" charset="0"/>
              </a:rPr>
              <a:pPr/>
              <a:t>5</a:t>
            </a:fld>
            <a:endParaRPr lang="en-US" altLang="en-US" sz="1200">
              <a:latin typeface="Times" charset="0"/>
            </a:endParaRPr>
          </a:p>
        </p:txBody>
      </p:sp>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p>
        </p:txBody>
      </p:sp>
    </p:spTree>
    <p:extLst>
      <p:ext uri="{BB962C8B-B14F-4D97-AF65-F5344CB8AC3E}">
        <p14:creationId xmlns:p14="http://schemas.microsoft.com/office/powerpoint/2010/main" val="9892629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73258D-F88C-F440-AD20-53E2DCDDB8B5}" type="slidenum">
              <a:rPr lang="en-US" smtClean="0"/>
              <a:t>6</a:t>
            </a:fld>
            <a:endParaRPr lang="en-US"/>
          </a:p>
        </p:txBody>
      </p:sp>
    </p:spTree>
    <p:extLst>
      <p:ext uri="{BB962C8B-B14F-4D97-AF65-F5344CB8AC3E}">
        <p14:creationId xmlns:p14="http://schemas.microsoft.com/office/powerpoint/2010/main" val="17568543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fld id="{7A1E50C9-9D3D-CF4C-95BC-90F860D77D37}" type="slidenum">
              <a:rPr lang="en-US" altLang="en-US" sz="1200">
                <a:latin typeface="Times" charset="0"/>
              </a:rPr>
              <a:pPr/>
              <a:t>7</a:t>
            </a:fld>
            <a:endParaRPr lang="en-US" altLang="en-US" sz="1200">
              <a:latin typeface="Times" charset="0"/>
            </a:endParaRPr>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p>
        </p:txBody>
      </p:sp>
    </p:spTree>
    <p:extLst>
      <p:ext uri="{BB962C8B-B14F-4D97-AF65-F5344CB8AC3E}">
        <p14:creationId xmlns:p14="http://schemas.microsoft.com/office/powerpoint/2010/main" val="3918416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fld id="{2A2FD415-3503-C54A-920B-CD0EF3E8E5CE}" type="slidenum">
              <a:rPr lang="en-US" altLang="en-US" sz="1200">
                <a:latin typeface="Times" charset="0"/>
              </a:rPr>
              <a:pPr/>
              <a:t>8</a:t>
            </a:fld>
            <a:endParaRPr lang="en-US" altLang="en-US" sz="1200">
              <a:latin typeface="Times" charset="0"/>
            </a:endParaRPr>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p>
        </p:txBody>
      </p:sp>
    </p:spTree>
    <p:extLst>
      <p:ext uri="{BB962C8B-B14F-4D97-AF65-F5344CB8AC3E}">
        <p14:creationId xmlns:p14="http://schemas.microsoft.com/office/powerpoint/2010/main" val="20041053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12192000" cy="369888"/>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80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4165600" y="6474733"/>
            <a:ext cx="3860800" cy="288925"/>
          </a:xfrm>
        </p:spPr>
        <p:txBody>
          <a:bodyPr/>
          <a:lstStyle>
            <a:lvl1pPr>
              <a:defRPr smtClean="0"/>
            </a:lvl1pPr>
          </a:lstStyle>
          <a:p>
            <a:pPr>
              <a:defRPr/>
            </a:pPr>
            <a:r>
              <a:rPr lang="en-US"/>
              <a:t>Introduction</a:t>
            </a:r>
            <a:endParaRPr lang="en-US" dirty="0"/>
          </a:p>
        </p:txBody>
      </p:sp>
    </p:spTree>
    <p:extLst>
      <p:ext uri="{BB962C8B-B14F-4D97-AF65-F5344CB8AC3E}">
        <p14:creationId xmlns:p14="http://schemas.microsoft.com/office/powerpoint/2010/main" val="135592511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180753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141732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50769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450501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411480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2760613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61912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5016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5016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61912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61912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5016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016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501651" y="3302419"/>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5016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61912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6191251" y="3302418"/>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61912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Introduction</a:t>
            </a:r>
            <a:endParaRPr lang="en-US" dirty="0"/>
          </a:p>
        </p:txBody>
      </p:sp>
    </p:spTree>
    <p:extLst>
      <p:ext uri="{BB962C8B-B14F-4D97-AF65-F5344CB8AC3E}">
        <p14:creationId xmlns:p14="http://schemas.microsoft.com/office/powerpoint/2010/main" val="21179933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601565"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84480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513036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7408972"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9747251"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601565"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84480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513036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7408972"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9747251"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2448545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609600" y="1417320"/>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609600" y="3065544"/>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609600" y="4713767"/>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44800" y="1417320"/>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844800" y="3065543"/>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844800" y="4713767"/>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7416052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563034" y="1397000"/>
            <a:ext cx="2317751" cy="1155700"/>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36" name="Text Placeholder 3"/>
          <p:cNvSpPr>
            <a:spLocks noGrp="1"/>
          </p:cNvSpPr>
          <p:nvPr>
            <p:ph type="body" sz="quarter" idx="13"/>
          </p:nvPr>
        </p:nvSpPr>
        <p:spPr>
          <a:xfrm>
            <a:off x="2747434"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7" name="Text Placeholder 4"/>
          <p:cNvSpPr>
            <a:spLocks noGrp="1"/>
          </p:cNvSpPr>
          <p:nvPr>
            <p:ph type="body" sz="quarter" idx="15"/>
          </p:nvPr>
        </p:nvSpPr>
        <p:spPr>
          <a:xfrm>
            <a:off x="7114120" y="1397000"/>
            <a:ext cx="2317749"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8" name="Text Placeholder 5"/>
          <p:cNvSpPr>
            <a:spLocks noGrp="1"/>
          </p:cNvSpPr>
          <p:nvPr>
            <p:ph type="body" sz="quarter" idx="16"/>
          </p:nvPr>
        </p:nvSpPr>
        <p:spPr>
          <a:xfrm>
            <a:off x="4931834" y="1397000"/>
            <a:ext cx="2315633" cy="1155700"/>
          </a:xfrm>
          <a:prstGeom prst="chevron">
            <a:avLst>
              <a:gd name="adj" fmla="val 1868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9298521"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0" name="Text Placeholder 7"/>
          <p:cNvSpPr>
            <a:spLocks noGrp="1"/>
          </p:cNvSpPr>
          <p:nvPr>
            <p:ph type="body" sz="quarter" idx="18"/>
          </p:nvPr>
        </p:nvSpPr>
        <p:spPr>
          <a:xfrm>
            <a:off x="563033" y="2954338"/>
            <a:ext cx="2863851" cy="1155700"/>
          </a:xfrm>
          <a:prstGeom prst="homePlate">
            <a:avLst>
              <a:gd name="adj" fmla="val 1955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3291418"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2" name="Text Placeholder 9"/>
          <p:cNvSpPr>
            <a:spLocks noGrp="1"/>
          </p:cNvSpPr>
          <p:nvPr>
            <p:ph type="body" sz="quarter" idx="20"/>
          </p:nvPr>
        </p:nvSpPr>
        <p:spPr>
          <a:xfrm>
            <a:off x="8748186"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3" name="Text Placeholder 10"/>
          <p:cNvSpPr>
            <a:spLocks noGrp="1"/>
          </p:cNvSpPr>
          <p:nvPr>
            <p:ph type="body" sz="quarter" idx="21"/>
          </p:nvPr>
        </p:nvSpPr>
        <p:spPr>
          <a:xfrm>
            <a:off x="6019802"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4" name="Text Placeholder 11"/>
          <p:cNvSpPr>
            <a:spLocks noGrp="1"/>
          </p:cNvSpPr>
          <p:nvPr>
            <p:ph type="body" sz="quarter" idx="22"/>
          </p:nvPr>
        </p:nvSpPr>
        <p:spPr>
          <a:xfrm>
            <a:off x="575734" y="4497388"/>
            <a:ext cx="3754967" cy="1154112"/>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45" name="Text Placeholder 12"/>
          <p:cNvSpPr>
            <a:spLocks noGrp="1"/>
          </p:cNvSpPr>
          <p:nvPr>
            <p:ph type="body" sz="quarter" idx="23"/>
          </p:nvPr>
        </p:nvSpPr>
        <p:spPr>
          <a:xfrm>
            <a:off x="4226985" y="4497388"/>
            <a:ext cx="3754967" cy="1154112"/>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6" name="Text Placeholder 13"/>
          <p:cNvSpPr>
            <a:spLocks noGrp="1"/>
          </p:cNvSpPr>
          <p:nvPr>
            <p:ph type="body" sz="quarter" idx="25"/>
          </p:nvPr>
        </p:nvSpPr>
        <p:spPr>
          <a:xfrm>
            <a:off x="7878234" y="4497388"/>
            <a:ext cx="3754967" cy="1154112"/>
          </a:xfrm>
          <a:prstGeom prst="chevron">
            <a:avLst>
              <a:gd name="adj" fmla="val 1871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344818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844800" y="1344304"/>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6" name="Text Placeholder 5"/>
          <p:cNvSpPr>
            <a:spLocks noGrp="1"/>
          </p:cNvSpPr>
          <p:nvPr>
            <p:ph type="body" sz="quarter" idx="32"/>
          </p:nvPr>
        </p:nvSpPr>
        <p:spPr>
          <a:xfrm>
            <a:off x="2844800" y="2360778"/>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7" name="Text Placeholder 5"/>
          <p:cNvSpPr>
            <a:spLocks noGrp="1"/>
          </p:cNvSpPr>
          <p:nvPr>
            <p:ph type="body" sz="quarter" idx="33"/>
          </p:nvPr>
        </p:nvSpPr>
        <p:spPr>
          <a:xfrm>
            <a:off x="2844800" y="3377252"/>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9" name="Text Placeholder 5"/>
          <p:cNvSpPr>
            <a:spLocks noGrp="1"/>
          </p:cNvSpPr>
          <p:nvPr>
            <p:ph type="body" sz="quarter" idx="34"/>
          </p:nvPr>
        </p:nvSpPr>
        <p:spPr>
          <a:xfrm>
            <a:off x="2844800" y="4393726"/>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0" name="Text Placeholder 5"/>
          <p:cNvSpPr>
            <a:spLocks noGrp="1"/>
          </p:cNvSpPr>
          <p:nvPr>
            <p:ph type="body" sz="quarter" idx="35"/>
          </p:nvPr>
        </p:nvSpPr>
        <p:spPr>
          <a:xfrm>
            <a:off x="2844800" y="5410200"/>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Text Placeholder 19"/>
          <p:cNvSpPr>
            <a:spLocks noGrp="1"/>
          </p:cNvSpPr>
          <p:nvPr>
            <p:ph type="body" sz="quarter" idx="10"/>
          </p:nvPr>
        </p:nvSpPr>
        <p:spPr>
          <a:xfrm>
            <a:off x="609600" y="1344304"/>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609600" y="2357366"/>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609600" y="3370428"/>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609600" y="4383490"/>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609600" y="5396552"/>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8787942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58928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6" name="Line 115"/>
          <p:cNvSpPr>
            <a:spLocks noChangeShapeType="1"/>
          </p:cNvSpPr>
          <p:nvPr userDrawn="1"/>
        </p:nvSpPr>
        <p:spPr bwMode="gray">
          <a:xfrm>
            <a:off x="30480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7" name="Line 118"/>
          <p:cNvSpPr>
            <a:spLocks noChangeShapeType="1"/>
          </p:cNvSpPr>
          <p:nvPr/>
        </p:nvSpPr>
        <p:spPr bwMode="gray">
          <a:xfrm>
            <a:off x="90043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grpSp>
        <p:nvGrpSpPr>
          <p:cNvPr id="18" name="Group 123"/>
          <p:cNvGrpSpPr>
            <a:grpSpLocks/>
          </p:cNvGrpSpPr>
          <p:nvPr userDrawn="1"/>
        </p:nvGrpSpPr>
        <p:grpSpPr bwMode="auto">
          <a:xfrm>
            <a:off x="611718" y="3478213"/>
            <a:ext cx="10358967"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66" name="Line 125"/>
          <p:cNvSpPr>
            <a:spLocks noChangeShapeType="1"/>
          </p:cNvSpPr>
          <p:nvPr userDrawn="1"/>
        </p:nvSpPr>
        <p:spPr bwMode="gray">
          <a:xfrm>
            <a:off x="4572000" y="3651251"/>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7" name="Line 4"/>
          <p:cNvSpPr>
            <a:spLocks noChangeShapeType="1"/>
          </p:cNvSpPr>
          <p:nvPr userDrawn="1"/>
        </p:nvSpPr>
        <p:spPr bwMode="gray">
          <a:xfrm>
            <a:off x="2235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8" name="Line 108"/>
          <p:cNvSpPr>
            <a:spLocks noChangeShapeType="1"/>
          </p:cNvSpPr>
          <p:nvPr userDrawn="1"/>
        </p:nvSpPr>
        <p:spPr bwMode="gray">
          <a:xfrm>
            <a:off x="74168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9" name="Line 111"/>
          <p:cNvSpPr>
            <a:spLocks noChangeShapeType="1"/>
          </p:cNvSpPr>
          <p:nvPr userDrawn="1"/>
        </p:nvSpPr>
        <p:spPr bwMode="gray">
          <a:xfrm>
            <a:off x="10261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0" name="Line 139"/>
          <p:cNvSpPr>
            <a:spLocks noChangeShapeType="1"/>
          </p:cNvSpPr>
          <p:nvPr userDrawn="1"/>
        </p:nvSpPr>
        <p:spPr bwMode="gray">
          <a:xfrm>
            <a:off x="4375151"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1" name="AutoShape 3"/>
          <p:cNvSpPr>
            <a:spLocks noChangeArrowheads="1"/>
          </p:cNvSpPr>
          <p:nvPr userDrawn="1"/>
        </p:nvSpPr>
        <p:spPr bwMode="gray">
          <a:xfrm>
            <a:off x="603251" y="3413125"/>
            <a:ext cx="10985500"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91440" bIns="9144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1000" b="1">
              <a:solidFill>
                <a:srgbClr val="4D4D4D"/>
              </a:solidFill>
              <a:latin typeface="Arial" charset="0"/>
            </a:endParaRPr>
          </a:p>
        </p:txBody>
      </p:sp>
      <p:grpSp>
        <p:nvGrpSpPr>
          <p:cNvPr id="72" name="Group 123"/>
          <p:cNvGrpSpPr>
            <a:grpSpLocks/>
          </p:cNvGrpSpPr>
          <p:nvPr userDrawn="1"/>
        </p:nvGrpSpPr>
        <p:grpSpPr bwMode="auto">
          <a:xfrm>
            <a:off x="814918" y="3460751"/>
            <a:ext cx="10358967"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48" name="Text Placeholder 246"/>
          <p:cNvSpPr>
            <a:spLocks noGrp="1"/>
          </p:cNvSpPr>
          <p:nvPr>
            <p:ph type="body" sz="quarter" idx="11"/>
          </p:nvPr>
        </p:nvSpPr>
        <p:spPr>
          <a:xfrm>
            <a:off x="3381155" y="12954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4224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4" name="Text Placeholder 142"/>
          <p:cNvSpPr>
            <a:spLocks noGrp="1"/>
          </p:cNvSpPr>
          <p:nvPr>
            <p:ph type="body" sz="quarter" idx="20"/>
          </p:nvPr>
        </p:nvSpPr>
        <p:spPr>
          <a:xfrm>
            <a:off x="47752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6" name="Text Placeholder 142"/>
          <p:cNvSpPr>
            <a:spLocks noGrp="1"/>
          </p:cNvSpPr>
          <p:nvPr>
            <p:ph type="body" sz="quarter" idx="21"/>
          </p:nvPr>
        </p:nvSpPr>
        <p:spPr>
          <a:xfrm>
            <a:off x="707136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7" name="Text Placeholder 142"/>
          <p:cNvSpPr>
            <a:spLocks noGrp="1"/>
          </p:cNvSpPr>
          <p:nvPr>
            <p:ph type="body" sz="quarter" idx="22"/>
          </p:nvPr>
        </p:nvSpPr>
        <p:spPr>
          <a:xfrm>
            <a:off x="963168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12192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92456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20320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64008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3556000" y="5181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79883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48768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3170367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1219201" y="129540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0" name="Text Placeholder 27"/>
          <p:cNvSpPr>
            <a:spLocks noGrp="1"/>
          </p:cNvSpPr>
          <p:nvPr>
            <p:ph type="body" sz="quarter" idx="22"/>
          </p:nvPr>
        </p:nvSpPr>
        <p:spPr>
          <a:xfrm>
            <a:off x="1219201" y="1800013"/>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1" name="Text Placeholder 27"/>
          <p:cNvSpPr>
            <a:spLocks noGrp="1"/>
          </p:cNvSpPr>
          <p:nvPr>
            <p:ph type="body" sz="quarter" idx="23"/>
          </p:nvPr>
        </p:nvSpPr>
        <p:spPr>
          <a:xfrm>
            <a:off x="1219201" y="2304626"/>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2" name="Text Placeholder 27"/>
          <p:cNvSpPr>
            <a:spLocks noGrp="1"/>
          </p:cNvSpPr>
          <p:nvPr>
            <p:ph type="body" sz="quarter" idx="24"/>
          </p:nvPr>
        </p:nvSpPr>
        <p:spPr>
          <a:xfrm>
            <a:off x="1219201" y="2809239"/>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3" name="Text Placeholder 27"/>
          <p:cNvSpPr>
            <a:spLocks noGrp="1"/>
          </p:cNvSpPr>
          <p:nvPr>
            <p:ph type="body" sz="quarter" idx="25"/>
          </p:nvPr>
        </p:nvSpPr>
        <p:spPr>
          <a:xfrm>
            <a:off x="1219201" y="3313852"/>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4" name="Text Placeholder 27"/>
          <p:cNvSpPr>
            <a:spLocks noGrp="1"/>
          </p:cNvSpPr>
          <p:nvPr>
            <p:ph type="body" sz="quarter" idx="26"/>
          </p:nvPr>
        </p:nvSpPr>
        <p:spPr>
          <a:xfrm>
            <a:off x="1219201" y="3818465"/>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5" name="Text Placeholder 27"/>
          <p:cNvSpPr>
            <a:spLocks noGrp="1"/>
          </p:cNvSpPr>
          <p:nvPr>
            <p:ph type="body" sz="quarter" idx="27"/>
          </p:nvPr>
        </p:nvSpPr>
        <p:spPr>
          <a:xfrm>
            <a:off x="1219201" y="4323078"/>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6" name="Text Placeholder 27"/>
          <p:cNvSpPr>
            <a:spLocks noGrp="1"/>
          </p:cNvSpPr>
          <p:nvPr>
            <p:ph type="body" sz="quarter" idx="28"/>
          </p:nvPr>
        </p:nvSpPr>
        <p:spPr>
          <a:xfrm>
            <a:off x="1219201" y="4827691"/>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23" name="Text Placeholder 22"/>
          <p:cNvSpPr>
            <a:spLocks noGrp="1"/>
          </p:cNvSpPr>
          <p:nvPr>
            <p:ph type="body" sz="quarter" idx="29"/>
          </p:nvPr>
        </p:nvSpPr>
        <p:spPr>
          <a:xfrm>
            <a:off x="609600" y="129540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609600" y="1800013"/>
            <a:ext cx="609600" cy="411480"/>
          </a:xfrm>
          <a:prstGeom prst="rect">
            <a:avLst/>
          </a:prstGeom>
          <a:solidFill>
            <a:srgbClr val="B01C2E"/>
          </a:solidFill>
          <a:ln>
            <a:solidFill>
              <a:srgbClr val="999999"/>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40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609600" y="2304626"/>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609600" y="2809239"/>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609600" y="3313852"/>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609600" y="3818465"/>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609600" y="4323078"/>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609600" y="4827691"/>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10972800" y="129540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10972800" y="1800013"/>
            <a:ext cx="609600" cy="411480"/>
          </a:xfrm>
          <a:prstGeom prst="rect">
            <a:avLst/>
          </a:prstGeom>
          <a:noFill/>
          <a:ln>
            <a:solidFill>
              <a:srgbClr val="C0C0C0"/>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2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10972800" y="2304626"/>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10972800" y="2809239"/>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10972800" y="3313852"/>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10972800" y="3818465"/>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10972800" y="4323078"/>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10972800" y="4827691"/>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1215702" y="5332304"/>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47" name="Text Placeholder 22"/>
          <p:cNvSpPr>
            <a:spLocks noGrp="1"/>
          </p:cNvSpPr>
          <p:nvPr>
            <p:ph type="body" sz="quarter" idx="46"/>
          </p:nvPr>
        </p:nvSpPr>
        <p:spPr>
          <a:xfrm>
            <a:off x="606100" y="5332304"/>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10969300" y="5332304"/>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1215702" y="583692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50" name="Text Placeholder 22"/>
          <p:cNvSpPr>
            <a:spLocks noGrp="1"/>
          </p:cNvSpPr>
          <p:nvPr>
            <p:ph type="body" sz="quarter" idx="49"/>
          </p:nvPr>
        </p:nvSpPr>
        <p:spPr>
          <a:xfrm>
            <a:off x="606100" y="583692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10969300" y="583692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4455457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609600" y="1335024"/>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609600" y="3744363"/>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2540000" y="1348565"/>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2540000" y="3763963"/>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2540000" y="2199167"/>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2540000" y="4619625"/>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3759200" y="1348565"/>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2" name="Text Placeholder 5"/>
          <p:cNvSpPr>
            <a:spLocks noGrp="1"/>
          </p:cNvSpPr>
          <p:nvPr>
            <p:ph type="body" sz="quarter" idx="32"/>
          </p:nvPr>
        </p:nvSpPr>
        <p:spPr>
          <a:xfrm>
            <a:off x="3759200" y="3763963"/>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6" name="Text Placeholder 5"/>
          <p:cNvSpPr>
            <a:spLocks noGrp="1"/>
          </p:cNvSpPr>
          <p:nvPr>
            <p:ph type="body" sz="quarter" idx="33"/>
          </p:nvPr>
        </p:nvSpPr>
        <p:spPr>
          <a:xfrm>
            <a:off x="3759200" y="2199167"/>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8" name="Text Placeholder 5"/>
          <p:cNvSpPr>
            <a:spLocks noGrp="1"/>
          </p:cNvSpPr>
          <p:nvPr>
            <p:ph type="body" sz="quarter" idx="34"/>
          </p:nvPr>
        </p:nvSpPr>
        <p:spPr>
          <a:xfrm>
            <a:off x="3759200" y="4619625"/>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74447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512064" y="533400"/>
            <a:ext cx="11277600" cy="5812064"/>
          </a:xfrm>
          <a:prstGeom prst="rect">
            <a:avLst/>
          </a:prstGeom>
        </p:spPr>
        <p:txBody>
          <a:bodyPr/>
          <a:lstStyle>
            <a:lvl1pPr marL="228600" indent="-228600" algn="just" defTabSz="9144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457200" indent="-228600" algn="just">
              <a:buClr>
                <a:srgbClr val="B01C2E"/>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685800" indent="-228600" algn="just">
              <a:buClr>
                <a:srgbClr val="B01C2E"/>
              </a:buClr>
              <a:buSzPct val="60000"/>
              <a:buFont typeface="Courier New" charset="0"/>
              <a:buChar char="o"/>
              <a:defRPr lang="en-US" sz="2000" kern="1200" baseline="0" dirty="0" smtClean="0">
                <a:solidFill>
                  <a:schemeClr val="tx1"/>
                </a:solidFill>
                <a:latin typeface="Calibri" charset="0"/>
                <a:ea typeface="Calibri" charset="0"/>
                <a:cs typeface="Calibri" charset="0"/>
              </a:defRPr>
            </a:lvl3pPr>
            <a:lvl4pPr marL="914400" indent="-228600" algn="just">
              <a:buClr>
                <a:srgbClr val="B01C2E"/>
              </a:buClr>
              <a:buSzPct val="60000"/>
              <a:buFont typeface="Arial" charset="0"/>
              <a:buChar char="•"/>
              <a:defRPr lang="en-US" sz="1800" kern="1200" baseline="0" dirty="0" smtClean="0">
                <a:solidFill>
                  <a:schemeClr val="tx1"/>
                </a:solidFill>
                <a:latin typeface="Calibri" charset="0"/>
                <a:ea typeface="Calibri" charset="0"/>
                <a:cs typeface="Calibri" charset="0"/>
              </a:defRPr>
            </a:lvl4pPr>
            <a:lvl5pPr marL="1143000" algn="just">
              <a:buClr>
                <a:srgbClr val="B01C2E"/>
              </a:buClr>
              <a:buSzPct val="60000"/>
              <a:buFont typeface="Calibri" pitchFamily="34" charset="0"/>
              <a:buChar char="–"/>
              <a:defRPr lang="en-US" sz="1800" kern="1200" dirty="0" smtClean="0">
                <a:solidFill>
                  <a:schemeClr val="tx1"/>
                </a:solidFill>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512064" y="41933"/>
            <a:ext cx="112776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395288" algn="l"/>
              </a:tabLst>
              <a:defRPr sz="2000" b="1"/>
            </a:lvl1pPr>
          </a:lstStyle>
          <a:p>
            <a:pPr lvl="0"/>
            <a:r>
              <a:rPr lang="en-US"/>
              <a:t>Click to edit Master title style</a:t>
            </a:r>
            <a:endParaRPr lang="en-US" dirty="0"/>
          </a:p>
        </p:txBody>
      </p:sp>
      <p:sp>
        <p:nvSpPr>
          <p:cNvPr id="5" name="Slide Number Placeholder 9"/>
          <p:cNvSpPr>
            <a:spLocks noGrp="1"/>
          </p:cNvSpPr>
          <p:nvPr>
            <p:ph type="sldNum" sz="quarter" idx="10"/>
          </p:nvPr>
        </p:nvSpPr>
        <p:spPr>
          <a:xfrm>
            <a:off x="11180064" y="6471105"/>
            <a:ext cx="6096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a:t>Introduction</a:t>
            </a:r>
            <a:endParaRPr lang="en-US" dirty="0"/>
          </a:p>
        </p:txBody>
      </p:sp>
      <p:sp>
        <p:nvSpPr>
          <p:cNvPr id="8" name="Rectangle 7"/>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105671305"/>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6195484"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8" name="Freeform 4"/>
          <p:cNvSpPr>
            <a:spLocks/>
          </p:cNvSpPr>
          <p:nvPr userDrawn="1"/>
        </p:nvSpPr>
        <p:spPr bwMode="auto">
          <a:xfrm>
            <a:off x="1003300"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9" name="Text Placeholder 8"/>
          <p:cNvSpPr>
            <a:spLocks noGrp="1"/>
          </p:cNvSpPr>
          <p:nvPr>
            <p:ph type="body" sz="quarter" idx="21"/>
          </p:nvPr>
        </p:nvSpPr>
        <p:spPr>
          <a:xfrm rot="5400000">
            <a:off x="3122762"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2" name="Text Placeholder 8"/>
          <p:cNvSpPr>
            <a:spLocks noGrp="1"/>
          </p:cNvSpPr>
          <p:nvPr>
            <p:ph type="body" sz="quarter" idx="25"/>
          </p:nvPr>
        </p:nvSpPr>
        <p:spPr>
          <a:xfrm rot="5400000">
            <a:off x="8315844"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1002811"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6195893"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vl6pPr marL="1143000">
              <a:buClr>
                <a:srgbClr val="B01C2E"/>
              </a:buClr>
              <a:buFont typeface="Arial" pitchFamily="34" charset="0"/>
              <a:buChar char="–"/>
              <a:defRPr sz="12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3240263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588434"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2" name="Freeform 4"/>
          <p:cNvSpPr>
            <a:spLocks/>
          </p:cNvSpPr>
          <p:nvPr userDrawn="1"/>
        </p:nvSpPr>
        <p:spPr bwMode="auto">
          <a:xfrm>
            <a:off x="3403600" y="1911351"/>
            <a:ext cx="2559051"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3" name="Freeform 4"/>
          <p:cNvSpPr>
            <a:spLocks/>
          </p:cNvSpPr>
          <p:nvPr userDrawn="1"/>
        </p:nvSpPr>
        <p:spPr bwMode="auto">
          <a:xfrm>
            <a:off x="6197601"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4" name="Freeform 4"/>
          <p:cNvSpPr>
            <a:spLocks/>
          </p:cNvSpPr>
          <p:nvPr userDrawn="1"/>
        </p:nvSpPr>
        <p:spPr bwMode="auto">
          <a:xfrm>
            <a:off x="9027585"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7" name="Text Placeholder 8"/>
          <p:cNvSpPr>
            <a:spLocks noGrp="1"/>
          </p:cNvSpPr>
          <p:nvPr>
            <p:ph type="body" sz="quarter" idx="21"/>
          </p:nvPr>
        </p:nvSpPr>
        <p:spPr>
          <a:xfrm rot="5400000">
            <a:off x="1563115"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8"/>
          <p:cNvSpPr>
            <a:spLocks noGrp="1"/>
          </p:cNvSpPr>
          <p:nvPr>
            <p:ph type="body" sz="quarter" idx="27"/>
          </p:nvPr>
        </p:nvSpPr>
        <p:spPr>
          <a:xfrm rot="5400000">
            <a:off x="4377013"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3" name="Text Placeholder 8"/>
          <p:cNvSpPr>
            <a:spLocks noGrp="1"/>
          </p:cNvSpPr>
          <p:nvPr>
            <p:ph type="body" sz="quarter" idx="28"/>
          </p:nvPr>
        </p:nvSpPr>
        <p:spPr>
          <a:xfrm rot="5400000">
            <a:off x="7171436"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4" name="Text Placeholder 8"/>
          <p:cNvSpPr>
            <a:spLocks noGrp="1"/>
          </p:cNvSpPr>
          <p:nvPr>
            <p:ph type="body" sz="quarter" idx="29"/>
          </p:nvPr>
        </p:nvSpPr>
        <p:spPr>
          <a:xfrm rot="5400000">
            <a:off x="10002267"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89279"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3403177"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6197600"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9028431"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525267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451104" y="1450181"/>
            <a:ext cx="3462528"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11" name="Text Placeholder 13"/>
          <p:cNvSpPr>
            <a:spLocks noGrp="1"/>
          </p:cNvSpPr>
          <p:nvPr>
            <p:ph type="body" sz="quarter" idx="17"/>
          </p:nvPr>
        </p:nvSpPr>
        <p:spPr>
          <a:xfrm>
            <a:off x="4364739"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8278372"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4364736"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8278368"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451104" y="2057402"/>
            <a:ext cx="3364992" cy="276999"/>
          </a:xfrm>
          <a:prstGeom prst="rect">
            <a:avLst/>
          </a:prstGeom>
          <a:solidFill>
            <a:srgbClr val="FFFFFF"/>
          </a:solidFill>
          <a:ln>
            <a:solidFill>
              <a:srgbClr val="C0C0C0"/>
            </a:solidFill>
          </a:ln>
        </p:spPr>
        <p:txBody>
          <a:bodyPr lIns="91440" anchor="t" anchorCtr="0">
            <a:spAutoFit/>
          </a:bodyP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7784782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9505696" y="1493520"/>
            <a:ext cx="1975104" cy="4754880"/>
          </a:xfrm>
          <a:prstGeom prst="rect">
            <a:avLst/>
          </a:prstGeom>
          <a:ln>
            <a:solidFill>
              <a:srgbClr val="C0C0C0"/>
            </a:solidFill>
          </a:ln>
        </p:spPr>
        <p:txBody>
          <a:bodyPr lIns="45720" anchor="t"/>
          <a:lstStyle>
            <a:lvl1pPr marL="164592" indent="-164592" algn="l">
              <a:lnSpc>
                <a:spcPts val="1400"/>
              </a:lnSpc>
              <a:spcBef>
                <a:spcPts val="0"/>
              </a:spcBef>
              <a:buClr>
                <a:schemeClr val="accent1"/>
              </a:buClr>
              <a:buFont typeface="Wingdings" pitchFamily="2" charset="2"/>
              <a:buChar char="§"/>
              <a:defRPr sz="1200" b="0">
                <a:solidFill>
                  <a:srgbClr val="000000"/>
                </a:solidFill>
              </a:defRPr>
            </a:lvl1pPr>
            <a:lvl2pPr marL="164592" indent="0" algn="l">
              <a:spcBef>
                <a:spcPts val="700"/>
              </a:spcBef>
              <a:buNone/>
              <a:defRPr sz="1200" b="0"/>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5"/>
          <p:cNvSpPr>
            <a:spLocks noGrp="1"/>
          </p:cNvSpPr>
          <p:nvPr>
            <p:ph type="body" sz="quarter" idx="21"/>
          </p:nvPr>
        </p:nvSpPr>
        <p:spPr>
          <a:xfrm>
            <a:off x="609600" y="16002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rgbClr val="C0C0C0"/>
              </a:buClr>
              <a:buSzTx/>
              <a:buFont typeface="Wingdings 2" pitchFamily="18" charset="2"/>
              <a:buChar char="¡"/>
              <a:tabLst/>
              <a:defRPr sz="1200" b="1" baseline="0">
                <a:solidFill>
                  <a:srgbClr val="FFFFFF"/>
                </a:solidFill>
              </a:defRPr>
            </a:lvl1pPr>
            <a:lvl2pPr marL="117475" indent="0">
              <a:buFontTx/>
              <a:buNone/>
              <a:defRPr sz="1000"/>
            </a:lvl2pPr>
          </a:lstStyle>
          <a:p>
            <a:pPr lvl="0"/>
            <a:r>
              <a:rPr lang="en-US"/>
              <a:t>Click to edit Master text styles</a:t>
            </a:r>
          </a:p>
        </p:txBody>
      </p:sp>
      <p:sp>
        <p:nvSpPr>
          <p:cNvPr id="24" name="Text Placeholder 5"/>
          <p:cNvSpPr>
            <a:spLocks noGrp="1"/>
          </p:cNvSpPr>
          <p:nvPr>
            <p:ph type="body" sz="quarter" idx="23"/>
          </p:nvPr>
        </p:nvSpPr>
        <p:spPr>
          <a:xfrm>
            <a:off x="609600" y="48768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25" name="Text Placeholder 5"/>
          <p:cNvSpPr>
            <a:spLocks noGrp="1"/>
          </p:cNvSpPr>
          <p:nvPr>
            <p:ph type="body" sz="quarter" idx="24"/>
          </p:nvPr>
        </p:nvSpPr>
        <p:spPr>
          <a:xfrm>
            <a:off x="609600" y="32385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12" name="Text Placeholder 5"/>
          <p:cNvSpPr>
            <a:spLocks noGrp="1"/>
          </p:cNvSpPr>
          <p:nvPr>
            <p:ph type="body" sz="quarter" idx="30"/>
          </p:nvPr>
        </p:nvSpPr>
        <p:spPr>
          <a:xfrm>
            <a:off x="2922016" y="16002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922016" y="32385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922016" y="48768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4004918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912284" y="2635250"/>
            <a:ext cx="10369549"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91440" bIns="9144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800">
              <a:latin typeface="Arial" charset="0"/>
            </a:endParaRPr>
          </a:p>
        </p:txBody>
      </p:sp>
      <p:sp>
        <p:nvSpPr>
          <p:cNvPr id="18" name="Text Placeholder 17"/>
          <p:cNvSpPr>
            <a:spLocks noGrp="1"/>
          </p:cNvSpPr>
          <p:nvPr>
            <p:ph type="body" sz="quarter" idx="21"/>
          </p:nvPr>
        </p:nvSpPr>
        <p:spPr>
          <a:xfrm>
            <a:off x="140208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609600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4" name="Content Placeholder 10"/>
          <p:cNvSpPr>
            <a:spLocks noGrp="1"/>
          </p:cNvSpPr>
          <p:nvPr>
            <p:ph sz="quarter" idx="20"/>
          </p:nvPr>
        </p:nvSpPr>
        <p:spPr>
          <a:xfrm>
            <a:off x="140208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609600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4209844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5846233" y="3341688"/>
            <a:ext cx="501651"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72000" tIns="72000" rIns="72000" bIns="72000" anchor="ctr"/>
          <a:lstStyle/>
          <a:p>
            <a:endParaRPr lang="en-US" sz="1800"/>
          </a:p>
        </p:txBody>
      </p:sp>
      <p:sp>
        <p:nvSpPr>
          <p:cNvPr id="18" name="Text Placeholder 17"/>
          <p:cNvSpPr>
            <a:spLocks noGrp="1"/>
          </p:cNvSpPr>
          <p:nvPr>
            <p:ph type="body" sz="quarter" idx="21"/>
          </p:nvPr>
        </p:nvSpPr>
        <p:spPr>
          <a:xfrm>
            <a:off x="1113536" y="1417320"/>
            <a:ext cx="4047744" cy="457200"/>
          </a:xfrm>
          <a:prstGeom prst="rect">
            <a:avLst/>
          </a:prstGeom>
          <a:solidFill>
            <a:srgbClr val="B01C2E"/>
          </a:solidFill>
          <a:ln>
            <a:solidFill>
              <a:srgbClr val="C0C0C0"/>
            </a:solidFill>
          </a:ln>
        </p:spPr>
        <p:txBody>
          <a:bodyPr anchor="ctr"/>
          <a:lstStyle>
            <a:lvl1pPr algn="ctr">
              <a:buNone/>
              <a:defRPr sz="12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7022169" y="1417320"/>
            <a:ext cx="4072128"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Content Placeholder 10"/>
          <p:cNvSpPr>
            <a:spLocks noGrp="1"/>
          </p:cNvSpPr>
          <p:nvPr>
            <p:ph sz="quarter" idx="20"/>
          </p:nvPr>
        </p:nvSpPr>
        <p:spPr>
          <a:xfrm>
            <a:off x="1113536" y="1874520"/>
            <a:ext cx="4389120" cy="4343400"/>
          </a:xfrm>
          <a:prstGeom prst="homePlate">
            <a:avLst>
              <a:gd name="adj" fmla="val 7684"/>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6705177" y="1874520"/>
            <a:ext cx="4389120" cy="4343400"/>
          </a:xfrm>
          <a:prstGeom prst="homePlate">
            <a:avLst>
              <a:gd name="adj" fmla="val 7343"/>
            </a:avLst>
          </a:prstGeom>
          <a:solidFill>
            <a:srgbClr val="FFFFFF"/>
          </a:solidFill>
          <a:ln>
            <a:solidFill>
              <a:srgbClr val="C0C0C0"/>
            </a:solidFill>
          </a:ln>
        </p:spPr>
        <p:txBody>
          <a:bodyPr lIns="2286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1794056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8242300" y="1577977"/>
            <a:ext cx="3316224" cy="3931920"/>
          </a:xfrm>
          <a:prstGeom prst="rect">
            <a:avLst/>
          </a:prstGeom>
          <a:solidFill>
            <a:srgbClr val="FFFFFF"/>
          </a:solidFill>
          <a:ln>
            <a:solidFill>
              <a:srgbClr val="C0C0C0"/>
            </a:solidFill>
          </a:ln>
        </p:spPr>
        <p:txBody>
          <a:bodyPr lIns="457200" rIns="9144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646176" y="1577977"/>
            <a:ext cx="3316224" cy="393192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3556000" y="18288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1" name="Text Placeholder 23"/>
          <p:cNvSpPr>
            <a:spLocks noGrp="1"/>
          </p:cNvSpPr>
          <p:nvPr>
            <p:ph type="body" sz="quarter" idx="21"/>
          </p:nvPr>
        </p:nvSpPr>
        <p:spPr>
          <a:xfrm>
            <a:off x="3556000" y="242316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2" name="Text Placeholder 23"/>
          <p:cNvSpPr>
            <a:spLocks noGrp="1"/>
          </p:cNvSpPr>
          <p:nvPr>
            <p:ph type="body" sz="quarter" idx="22"/>
          </p:nvPr>
        </p:nvSpPr>
        <p:spPr>
          <a:xfrm>
            <a:off x="3556000" y="301752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3" name="Text Placeholder 23"/>
          <p:cNvSpPr>
            <a:spLocks noGrp="1"/>
          </p:cNvSpPr>
          <p:nvPr>
            <p:ph type="body" sz="quarter" idx="23"/>
          </p:nvPr>
        </p:nvSpPr>
        <p:spPr>
          <a:xfrm>
            <a:off x="3556000" y="361188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4" name="Text Placeholder 23"/>
          <p:cNvSpPr>
            <a:spLocks noGrp="1"/>
          </p:cNvSpPr>
          <p:nvPr>
            <p:ph type="body" sz="quarter" idx="24"/>
          </p:nvPr>
        </p:nvSpPr>
        <p:spPr>
          <a:xfrm>
            <a:off x="3556000" y="420624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5" name="Text Placeholder 23"/>
          <p:cNvSpPr>
            <a:spLocks noGrp="1"/>
          </p:cNvSpPr>
          <p:nvPr>
            <p:ph type="body" sz="quarter" idx="25"/>
          </p:nvPr>
        </p:nvSpPr>
        <p:spPr>
          <a:xfrm>
            <a:off x="3556000" y="48006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6" name="Text Placeholder 22"/>
          <p:cNvSpPr>
            <a:spLocks noGrp="1"/>
          </p:cNvSpPr>
          <p:nvPr>
            <p:ph type="body" sz="quarter" idx="29"/>
          </p:nvPr>
        </p:nvSpPr>
        <p:spPr>
          <a:xfrm>
            <a:off x="3352800" y="1981200"/>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3352800" y="2570074"/>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3352800" y="315894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3352800" y="3747822"/>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3352800" y="4336696"/>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3352800" y="492556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8477543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528320" y="1600200"/>
            <a:ext cx="2438400" cy="1051560"/>
          </a:xfrm>
          <a:prstGeom prst="homePlate">
            <a:avLst>
              <a:gd name="adj" fmla="val 24892"/>
            </a:avLst>
          </a:prstGeom>
          <a:solidFill>
            <a:srgbClr val="B01C2E"/>
          </a:solidFill>
          <a:ln>
            <a:solidFill>
              <a:srgbClr val="B01C2E"/>
            </a:solidFill>
          </a:ln>
        </p:spPr>
        <p:txBody>
          <a:bodyPr anchor="ctr"/>
          <a:lstStyle>
            <a:lvl1pPr marL="0" indent="0">
              <a:buNone/>
              <a:defRPr sz="12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3495040" y="160020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528320" y="274828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3495040" y="274828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28320" y="389636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3495040" y="389636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536355" y="504444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3503075" y="504444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8657053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1187196" y="794005"/>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3149600" y="1371600"/>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3149600" y="2474977"/>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3149600" y="3578353"/>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3149600" y="4681728"/>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1187196" y="1897381"/>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1187196" y="3000757"/>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1187196" y="4104132"/>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131279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7797801" y="3117850"/>
            <a:ext cx="4406900"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2" name="AutoShape 4"/>
          <p:cNvSpPr>
            <a:spLocks noChangeArrowheads="1"/>
          </p:cNvSpPr>
          <p:nvPr userDrawn="1"/>
        </p:nvSpPr>
        <p:spPr bwMode="auto">
          <a:xfrm rot="5400000">
            <a:off x="-277813"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3" name="AutoShape 5"/>
          <p:cNvSpPr>
            <a:spLocks noChangeArrowheads="1"/>
          </p:cNvSpPr>
          <p:nvPr userDrawn="1"/>
        </p:nvSpPr>
        <p:spPr bwMode="auto">
          <a:xfrm rot="5400000">
            <a:off x="1741488"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4" name="AutoShape 6"/>
          <p:cNvSpPr>
            <a:spLocks noChangeArrowheads="1"/>
          </p:cNvSpPr>
          <p:nvPr userDrawn="1"/>
        </p:nvSpPr>
        <p:spPr bwMode="auto">
          <a:xfrm rot="5400000">
            <a:off x="3758672" y="3122613"/>
            <a:ext cx="4416425"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5" name="AutoShape 7"/>
          <p:cNvSpPr>
            <a:spLocks noChangeArrowheads="1"/>
          </p:cNvSpPr>
          <p:nvPr userDrawn="1"/>
        </p:nvSpPr>
        <p:spPr bwMode="auto">
          <a:xfrm rot="5400000">
            <a:off x="5777972"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7" name="Text Placeholder 16"/>
          <p:cNvSpPr>
            <a:spLocks noGrp="1"/>
          </p:cNvSpPr>
          <p:nvPr>
            <p:ph type="body" sz="quarter" idx="10"/>
          </p:nvPr>
        </p:nvSpPr>
        <p:spPr>
          <a:xfrm>
            <a:off x="1016000" y="1417320"/>
            <a:ext cx="1828800" cy="457200"/>
          </a:xfrm>
          <a:prstGeom prst="rect">
            <a:avLst/>
          </a:prstGeom>
          <a:solidFill>
            <a:srgbClr val="4D4D4D"/>
          </a:solidFill>
        </p:spPr>
        <p:txBody>
          <a:bodyPr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3035300"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50524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70717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9086851"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812800" y="21336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marL="685800">
              <a:buClr>
                <a:srgbClr val="B01C2E"/>
              </a:buClr>
              <a:buFont typeface="Arial" pitchFamily="34" charset="0"/>
              <a:buChar char="–"/>
              <a:defRPr sz="12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812800" y="33909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812800" y="4648200"/>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871942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9" name="Content Placeholder 10"/>
          <p:cNvSpPr>
            <a:spLocks noGrp="1"/>
          </p:cNvSpPr>
          <p:nvPr>
            <p:ph sz="quarter" idx="16"/>
          </p:nvPr>
        </p:nvSpPr>
        <p:spPr>
          <a:xfrm>
            <a:off x="508000" y="1417320"/>
            <a:ext cx="5486400" cy="4572000"/>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600">
                <a:latin typeface="Calibri" charset="0"/>
                <a:ea typeface="Calibri" charset="0"/>
                <a:cs typeface="Calibri" charset="0"/>
              </a:defRPr>
            </a:lvl1pPr>
            <a:lvl2pPr marL="457200" indent="-228600">
              <a:buClr>
                <a:schemeClr val="accent1"/>
              </a:buClr>
              <a:buSzPct val="60000"/>
              <a:buFont typeface="Wingdings" charset="2"/>
              <a:buChar char="Ø"/>
              <a:defRPr lang="en-US" sz="16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1600">
                <a:latin typeface="Calibri" charset="0"/>
                <a:ea typeface="Calibri" charset="0"/>
                <a:cs typeface="Calibri" charset="0"/>
              </a:defRPr>
            </a:lvl3pPr>
            <a:lvl4pPr marL="914400" indent="-228600">
              <a:buClr>
                <a:schemeClr val="accent1"/>
              </a:buClr>
              <a:buSzPct val="60000"/>
              <a:buFont typeface="Arial" charset="0"/>
              <a:buChar char="•"/>
              <a:defRPr sz="1600">
                <a:latin typeface="Calibri" charset="0"/>
                <a:ea typeface="Calibri" charset="0"/>
                <a:cs typeface="Calibri" charset="0"/>
              </a:defRPr>
            </a:lvl4pPr>
            <a:lvl5pPr marL="1143000">
              <a:buClr>
                <a:schemeClr val="accent1"/>
              </a:buClr>
              <a:buSzPct val="60000"/>
              <a:buFont typeface="Arial" pitchFamily="34" charset="0"/>
              <a:buChar char="–"/>
              <a:defRPr sz="16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6197600" y="1417320"/>
            <a:ext cx="5486400" cy="4572000"/>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600">
                <a:latin typeface="Calibri" charset="0"/>
                <a:ea typeface="Calibri" charset="0"/>
                <a:cs typeface="Calibri" charset="0"/>
              </a:defRPr>
            </a:lvl1pPr>
            <a:lvl2pPr marL="457200" indent="-228600">
              <a:buClr>
                <a:schemeClr val="accent1"/>
              </a:buClr>
              <a:buSzPct val="60000"/>
              <a:buFont typeface="Wingdings" charset="2"/>
              <a:buChar char="Ø"/>
              <a:defRPr lang="en-US" sz="16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1600">
                <a:latin typeface="Calibri" charset="0"/>
                <a:ea typeface="Calibri" charset="0"/>
                <a:cs typeface="Calibri" charset="0"/>
              </a:defRPr>
            </a:lvl3pPr>
            <a:lvl4pPr marL="914400" indent="-228600">
              <a:buClr>
                <a:schemeClr val="accent1"/>
              </a:buClr>
              <a:buSzPct val="60000"/>
              <a:buFont typeface="Arial" charset="0"/>
              <a:buChar char="•"/>
              <a:defRPr sz="1600">
                <a:latin typeface="Calibri" charset="0"/>
                <a:ea typeface="Calibri" charset="0"/>
                <a:cs typeface="Calibri" charset="0"/>
              </a:defRPr>
            </a:lvl4pPr>
            <a:lvl5pPr marL="1143000">
              <a:buClr>
                <a:schemeClr val="accent1"/>
              </a:buClr>
              <a:buSzPct val="60000"/>
              <a:buFont typeface="Arial" pitchFamily="34" charset="0"/>
              <a:buChar char="–"/>
              <a:defRPr sz="16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Introduction</a:t>
            </a:r>
          </a:p>
        </p:txBody>
      </p:sp>
      <p:sp>
        <p:nvSpPr>
          <p:cNvPr id="2" name="TextBox 1"/>
          <p:cNvSpPr txBox="1"/>
          <p:nvPr userDrawn="1"/>
        </p:nvSpPr>
        <p:spPr>
          <a:xfrm>
            <a:off x="2748039" y="537029"/>
            <a:ext cx="184731" cy="369332"/>
          </a:xfrm>
          <a:prstGeom prst="rect">
            <a:avLst/>
          </a:prstGeom>
          <a:noFill/>
        </p:spPr>
        <p:txBody>
          <a:bodyPr wrap="none" rtlCol="0">
            <a:spAutoFit/>
          </a:bodyPr>
          <a:lstStyle/>
          <a:p>
            <a:endParaRPr lang="en-US" sz="1800" dirty="0"/>
          </a:p>
        </p:txBody>
      </p:sp>
    </p:spTree>
    <p:extLst>
      <p:ext uri="{BB962C8B-B14F-4D97-AF65-F5344CB8AC3E}">
        <p14:creationId xmlns:p14="http://schemas.microsoft.com/office/powerpoint/2010/main" val="18748995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4364736" y="1444752"/>
            <a:ext cx="3462528" cy="3968496"/>
          </a:xfrm>
          <a:prstGeom prst="rect">
            <a:avLst/>
          </a:prstGeom>
        </p:spPr>
        <p:txBody>
          <a:bodyPr wrap="square" lIns="640080" rIns="640080" anchor="ctr" anchorCtr="1">
            <a:noAutofit/>
          </a:bodyPr>
          <a:lstStyle>
            <a:lvl1pPr marL="0" indent="0" algn="ctr">
              <a:spcBef>
                <a:spcPts val="0"/>
              </a:spcBef>
              <a:spcAft>
                <a:spcPts val="0"/>
              </a:spcAft>
              <a:buNone/>
              <a:defRPr sz="1200" b="1"/>
            </a:lvl1pPr>
          </a:lstStyle>
          <a:p>
            <a:pPr lvl="0"/>
            <a:r>
              <a:rPr lang="en-US"/>
              <a:t>Click to edit Master text styles</a:t>
            </a:r>
          </a:p>
        </p:txBody>
      </p:sp>
      <p:sp>
        <p:nvSpPr>
          <p:cNvPr id="14" name="Text Placeholder 19"/>
          <p:cNvSpPr>
            <a:spLocks noGrp="1"/>
          </p:cNvSpPr>
          <p:nvPr>
            <p:ph type="body" sz="quarter" idx="15"/>
          </p:nvPr>
        </p:nvSpPr>
        <p:spPr>
          <a:xfrm>
            <a:off x="7160768" y="152400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812800" y="152400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7160768" y="255016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812800" y="255016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7160768" y="357632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812800" y="357632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7160768" y="460248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812800" y="460248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23541069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8331200" y="1420504"/>
            <a:ext cx="3450336" cy="48006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vl6pPr marL="1115568">
              <a:buClr>
                <a:srgbClr val="B01C1A"/>
              </a:buClr>
              <a:buFont typeface="Arial" pitchFamily="34" charset="0"/>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670560" y="15544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670560" y="27482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670560" y="39420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670560" y="51358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70695512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406400" y="2362200"/>
            <a:ext cx="8156448"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3" name="Text Placeholder 19"/>
          <p:cNvSpPr>
            <a:spLocks noGrp="1"/>
          </p:cNvSpPr>
          <p:nvPr>
            <p:ph type="body" sz="quarter" idx="33"/>
          </p:nvPr>
        </p:nvSpPr>
        <p:spPr>
          <a:xfrm>
            <a:off x="406400" y="3491484"/>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6" name="Text Placeholder 19"/>
          <p:cNvSpPr>
            <a:spLocks noGrp="1"/>
          </p:cNvSpPr>
          <p:nvPr>
            <p:ph type="body" sz="quarter" idx="34"/>
          </p:nvPr>
        </p:nvSpPr>
        <p:spPr>
          <a:xfrm>
            <a:off x="406400" y="4620768"/>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26" name="Text Placeholder 25"/>
          <p:cNvSpPr>
            <a:spLocks noGrp="1"/>
          </p:cNvSpPr>
          <p:nvPr>
            <p:ph type="body" sz="quarter" idx="21"/>
          </p:nvPr>
        </p:nvSpPr>
        <p:spPr>
          <a:xfrm>
            <a:off x="8548577" y="1417320"/>
            <a:ext cx="2804160" cy="429768"/>
          </a:xfrm>
          <a:prstGeom prst="rect">
            <a:avLst/>
          </a:prstGeom>
          <a:solidFill>
            <a:srgbClr val="B01C2E"/>
          </a:solidFill>
          <a:ln>
            <a:solidFill>
              <a:srgbClr val="B01C2E"/>
            </a:solidFill>
          </a:ln>
        </p:spPr>
        <p:txBody>
          <a:bodyPr anchor="ctr"/>
          <a:lstStyle>
            <a:lvl1pPr algn="ctr">
              <a:buNone/>
              <a:defRPr sz="12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5854700"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3698748"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542796"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542796"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3698748"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5854700"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Content Placeholder 10"/>
          <p:cNvSpPr>
            <a:spLocks noGrp="1"/>
          </p:cNvSpPr>
          <p:nvPr>
            <p:ph sz="quarter" idx="20"/>
          </p:nvPr>
        </p:nvSpPr>
        <p:spPr>
          <a:xfrm>
            <a:off x="8548577" y="1861185"/>
            <a:ext cx="2804160" cy="420624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6318878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4091518" y="1981201"/>
            <a:ext cx="3382433"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17" name="Freeform 13"/>
          <p:cNvSpPr>
            <a:spLocks/>
          </p:cNvSpPr>
          <p:nvPr userDrawn="1"/>
        </p:nvSpPr>
        <p:spPr bwMode="auto">
          <a:xfrm>
            <a:off x="609601" y="1982789"/>
            <a:ext cx="3373967"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1" name="Freeform 14"/>
          <p:cNvSpPr>
            <a:spLocks/>
          </p:cNvSpPr>
          <p:nvPr userDrawn="1"/>
        </p:nvSpPr>
        <p:spPr bwMode="auto">
          <a:xfrm>
            <a:off x="7579785" y="1981201"/>
            <a:ext cx="3829049"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8" name="Text Placeholder 12"/>
          <p:cNvSpPr>
            <a:spLocks noGrp="1"/>
          </p:cNvSpPr>
          <p:nvPr>
            <p:ph type="body" sz="quarter" idx="16"/>
          </p:nvPr>
        </p:nvSpPr>
        <p:spPr bwMode="gray">
          <a:xfrm>
            <a:off x="7574514" y="1983087"/>
            <a:ext cx="383432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71450" indent="-171450">
              <a:buClr>
                <a:srgbClr val="B01C2E"/>
              </a:buClr>
              <a:buFont typeface="Wingdings 2" pitchFamily="18" charset="2"/>
              <a:buChar char=""/>
              <a:defRPr sz="120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4091412" y="1983087"/>
            <a:ext cx="3565957" cy="1903112"/>
          </a:xfrm>
          <a:prstGeom prst="chevron">
            <a:avLst>
              <a:gd name="adj" fmla="val 10431"/>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609600" y="4038600"/>
            <a:ext cx="10769600" cy="310896"/>
          </a:xfrm>
          <a:prstGeom prst="rect">
            <a:avLst/>
          </a:prstGeom>
          <a:solidFill>
            <a:srgbClr val="4D4D4D"/>
          </a:solidFill>
          <a:ln>
            <a:noFill/>
          </a:ln>
        </p:spPr>
        <p:txBody>
          <a:bodyPr anchor="ctr" anchorCtr="1"/>
          <a:lstStyle>
            <a:lvl1pPr marL="0" indent="0" algn="ctr">
              <a:buNone/>
              <a:defRPr sz="12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609600"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6114371"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609600" y="1417320"/>
            <a:ext cx="692505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27" name="Text Placeholder 13"/>
          <p:cNvSpPr>
            <a:spLocks noGrp="1"/>
          </p:cNvSpPr>
          <p:nvPr>
            <p:ph type="body" sz="quarter" idx="17"/>
          </p:nvPr>
        </p:nvSpPr>
        <p:spPr>
          <a:xfrm>
            <a:off x="7541684" y="1417325"/>
            <a:ext cx="4047744" cy="461963"/>
          </a:xfrm>
          <a:prstGeom prst="chevron">
            <a:avLst>
              <a:gd name="adj" fmla="val 34831"/>
            </a:avLst>
          </a:prstGeom>
          <a:solidFill>
            <a:srgbClr val="B01C2E"/>
          </a:solidFill>
        </p:spPr>
        <p:txBody>
          <a:bodyPr anchor="ctr"/>
          <a:lstStyle>
            <a:lvl1pPr marL="342900" marR="0" indent="-34290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609600" y="1983087"/>
            <a:ext cx="3565957" cy="1903112"/>
          </a:xfrm>
          <a:prstGeom prst="homePlate">
            <a:avLst>
              <a:gd name="adj" fmla="val 11448"/>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609600" y="1981200"/>
            <a:ext cx="3297573"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4192430" y="1988239"/>
            <a:ext cx="3183381"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609600" y="4343400"/>
            <a:ext cx="10769600" cy="1481328"/>
          </a:xfrm>
          <a:prstGeom prst="rect">
            <a:avLst/>
          </a:prstGeom>
          <a:solidFill>
            <a:srgbClr val="FFFFFF"/>
          </a:solidFill>
          <a:ln>
            <a:solidFill>
              <a:srgbClr val="C0C0C0"/>
            </a:solidFill>
          </a:ln>
        </p:spPr>
        <p:txBody>
          <a:bodyPr/>
          <a:lstStyle>
            <a:lvl1pPr marL="173736" indent="-173736">
              <a:lnSpc>
                <a:spcPct val="95000"/>
              </a:lnSpc>
              <a:spcBef>
                <a:spcPts val="720"/>
              </a:spcBef>
              <a:buClr>
                <a:schemeClr val="accent1"/>
              </a:buClr>
              <a:buFont typeface="Wingdings 2" pitchFamily="18" charset="2"/>
              <a:buChar char=""/>
              <a:defRPr sz="1200"/>
            </a:lvl1pPr>
            <a:lvl2pPr marL="347472" indent="-173736">
              <a:lnSpc>
                <a:spcPct val="95000"/>
              </a:lnSpc>
              <a:spcBef>
                <a:spcPts val="300"/>
              </a:spcBef>
              <a:buClr>
                <a:schemeClr val="accent1"/>
              </a:buClr>
              <a:buFont typeface="Arial" pitchFamily="34" charset="0"/>
              <a:buChar char="•"/>
              <a:defRPr sz="1200"/>
            </a:lvl2pPr>
            <a:lvl3pPr marL="521208" indent="-173736">
              <a:lnSpc>
                <a:spcPct val="95000"/>
              </a:lnSpc>
              <a:spcBef>
                <a:spcPts val="300"/>
              </a:spcBef>
              <a:buClr>
                <a:schemeClr val="accent1"/>
              </a:buClr>
              <a:buFont typeface="Arial" pitchFamily="34" charset="0"/>
              <a:buChar char="–"/>
              <a:defRPr sz="1200"/>
            </a:lvl3pPr>
            <a:lvl4pPr marL="685800" indent="-173736">
              <a:lnSpc>
                <a:spcPct val="95000"/>
              </a:lnSpc>
              <a:spcBef>
                <a:spcPts val="300"/>
              </a:spcBef>
              <a:buClr>
                <a:schemeClr val="accent1"/>
              </a:buClr>
              <a:buFont typeface="Arial" pitchFamily="34" charset="0"/>
              <a:buChar char="–"/>
              <a:defRPr sz="1200"/>
            </a:lvl4pPr>
            <a:lvl5pPr marL="914400" indent="-173736">
              <a:lnSpc>
                <a:spcPct val="95000"/>
              </a:lnSpc>
              <a:spcBef>
                <a:spcPts val="300"/>
              </a:spcBef>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7683241" y="1987175"/>
            <a:ext cx="3725596"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93213104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7342718" y="1755775"/>
            <a:ext cx="905933"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117475" eaLnBrk="0" hangingPunct="0">
              <a:lnSpc>
                <a:spcPct val="95000"/>
              </a:lnSpc>
              <a:defRPr/>
            </a:pPr>
            <a:endParaRPr lang="en-US" sz="1800">
              <a:latin typeface="Arial" charset="0"/>
              <a:ea typeface="+mn-ea"/>
            </a:endParaRPr>
          </a:p>
        </p:txBody>
      </p:sp>
      <p:sp>
        <p:nvSpPr>
          <p:cNvPr id="6" name="Text Placeholder 2"/>
          <p:cNvSpPr>
            <a:spLocks noGrp="1"/>
          </p:cNvSpPr>
          <p:nvPr>
            <p:ph type="body" idx="38"/>
          </p:nvPr>
        </p:nvSpPr>
        <p:spPr>
          <a:xfrm>
            <a:off x="399164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Text Placeholder 2"/>
          <p:cNvSpPr>
            <a:spLocks noGrp="1"/>
          </p:cNvSpPr>
          <p:nvPr>
            <p:ph type="body" idx="39"/>
          </p:nvPr>
        </p:nvSpPr>
        <p:spPr>
          <a:xfrm>
            <a:off x="63711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5"/>
          </p:nvPr>
        </p:nvSpPr>
        <p:spPr>
          <a:xfrm>
            <a:off x="3991647" y="1290638"/>
            <a:ext cx="316992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2"/>
          </p:nvPr>
        </p:nvSpPr>
        <p:spPr>
          <a:xfrm>
            <a:off x="8400511" y="1290638"/>
            <a:ext cx="316992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2"/>
          <p:cNvSpPr>
            <a:spLocks noGrp="1"/>
          </p:cNvSpPr>
          <p:nvPr>
            <p:ph type="body" idx="30"/>
          </p:nvPr>
        </p:nvSpPr>
        <p:spPr>
          <a:xfrm>
            <a:off x="637117" y="1290638"/>
            <a:ext cx="316992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19"/>
          <p:cNvSpPr>
            <a:spLocks noGrp="1"/>
          </p:cNvSpPr>
          <p:nvPr>
            <p:ph type="body" sz="quarter" idx="40"/>
          </p:nvPr>
        </p:nvSpPr>
        <p:spPr>
          <a:xfrm>
            <a:off x="759037" y="1731264"/>
            <a:ext cx="2926080" cy="521208"/>
          </a:xfrm>
          <a:prstGeom prst="flowChartAlternateProcess">
            <a:avLst/>
          </a:prstGeom>
          <a:solidFill>
            <a:srgbClr val="FFFFFF"/>
          </a:solidFill>
          <a:ln>
            <a:solidFill>
              <a:srgbClr val="C0C0C0"/>
            </a:solidFill>
          </a:ln>
        </p:spPr>
        <p:txBody>
          <a:bodyPr lIns="45720" tIns="0" rIns="45720" bIns="0" anchor="ctr" anchorCtr="0"/>
          <a:lstStyle>
            <a:lvl1pPr marL="0" indent="-118872">
              <a:lnSpc>
                <a:spcPct val="95000"/>
              </a:lnSpc>
              <a:spcBef>
                <a:spcPts val="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2" name="Text Placeholder 19"/>
          <p:cNvSpPr>
            <a:spLocks noGrp="1"/>
          </p:cNvSpPr>
          <p:nvPr>
            <p:ph type="body" sz="quarter" idx="41"/>
          </p:nvPr>
        </p:nvSpPr>
        <p:spPr>
          <a:xfrm>
            <a:off x="759037" y="235712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3" name="Text Placeholder 19"/>
          <p:cNvSpPr>
            <a:spLocks noGrp="1"/>
          </p:cNvSpPr>
          <p:nvPr>
            <p:ph type="body" sz="quarter" idx="42"/>
          </p:nvPr>
        </p:nvSpPr>
        <p:spPr>
          <a:xfrm>
            <a:off x="759037" y="2982976"/>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4" name="Text Placeholder 19"/>
          <p:cNvSpPr>
            <a:spLocks noGrp="1"/>
          </p:cNvSpPr>
          <p:nvPr>
            <p:ph type="body" sz="quarter" idx="43"/>
          </p:nvPr>
        </p:nvSpPr>
        <p:spPr>
          <a:xfrm>
            <a:off x="759037" y="3608832"/>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5" name="Text Placeholder 19"/>
          <p:cNvSpPr>
            <a:spLocks noGrp="1"/>
          </p:cNvSpPr>
          <p:nvPr>
            <p:ph type="body" sz="quarter" idx="44"/>
          </p:nvPr>
        </p:nvSpPr>
        <p:spPr>
          <a:xfrm>
            <a:off x="759037" y="4234688"/>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6" name="Text Placeholder 19"/>
          <p:cNvSpPr>
            <a:spLocks noGrp="1"/>
          </p:cNvSpPr>
          <p:nvPr>
            <p:ph type="body" sz="quarter" idx="45"/>
          </p:nvPr>
        </p:nvSpPr>
        <p:spPr>
          <a:xfrm>
            <a:off x="759037" y="548640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7" name="Text Placeholder 19"/>
          <p:cNvSpPr>
            <a:spLocks noGrp="1"/>
          </p:cNvSpPr>
          <p:nvPr>
            <p:ph type="body" sz="quarter" idx="46"/>
          </p:nvPr>
        </p:nvSpPr>
        <p:spPr>
          <a:xfrm>
            <a:off x="759037" y="4860544"/>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8" name="Text Placeholder 19"/>
          <p:cNvSpPr>
            <a:spLocks noGrp="1"/>
          </p:cNvSpPr>
          <p:nvPr>
            <p:ph type="body" sz="quarter" idx="47"/>
          </p:nvPr>
        </p:nvSpPr>
        <p:spPr>
          <a:xfrm>
            <a:off x="4113567" y="174345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9" name="Text Placeholder 19"/>
          <p:cNvSpPr>
            <a:spLocks noGrp="1"/>
          </p:cNvSpPr>
          <p:nvPr>
            <p:ph type="body" sz="quarter" idx="48"/>
          </p:nvPr>
        </p:nvSpPr>
        <p:spPr>
          <a:xfrm>
            <a:off x="4113567" y="236931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0" name="Text Placeholder 19"/>
          <p:cNvSpPr>
            <a:spLocks noGrp="1"/>
          </p:cNvSpPr>
          <p:nvPr>
            <p:ph type="body" sz="quarter" idx="49"/>
          </p:nvPr>
        </p:nvSpPr>
        <p:spPr>
          <a:xfrm>
            <a:off x="4113567" y="2995168"/>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1" name="Text Placeholder 19"/>
          <p:cNvSpPr>
            <a:spLocks noGrp="1"/>
          </p:cNvSpPr>
          <p:nvPr>
            <p:ph type="body" sz="quarter" idx="50"/>
          </p:nvPr>
        </p:nvSpPr>
        <p:spPr>
          <a:xfrm>
            <a:off x="4113567" y="3621024"/>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2" name="Text Placeholder 19"/>
          <p:cNvSpPr>
            <a:spLocks noGrp="1"/>
          </p:cNvSpPr>
          <p:nvPr>
            <p:ph type="body" sz="quarter" idx="51"/>
          </p:nvPr>
        </p:nvSpPr>
        <p:spPr>
          <a:xfrm>
            <a:off x="4113567" y="4246880"/>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3" name="Text Placeholder 19"/>
          <p:cNvSpPr>
            <a:spLocks noGrp="1"/>
          </p:cNvSpPr>
          <p:nvPr>
            <p:ph type="body" sz="quarter" idx="52"/>
          </p:nvPr>
        </p:nvSpPr>
        <p:spPr>
          <a:xfrm>
            <a:off x="4113567" y="549859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4" name="Text Placeholder 19"/>
          <p:cNvSpPr>
            <a:spLocks noGrp="1"/>
          </p:cNvSpPr>
          <p:nvPr>
            <p:ph type="body" sz="quarter" idx="53"/>
          </p:nvPr>
        </p:nvSpPr>
        <p:spPr>
          <a:xfrm>
            <a:off x="4113567" y="487273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5" name="Text Placeholder 19"/>
          <p:cNvSpPr>
            <a:spLocks noGrp="1"/>
          </p:cNvSpPr>
          <p:nvPr>
            <p:ph type="body" sz="quarter" idx="54"/>
          </p:nvPr>
        </p:nvSpPr>
        <p:spPr>
          <a:xfrm>
            <a:off x="8400511" y="174345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6" name="Text Placeholder 19"/>
          <p:cNvSpPr>
            <a:spLocks noGrp="1"/>
          </p:cNvSpPr>
          <p:nvPr>
            <p:ph type="body" sz="quarter" idx="55"/>
          </p:nvPr>
        </p:nvSpPr>
        <p:spPr>
          <a:xfrm>
            <a:off x="8400511" y="236931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7" name="Text Placeholder 19"/>
          <p:cNvSpPr>
            <a:spLocks noGrp="1"/>
          </p:cNvSpPr>
          <p:nvPr>
            <p:ph type="body" sz="quarter" idx="56"/>
          </p:nvPr>
        </p:nvSpPr>
        <p:spPr>
          <a:xfrm>
            <a:off x="8400511" y="2995168"/>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8" name="Text Placeholder 19"/>
          <p:cNvSpPr>
            <a:spLocks noGrp="1"/>
          </p:cNvSpPr>
          <p:nvPr>
            <p:ph type="body" sz="quarter" idx="57"/>
          </p:nvPr>
        </p:nvSpPr>
        <p:spPr>
          <a:xfrm>
            <a:off x="8400511" y="3621024"/>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9" name="Text Placeholder 19"/>
          <p:cNvSpPr>
            <a:spLocks noGrp="1"/>
          </p:cNvSpPr>
          <p:nvPr>
            <p:ph type="body" sz="quarter" idx="58"/>
          </p:nvPr>
        </p:nvSpPr>
        <p:spPr>
          <a:xfrm>
            <a:off x="8400511" y="4246880"/>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0" name="Text Placeholder 19"/>
          <p:cNvSpPr>
            <a:spLocks noGrp="1"/>
          </p:cNvSpPr>
          <p:nvPr>
            <p:ph type="body" sz="quarter" idx="59"/>
          </p:nvPr>
        </p:nvSpPr>
        <p:spPr>
          <a:xfrm>
            <a:off x="8400511" y="549859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1" name="Text Placeholder 19"/>
          <p:cNvSpPr>
            <a:spLocks noGrp="1"/>
          </p:cNvSpPr>
          <p:nvPr>
            <p:ph type="body" sz="quarter" idx="60"/>
          </p:nvPr>
        </p:nvSpPr>
        <p:spPr>
          <a:xfrm>
            <a:off x="8400511" y="487273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84337482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7133167" y="1497014"/>
            <a:ext cx="905933"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8"/>
          <p:cNvSpPr>
            <a:spLocks noGrp="1"/>
          </p:cNvSpPr>
          <p:nvPr>
            <p:ph type="body" sz="quarter" idx="21"/>
          </p:nvPr>
        </p:nvSpPr>
        <p:spPr>
          <a:xfrm rot="5400000">
            <a:off x="9549384" y="-97536"/>
            <a:ext cx="640080" cy="3425952"/>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8" name="Text Placeholder 12"/>
          <p:cNvSpPr>
            <a:spLocks noGrp="1"/>
          </p:cNvSpPr>
          <p:nvPr>
            <p:ph type="body" sz="quarter" idx="18"/>
          </p:nvPr>
        </p:nvSpPr>
        <p:spPr>
          <a:xfrm>
            <a:off x="8156448" y="1981200"/>
            <a:ext cx="3425952" cy="41148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pitchFamily="2" charset="2"/>
              <a:buChar char="§"/>
              <a:defRPr sz="1200" b="1" baseline="0"/>
            </a:lvl1pPr>
            <a:lvl2pPr marL="338138" indent="-173038">
              <a:spcBef>
                <a:spcPts val="200"/>
              </a:spcBef>
              <a:buClr>
                <a:srgbClr val="B01C2E"/>
              </a:buClr>
              <a:buFont typeface="Arial" pitchFamily="34" charset="0"/>
              <a:buChar char="•"/>
              <a:tabLst/>
              <a:defRPr sz="1200" b="1" baseline="0"/>
            </a:lvl2pPr>
            <a:lvl3pPr marL="502920" indent="-173038">
              <a:spcBef>
                <a:spcPts val="200"/>
              </a:spcBef>
              <a:buClr>
                <a:srgbClr val="B01C2E"/>
              </a:buClr>
              <a:buFont typeface="Arial" pitchFamily="34" charset="0"/>
              <a:buChar char="–"/>
              <a:defRPr sz="1200" b="1" baseline="0"/>
            </a:lvl3pPr>
            <a:lvl4pPr marL="685800" indent="-173736">
              <a:spcBef>
                <a:spcPts val="200"/>
              </a:spcBef>
              <a:buClr>
                <a:srgbClr val="B01C2E"/>
              </a:buClr>
              <a:buFont typeface="Arial" pitchFamily="34" charset="0"/>
              <a:buChar char="–"/>
              <a:tabLst/>
              <a:defRPr sz="1200" b="1"/>
            </a:lvl4pPr>
            <a:lvl5pPr marL="850392" indent="-173736">
              <a:spcBef>
                <a:spcPts val="200"/>
              </a:spcBef>
              <a:buClr>
                <a:srgbClr val="B01C2E"/>
              </a:buClr>
              <a:buFont typeface="Arial" pitchFamily="34" charset="0"/>
              <a:buChar char="–"/>
              <a:defRPr sz="12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5080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5080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5080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7432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7432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7432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49784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49784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49784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98554645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1340909" y="2289175"/>
            <a:ext cx="768350" cy="850900"/>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881313" y="3486680"/>
            <a:ext cx="752475" cy="833967"/>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4429126" y="4714875"/>
            <a:ext cx="698500" cy="793751"/>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5175608" y="4986243"/>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638822" y="1441358"/>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2150310" y="2622986"/>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3674314" y="3804614"/>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61958301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950384" y="1782764"/>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8" name="Parallelogram 7"/>
          <p:cNvSpPr/>
          <p:nvPr userDrawn="1"/>
        </p:nvSpPr>
        <p:spPr bwMode="auto">
          <a:xfrm>
            <a:off x="950384" y="5300664"/>
            <a:ext cx="10625667"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4" name="Parallelogram 13"/>
          <p:cNvSpPr/>
          <p:nvPr userDrawn="1"/>
        </p:nvSpPr>
        <p:spPr bwMode="auto">
          <a:xfrm>
            <a:off x="950384" y="4129089"/>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5" name="Parallelogram 14"/>
          <p:cNvSpPr/>
          <p:nvPr userDrawn="1"/>
        </p:nvSpPr>
        <p:spPr bwMode="auto">
          <a:xfrm>
            <a:off x="950384" y="2955925"/>
            <a:ext cx="10625667"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9" name="Content Placeholder 3"/>
          <p:cNvSpPr>
            <a:spLocks noGrp="1"/>
          </p:cNvSpPr>
          <p:nvPr>
            <p:ph sz="half" idx="12"/>
          </p:nvPr>
        </p:nvSpPr>
        <p:spPr>
          <a:xfrm>
            <a:off x="944921" y="1501649"/>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0" name="Content Placeholder 3"/>
          <p:cNvSpPr>
            <a:spLocks noGrp="1"/>
          </p:cNvSpPr>
          <p:nvPr>
            <p:ph sz="half" idx="13"/>
          </p:nvPr>
        </p:nvSpPr>
        <p:spPr>
          <a:xfrm>
            <a:off x="944921" y="5019703"/>
            <a:ext cx="9934099" cy="789371"/>
          </a:xfrm>
          <a:prstGeom prst="parallelogram">
            <a:avLst/>
          </a:prstGeom>
          <a:solidFill>
            <a:schemeClr val="accent1"/>
          </a:solidFill>
          <a:ln w="6350">
            <a:noFill/>
          </a:ln>
        </p:spPr>
        <p:txBody>
          <a:bodyPr lIns="137160" tIns="137160" rIns="137160" bIns="137160" anchor="ctr"/>
          <a:lstStyle>
            <a:lvl1pPr marL="176213" marR="0" indent="-176213"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1" name="Content Placeholder 3"/>
          <p:cNvSpPr>
            <a:spLocks noGrp="1"/>
          </p:cNvSpPr>
          <p:nvPr>
            <p:ph sz="half" idx="14"/>
          </p:nvPr>
        </p:nvSpPr>
        <p:spPr>
          <a:xfrm>
            <a:off x="944921" y="3847016"/>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2" name="Content Placeholder 3"/>
          <p:cNvSpPr>
            <a:spLocks noGrp="1"/>
          </p:cNvSpPr>
          <p:nvPr>
            <p:ph sz="half" idx="15"/>
          </p:nvPr>
        </p:nvSpPr>
        <p:spPr>
          <a:xfrm>
            <a:off x="944921" y="2674335"/>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49958287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637117" y="3294064"/>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637117" y="4670425"/>
            <a:ext cx="10651067"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637117" y="6046789"/>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2110661" y="1290643"/>
            <a:ext cx="2494291"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6" name="Text Placeholder 12"/>
          <p:cNvSpPr>
            <a:spLocks noGrp="1"/>
          </p:cNvSpPr>
          <p:nvPr>
            <p:ph type="body" sz="quarter" idx="15"/>
          </p:nvPr>
        </p:nvSpPr>
        <p:spPr>
          <a:xfrm>
            <a:off x="9195340"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7" name="Text Placeholder 12"/>
          <p:cNvSpPr>
            <a:spLocks noGrp="1"/>
          </p:cNvSpPr>
          <p:nvPr>
            <p:ph type="body" sz="quarter" idx="30"/>
          </p:nvPr>
        </p:nvSpPr>
        <p:spPr>
          <a:xfrm>
            <a:off x="6819046"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8" name="Text Placeholder 12"/>
          <p:cNvSpPr>
            <a:spLocks noGrp="1"/>
          </p:cNvSpPr>
          <p:nvPr>
            <p:ph type="body" sz="quarter" idx="31"/>
          </p:nvPr>
        </p:nvSpPr>
        <p:spPr>
          <a:xfrm>
            <a:off x="4442752"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9" name="Text Placeholder 12"/>
          <p:cNvSpPr>
            <a:spLocks noGrp="1"/>
          </p:cNvSpPr>
          <p:nvPr>
            <p:ph type="body" sz="quarter" idx="11"/>
          </p:nvPr>
        </p:nvSpPr>
        <p:spPr>
          <a:xfrm>
            <a:off x="609600" y="2068960"/>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200"/>
            </a:lvl5pPr>
          </a:lstStyle>
          <a:p>
            <a:pPr lvl="0"/>
            <a:r>
              <a:rPr lang="en-US"/>
              <a:t>Click to edit Master text styles</a:t>
            </a:r>
          </a:p>
        </p:txBody>
      </p:sp>
      <p:sp>
        <p:nvSpPr>
          <p:cNvPr id="10" name="Text Placeholder 12"/>
          <p:cNvSpPr>
            <a:spLocks noGrp="1"/>
          </p:cNvSpPr>
          <p:nvPr>
            <p:ph type="body" sz="quarter" idx="32"/>
          </p:nvPr>
        </p:nvSpPr>
        <p:spPr>
          <a:xfrm>
            <a:off x="609600" y="343666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1" name="Text Placeholder 12"/>
          <p:cNvSpPr>
            <a:spLocks noGrp="1"/>
          </p:cNvSpPr>
          <p:nvPr>
            <p:ph type="body" sz="quarter" idx="33"/>
          </p:nvPr>
        </p:nvSpPr>
        <p:spPr>
          <a:xfrm>
            <a:off x="609600" y="480248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2" name="Text Placeholder 12"/>
          <p:cNvSpPr>
            <a:spLocks noGrp="1"/>
          </p:cNvSpPr>
          <p:nvPr>
            <p:ph type="body" sz="quarter" idx="34"/>
          </p:nvPr>
        </p:nvSpPr>
        <p:spPr>
          <a:xfrm>
            <a:off x="2110661" y="2068960"/>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3" name="Text Placeholder 12"/>
          <p:cNvSpPr>
            <a:spLocks noGrp="1"/>
          </p:cNvSpPr>
          <p:nvPr>
            <p:ph type="body" sz="quarter" idx="35"/>
          </p:nvPr>
        </p:nvSpPr>
        <p:spPr>
          <a:xfrm>
            <a:off x="2110661" y="344150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4" name="Text Placeholder 12"/>
          <p:cNvSpPr>
            <a:spLocks noGrp="1"/>
          </p:cNvSpPr>
          <p:nvPr>
            <p:ph type="body" sz="quarter" idx="36"/>
          </p:nvPr>
        </p:nvSpPr>
        <p:spPr>
          <a:xfrm>
            <a:off x="2110661" y="480732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4442752"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9" name="Text Placeholder 12"/>
          <p:cNvSpPr>
            <a:spLocks noGrp="1"/>
          </p:cNvSpPr>
          <p:nvPr>
            <p:ph type="body" sz="quarter" idx="38"/>
          </p:nvPr>
        </p:nvSpPr>
        <p:spPr>
          <a:xfrm>
            <a:off x="4442752"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0" name="Text Placeholder 12"/>
          <p:cNvSpPr>
            <a:spLocks noGrp="1"/>
          </p:cNvSpPr>
          <p:nvPr>
            <p:ph type="body" sz="quarter" idx="39"/>
          </p:nvPr>
        </p:nvSpPr>
        <p:spPr>
          <a:xfrm>
            <a:off x="4442752"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1" name="Text Placeholder 12"/>
          <p:cNvSpPr>
            <a:spLocks noGrp="1"/>
          </p:cNvSpPr>
          <p:nvPr>
            <p:ph type="body" sz="quarter" idx="40"/>
          </p:nvPr>
        </p:nvSpPr>
        <p:spPr>
          <a:xfrm>
            <a:off x="6819045"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2" name="Text Placeholder 12"/>
          <p:cNvSpPr>
            <a:spLocks noGrp="1"/>
          </p:cNvSpPr>
          <p:nvPr>
            <p:ph type="body" sz="quarter" idx="41"/>
          </p:nvPr>
        </p:nvSpPr>
        <p:spPr>
          <a:xfrm>
            <a:off x="6819045"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3" name="Text Placeholder 12"/>
          <p:cNvSpPr>
            <a:spLocks noGrp="1"/>
          </p:cNvSpPr>
          <p:nvPr>
            <p:ph type="body" sz="quarter" idx="42"/>
          </p:nvPr>
        </p:nvSpPr>
        <p:spPr>
          <a:xfrm>
            <a:off x="6819045"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4" name="Text Placeholder 12"/>
          <p:cNvSpPr>
            <a:spLocks noGrp="1"/>
          </p:cNvSpPr>
          <p:nvPr>
            <p:ph type="body" sz="quarter" idx="43"/>
          </p:nvPr>
        </p:nvSpPr>
        <p:spPr>
          <a:xfrm>
            <a:off x="9195340"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5" name="Text Placeholder 12"/>
          <p:cNvSpPr>
            <a:spLocks noGrp="1"/>
          </p:cNvSpPr>
          <p:nvPr>
            <p:ph type="body" sz="quarter" idx="44"/>
          </p:nvPr>
        </p:nvSpPr>
        <p:spPr>
          <a:xfrm>
            <a:off x="9195340"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6" name="Text Placeholder 12"/>
          <p:cNvSpPr>
            <a:spLocks noGrp="1"/>
          </p:cNvSpPr>
          <p:nvPr>
            <p:ph type="body" sz="quarter" idx="45"/>
          </p:nvPr>
        </p:nvSpPr>
        <p:spPr>
          <a:xfrm>
            <a:off x="9195340"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3327755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868085" y="1277938"/>
            <a:ext cx="8824383" cy="582612"/>
          </a:xfrm>
          <a:prstGeom prst="homePlate">
            <a:avLst>
              <a:gd name="adj" fmla="val 39286"/>
            </a:avLst>
          </a:prstGeom>
          <a:solidFill>
            <a:schemeClr val="accent1"/>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23" name="Straight Connector 9"/>
          <p:cNvCxnSpPr>
            <a:cxnSpLocks noChangeShapeType="1"/>
          </p:cNvCxnSpPr>
          <p:nvPr userDrawn="1"/>
        </p:nvCxnSpPr>
        <p:spPr bwMode="auto">
          <a:xfrm>
            <a:off x="2880784" y="1568450"/>
            <a:ext cx="8811683"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554302" y="3602303"/>
            <a:ext cx="4665662" cy="16933"/>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3445933" y="1576388"/>
            <a:ext cx="7374467"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624417" y="1860550"/>
            <a:ext cx="10759016"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sp>
        <p:nvSpPr>
          <p:cNvPr id="61" name="Rectangle 31"/>
          <p:cNvSpPr>
            <a:spLocks noChangeArrowheads="1"/>
          </p:cNvSpPr>
          <p:nvPr userDrawn="1"/>
        </p:nvSpPr>
        <p:spPr bwMode="auto">
          <a:xfrm>
            <a:off x="624418" y="1277938"/>
            <a:ext cx="2256367" cy="582612"/>
          </a:xfrm>
          <a:prstGeom prst="rect">
            <a:avLst/>
          </a:prstGeom>
          <a:solidFill>
            <a:srgbClr val="4D4D4D"/>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62" name="Straight Connector 28"/>
          <p:cNvCxnSpPr>
            <a:cxnSpLocks noChangeShapeType="1"/>
          </p:cNvCxnSpPr>
          <p:nvPr userDrawn="1"/>
        </p:nvCxnSpPr>
        <p:spPr bwMode="auto">
          <a:xfrm>
            <a:off x="630767" y="1277938"/>
            <a:ext cx="22352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879952" y="1282930"/>
            <a:ext cx="8496387" cy="294737"/>
          </a:xfrm>
          <a:prstGeom prst="rect">
            <a:avLst/>
          </a:prstGeom>
          <a:ln w="6350">
            <a:noFill/>
          </a:ln>
        </p:spPr>
        <p:txBody>
          <a:bodyPr anchor="ctr"/>
          <a:lstStyle>
            <a:lvl1pPr marL="0" indent="0">
              <a:lnSpc>
                <a:spcPct val="100000"/>
              </a:lnSpc>
              <a:spcBef>
                <a:spcPts val="0"/>
              </a:spcBef>
              <a:buFontTx/>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7" name="Text Placeholder 12"/>
          <p:cNvSpPr>
            <a:spLocks noGrp="1"/>
          </p:cNvSpPr>
          <p:nvPr>
            <p:ph type="body" sz="quarter" idx="31"/>
          </p:nvPr>
        </p:nvSpPr>
        <p:spPr>
          <a:xfrm>
            <a:off x="402149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8" name="Text Placeholder 12"/>
          <p:cNvSpPr>
            <a:spLocks noGrp="1"/>
          </p:cNvSpPr>
          <p:nvPr>
            <p:ph type="body" sz="quarter" idx="32"/>
          </p:nvPr>
        </p:nvSpPr>
        <p:spPr>
          <a:xfrm>
            <a:off x="4588796"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9" name="Text Placeholder 12"/>
          <p:cNvSpPr>
            <a:spLocks noGrp="1"/>
          </p:cNvSpPr>
          <p:nvPr>
            <p:ph type="body" sz="quarter" idx="33"/>
          </p:nvPr>
        </p:nvSpPr>
        <p:spPr>
          <a:xfrm>
            <a:off x="2886892"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0" name="Text Placeholder 12"/>
          <p:cNvSpPr>
            <a:spLocks noGrp="1"/>
          </p:cNvSpPr>
          <p:nvPr>
            <p:ph type="body" sz="quarter" idx="34"/>
          </p:nvPr>
        </p:nvSpPr>
        <p:spPr>
          <a:xfrm>
            <a:off x="345419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1" name="Text Placeholder 12"/>
          <p:cNvSpPr>
            <a:spLocks noGrp="1"/>
          </p:cNvSpPr>
          <p:nvPr>
            <p:ph type="body" sz="quarter" idx="35"/>
          </p:nvPr>
        </p:nvSpPr>
        <p:spPr>
          <a:xfrm>
            <a:off x="6290700"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2" name="Text Placeholder 12"/>
          <p:cNvSpPr>
            <a:spLocks noGrp="1"/>
          </p:cNvSpPr>
          <p:nvPr>
            <p:ph type="body" sz="quarter" idx="36"/>
          </p:nvPr>
        </p:nvSpPr>
        <p:spPr>
          <a:xfrm>
            <a:off x="685800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3" name="Text Placeholder 12"/>
          <p:cNvSpPr>
            <a:spLocks noGrp="1"/>
          </p:cNvSpPr>
          <p:nvPr>
            <p:ph type="body" sz="quarter" idx="37"/>
          </p:nvPr>
        </p:nvSpPr>
        <p:spPr>
          <a:xfrm>
            <a:off x="515609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4" name="Text Placeholder 12"/>
          <p:cNvSpPr>
            <a:spLocks noGrp="1"/>
          </p:cNvSpPr>
          <p:nvPr>
            <p:ph type="body" sz="quarter" idx="38"/>
          </p:nvPr>
        </p:nvSpPr>
        <p:spPr>
          <a:xfrm>
            <a:off x="572339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5" name="Text Placeholder 12"/>
          <p:cNvSpPr>
            <a:spLocks noGrp="1"/>
          </p:cNvSpPr>
          <p:nvPr>
            <p:ph type="body" sz="quarter" idx="39"/>
          </p:nvPr>
        </p:nvSpPr>
        <p:spPr>
          <a:xfrm>
            <a:off x="855990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6" name="Text Placeholder 12"/>
          <p:cNvSpPr>
            <a:spLocks noGrp="1"/>
          </p:cNvSpPr>
          <p:nvPr>
            <p:ph type="body" sz="quarter" idx="40"/>
          </p:nvPr>
        </p:nvSpPr>
        <p:spPr>
          <a:xfrm>
            <a:off x="912720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7" name="Text Placeholder 12"/>
          <p:cNvSpPr>
            <a:spLocks noGrp="1"/>
          </p:cNvSpPr>
          <p:nvPr>
            <p:ph type="body" sz="quarter" idx="41"/>
          </p:nvPr>
        </p:nvSpPr>
        <p:spPr>
          <a:xfrm>
            <a:off x="742530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8" name="Text Placeholder 12"/>
          <p:cNvSpPr>
            <a:spLocks noGrp="1"/>
          </p:cNvSpPr>
          <p:nvPr>
            <p:ph type="body" sz="quarter" idx="42"/>
          </p:nvPr>
        </p:nvSpPr>
        <p:spPr>
          <a:xfrm>
            <a:off x="7992604"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9" name="Text Placeholder 12"/>
          <p:cNvSpPr>
            <a:spLocks noGrp="1"/>
          </p:cNvSpPr>
          <p:nvPr>
            <p:ph type="body" sz="quarter" idx="43"/>
          </p:nvPr>
        </p:nvSpPr>
        <p:spPr>
          <a:xfrm>
            <a:off x="9694508"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44"/>
          </p:nvPr>
        </p:nvSpPr>
        <p:spPr>
          <a:xfrm>
            <a:off x="1026180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45"/>
          </p:nvPr>
        </p:nvSpPr>
        <p:spPr>
          <a:xfrm>
            <a:off x="1082911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46"/>
          </p:nvPr>
        </p:nvSpPr>
        <p:spPr>
          <a:xfrm>
            <a:off x="730741" y="1548247"/>
            <a:ext cx="860776" cy="280554"/>
          </a:xfrm>
          <a:prstGeom prst="rect">
            <a:avLst/>
          </a:prstGeom>
          <a:ln w="6350">
            <a:noFill/>
          </a:ln>
        </p:spPr>
        <p:txBody>
          <a:bodyPr lIns="0" tIns="0" rIns="0" bIns="0" anchor="ctr"/>
          <a:lstStyle>
            <a:lvl1pPr marL="0" indent="0">
              <a:lnSpc>
                <a:spcPct val="100000"/>
              </a:lnSpc>
              <a:spcBef>
                <a:spcPts val="0"/>
              </a:spcBef>
              <a:buNone/>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47"/>
          </p:nvPr>
        </p:nvSpPr>
        <p:spPr>
          <a:xfrm>
            <a:off x="1868569" y="1278088"/>
            <a:ext cx="860776" cy="561107"/>
          </a:xfrm>
          <a:prstGeom prst="rect">
            <a:avLst/>
          </a:prstGeom>
          <a:ln w="6350">
            <a:noFill/>
          </a:ln>
        </p:spPr>
        <p:txBody>
          <a:bodyPr lIns="0" tIns="0" rIns="0" bIns="0" anchor="ctr"/>
          <a:lstStyle>
            <a:lvl1pPr marL="0" marR="0" indent="0" algn="r" defTabSz="914400" rtl="0" eaLnBrk="1" fontAlgn="auto" latinLnBrk="0" hangingPunct="1">
              <a:lnSpc>
                <a:spcPts val="1700"/>
              </a:lnSpc>
              <a:spcBef>
                <a:spcPts val="0"/>
              </a:spcBef>
              <a:spcAft>
                <a:spcPts val="0"/>
              </a:spcAft>
              <a:buClrTx/>
              <a:buSzTx/>
              <a:buFont typeface="Arial" pitchFamily="34" charset="0"/>
              <a:buNone/>
              <a:tabLst/>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711200" y="1905000"/>
            <a:ext cx="2072640" cy="3977640"/>
          </a:xfrm>
          <a:prstGeom prst="rect">
            <a:avLst/>
          </a:prstGeom>
          <a:noFill/>
          <a:ln>
            <a:noFill/>
          </a:ln>
        </p:spPr>
        <p:txBody>
          <a:bodyPr wrap="square" lIns="91440" anchor="t" anchorCtr="0">
            <a:noAutofit/>
          </a:bodyPr>
          <a:lstStyle>
            <a:lvl1pPr marL="173736" indent="-173736" algn="l">
              <a:spcBef>
                <a:spcPts val="200"/>
              </a:spcBef>
              <a:buClr>
                <a:srgbClr val="B01C2E"/>
              </a:buClr>
              <a:buFont typeface="Wingdings" pitchFamily="2"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305983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1976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508000" y="3886200"/>
            <a:ext cx="111760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93750770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2074333" y="1828801"/>
            <a:ext cx="9508067"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sp>
        <p:nvSpPr>
          <p:cNvPr id="71" name="Rectangle 13"/>
          <p:cNvSpPr>
            <a:spLocks noChangeArrowheads="1"/>
          </p:cNvSpPr>
          <p:nvPr userDrawn="1"/>
        </p:nvSpPr>
        <p:spPr bwMode="auto">
          <a:xfrm>
            <a:off x="596900" y="2189163"/>
            <a:ext cx="1464733"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grpSp>
        <p:nvGrpSpPr>
          <p:cNvPr id="72" name="Group 84"/>
          <p:cNvGrpSpPr>
            <a:grpSpLocks/>
          </p:cNvGrpSpPr>
          <p:nvPr userDrawn="1"/>
        </p:nvGrpSpPr>
        <p:grpSpPr bwMode="auto">
          <a:xfrm>
            <a:off x="590551" y="1819275"/>
            <a:ext cx="10979149"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683685" y="1566864"/>
            <a:ext cx="1178983"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683685" y="1939925"/>
            <a:ext cx="1178983"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590551" y="2200275"/>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590551" y="5486400"/>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2074334" y="1468439"/>
            <a:ext cx="9469967"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800"/>
          </a:p>
        </p:txBody>
      </p:sp>
      <p:cxnSp>
        <p:nvCxnSpPr>
          <p:cNvPr id="100" name="Straight Connector 42"/>
          <p:cNvCxnSpPr>
            <a:cxnSpLocks noChangeShapeType="1"/>
          </p:cNvCxnSpPr>
          <p:nvPr userDrawn="1"/>
        </p:nvCxnSpPr>
        <p:spPr bwMode="auto">
          <a:xfrm>
            <a:off x="2061634" y="1828800"/>
            <a:ext cx="865717"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2061633" y="1835813"/>
            <a:ext cx="861216"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34"/>
          </p:nvPr>
        </p:nvSpPr>
        <p:spPr>
          <a:xfrm>
            <a:off x="2937751" y="1835813"/>
            <a:ext cx="862519"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35"/>
          </p:nvPr>
        </p:nvSpPr>
        <p:spPr>
          <a:xfrm>
            <a:off x="3800274"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2" name="Text Placeholder 12"/>
          <p:cNvSpPr>
            <a:spLocks noGrp="1"/>
          </p:cNvSpPr>
          <p:nvPr>
            <p:ph type="body" sz="quarter" idx="36"/>
          </p:nvPr>
        </p:nvSpPr>
        <p:spPr>
          <a:xfrm>
            <a:off x="4662791" y="1835813"/>
            <a:ext cx="85603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37"/>
          </p:nvPr>
        </p:nvSpPr>
        <p:spPr>
          <a:xfrm>
            <a:off x="5518824"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38"/>
          </p:nvPr>
        </p:nvSpPr>
        <p:spPr>
          <a:xfrm>
            <a:off x="6394315"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5" name="Text Placeholder 12"/>
          <p:cNvSpPr>
            <a:spLocks noGrp="1"/>
          </p:cNvSpPr>
          <p:nvPr>
            <p:ph type="body" sz="quarter" idx="39"/>
          </p:nvPr>
        </p:nvSpPr>
        <p:spPr>
          <a:xfrm>
            <a:off x="7250347"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6" name="Text Placeholder 12"/>
          <p:cNvSpPr>
            <a:spLocks noGrp="1"/>
          </p:cNvSpPr>
          <p:nvPr>
            <p:ph type="body" sz="quarter" idx="40"/>
          </p:nvPr>
        </p:nvSpPr>
        <p:spPr>
          <a:xfrm>
            <a:off x="8112867"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7" name="Text Placeholder 12"/>
          <p:cNvSpPr>
            <a:spLocks noGrp="1"/>
          </p:cNvSpPr>
          <p:nvPr>
            <p:ph type="body" sz="quarter" idx="41"/>
          </p:nvPr>
        </p:nvSpPr>
        <p:spPr>
          <a:xfrm>
            <a:off x="8975387" y="1835813"/>
            <a:ext cx="862520"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8" name="Text Placeholder 12"/>
          <p:cNvSpPr>
            <a:spLocks noGrp="1"/>
          </p:cNvSpPr>
          <p:nvPr>
            <p:ph type="body" sz="quarter" idx="42"/>
          </p:nvPr>
        </p:nvSpPr>
        <p:spPr>
          <a:xfrm>
            <a:off x="9844389"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9" name="Text Placeholder 12"/>
          <p:cNvSpPr>
            <a:spLocks noGrp="1"/>
          </p:cNvSpPr>
          <p:nvPr>
            <p:ph type="body" sz="quarter" idx="43"/>
          </p:nvPr>
        </p:nvSpPr>
        <p:spPr>
          <a:xfrm>
            <a:off x="10700427" y="1835813"/>
            <a:ext cx="87089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0" name="Text Placeholder 12"/>
          <p:cNvSpPr>
            <a:spLocks noGrp="1"/>
          </p:cNvSpPr>
          <p:nvPr>
            <p:ph type="body" sz="quarter" idx="45"/>
          </p:nvPr>
        </p:nvSpPr>
        <p:spPr>
          <a:xfrm>
            <a:off x="625653" y="223026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1" name="Text Placeholder 12"/>
          <p:cNvSpPr>
            <a:spLocks noGrp="1"/>
          </p:cNvSpPr>
          <p:nvPr>
            <p:ph type="body" sz="quarter" idx="46"/>
          </p:nvPr>
        </p:nvSpPr>
        <p:spPr>
          <a:xfrm>
            <a:off x="625653" y="259557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2" name="Text Placeholder 12"/>
          <p:cNvSpPr>
            <a:spLocks noGrp="1"/>
          </p:cNvSpPr>
          <p:nvPr>
            <p:ph type="body" sz="quarter" idx="47"/>
          </p:nvPr>
        </p:nvSpPr>
        <p:spPr>
          <a:xfrm>
            <a:off x="625653" y="296088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3" name="Text Placeholder 12"/>
          <p:cNvSpPr>
            <a:spLocks noGrp="1"/>
          </p:cNvSpPr>
          <p:nvPr>
            <p:ph type="body" sz="quarter" idx="48"/>
          </p:nvPr>
        </p:nvSpPr>
        <p:spPr>
          <a:xfrm>
            <a:off x="625653" y="332619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4" name="Text Placeholder 12"/>
          <p:cNvSpPr>
            <a:spLocks noGrp="1"/>
          </p:cNvSpPr>
          <p:nvPr>
            <p:ph type="body" sz="quarter" idx="49"/>
          </p:nvPr>
        </p:nvSpPr>
        <p:spPr>
          <a:xfrm>
            <a:off x="625653" y="369150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5" name="Text Placeholder 12"/>
          <p:cNvSpPr>
            <a:spLocks noGrp="1"/>
          </p:cNvSpPr>
          <p:nvPr>
            <p:ph type="body" sz="quarter" idx="50"/>
          </p:nvPr>
        </p:nvSpPr>
        <p:spPr>
          <a:xfrm>
            <a:off x="625653" y="405681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6" name="Text Placeholder 12"/>
          <p:cNvSpPr>
            <a:spLocks noGrp="1"/>
          </p:cNvSpPr>
          <p:nvPr>
            <p:ph type="body" sz="quarter" idx="51"/>
          </p:nvPr>
        </p:nvSpPr>
        <p:spPr>
          <a:xfrm>
            <a:off x="625653" y="5152742"/>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7" name="Text Placeholder 12"/>
          <p:cNvSpPr>
            <a:spLocks noGrp="1"/>
          </p:cNvSpPr>
          <p:nvPr>
            <p:ph type="body" sz="quarter" idx="52"/>
          </p:nvPr>
        </p:nvSpPr>
        <p:spPr>
          <a:xfrm>
            <a:off x="625653" y="442212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8" name="Text Placeholder 12"/>
          <p:cNvSpPr>
            <a:spLocks noGrp="1"/>
          </p:cNvSpPr>
          <p:nvPr>
            <p:ph type="body" sz="quarter" idx="53"/>
          </p:nvPr>
        </p:nvSpPr>
        <p:spPr>
          <a:xfrm>
            <a:off x="625653" y="478743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9" name="Text Placeholder 12"/>
          <p:cNvSpPr>
            <a:spLocks noGrp="1"/>
          </p:cNvSpPr>
          <p:nvPr>
            <p:ph type="body" sz="quarter" idx="54"/>
          </p:nvPr>
        </p:nvSpPr>
        <p:spPr>
          <a:xfrm>
            <a:off x="2083023"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94301C"/>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0" name="Text Placeholder 12"/>
          <p:cNvSpPr>
            <a:spLocks noGrp="1"/>
          </p:cNvSpPr>
          <p:nvPr>
            <p:ph type="body" sz="quarter" idx="55"/>
          </p:nvPr>
        </p:nvSpPr>
        <p:spPr>
          <a:xfrm>
            <a:off x="293775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1" name="Text Placeholder 12"/>
          <p:cNvSpPr>
            <a:spLocks noGrp="1"/>
          </p:cNvSpPr>
          <p:nvPr>
            <p:ph type="body" sz="quarter" idx="56"/>
          </p:nvPr>
        </p:nvSpPr>
        <p:spPr>
          <a:xfrm>
            <a:off x="380027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2" name="Text Placeholder 12"/>
          <p:cNvSpPr>
            <a:spLocks noGrp="1"/>
          </p:cNvSpPr>
          <p:nvPr>
            <p:ph type="body" sz="quarter" idx="57"/>
          </p:nvPr>
        </p:nvSpPr>
        <p:spPr>
          <a:xfrm>
            <a:off x="466279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3" name="Text Placeholder 12"/>
          <p:cNvSpPr>
            <a:spLocks noGrp="1"/>
          </p:cNvSpPr>
          <p:nvPr>
            <p:ph type="body" sz="quarter" idx="58"/>
          </p:nvPr>
        </p:nvSpPr>
        <p:spPr>
          <a:xfrm>
            <a:off x="55188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4" name="Text Placeholder 12"/>
          <p:cNvSpPr>
            <a:spLocks noGrp="1"/>
          </p:cNvSpPr>
          <p:nvPr>
            <p:ph type="body" sz="quarter" idx="59"/>
          </p:nvPr>
        </p:nvSpPr>
        <p:spPr>
          <a:xfrm>
            <a:off x="6394315"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5" name="Text Placeholder 12"/>
          <p:cNvSpPr>
            <a:spLocks noGrp="1"/>
          </p:cNvSpPr>
          <p:nvPr>
            <p:ph type="body" sz="quarter" idx="60"/>
          </p:nvPr>
        </p:nvSpPr>
        <p:spPr>
          <a:xfrm>
            <a:off x="725034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6" name="Text Placeholder 12"/>
          <p:cNvSpPr>
            <a:spLocks noGrp="1"/>
          </p:cNvSpPr>
          <p:nvPr>
            <p:ph type="body" sz="quarter" idx="61"/>
          </p:nvPr>
        </p:nvSpPr>
        <p:spPr>
          <a:xfrm>
            <a:off x="811286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7" name="Text Placeholder 12"/>
          <p:cNvSpPr>
            <a:spLocks noGrp="1"/>
          </p:cNvSpPr>
          <p:nvPr>
            <p:ph type="body" sz="quarter" idx="62"/>
          </p:nvPr>
        </p:nvSpPr>
        <p:spPr>
          <a:xfrm>
            <a:off x="897538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8" name="Text Placeholder 12"/>
          <p:cNvSpPr>
            <a:spLocks noGrp="1"/>
          </p:cNvSpPr>
          <p:nvPr>
            <p:ph type="body" sz="quarter" idx="63"/>
          </p:nvPr>
        </p:nvSpPr>
        <p:spPr>
          <a:xfrm>
            <a:off x="9844389"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9" name="Text Placeholder 12"/>
          <p:cNvSpPr>
            <a:spLocks noGrp="1"/>
          </p:cNvSpPr>
          <p:nvPr>
            <p:ph type="body" sz="quarter" idx="64"/>
          </p:nvPr>
        </p:nvSpPr>
        <p:spPr>
          <a:xfrm>
            <a:off x="107004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79" name="Text Placeholder 178"/>
          <p:cNvSpPr>
            <a:spLocks noGrp="1"/>
          </p:cNvSpPr>
          <p:nvPr>
            <p:ph type="body" sz="quarter" idx="65"/>
          </p:nvPr>
        </p:nvSpPr>
        <p:spPr>
          <a:xfrm>
            <a:off x="2061633" y="232170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2061633" y="268701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2061633" y="305232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2061633" y="3417630"/>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2061633" y="3782940"/>
            <a:ext cx="60960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2061633" y="414825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2061633" y="451356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2061633" y="487887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2061633" y="5244182"/>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4582160"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4064000"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91" name="Text Placeholder 178"/>
          <p:cNvSpPr>
            <a:spLocks noGrp="1"/>
          </p:cNvSpPr>
          <p:nvPr>
            <p:ph type="body" sz="quarter" idx="77"/>
          </p:nvPr>
        </p:nvSpPr>
        <p:spPr>
          <a:xfrm>
            <a:off x="7140089"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6621929"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7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80644388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2372785" y="5981700"/>
            <a:ext cx="7327900"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2389717" y="5453936"/>
            <a:ext cx="7315200" cy="474325"/>
          </a:xfrm>
          <a:prstGeom prst="rect">
            <a:avLst/>
          </a:prstGeom>
        </p:spPr>
        <p:txBody>
          <a:bodyPr/>
          <a:lstStyle>
            <a:lvl1pPr algn="l">
              <a:defRPr sz="1200" b="1"/>
            </a:lvl1pPr>
          </a:lstStyle>
          <a:p>
            <a:r>
              <a:rPr lang="en-US"/>
              <a:t>Click to edit Master title style</a:t>
            </a:r>
            <a:endParaRPr lang="en-US" dirty="0"/>
          </a:p>
        </p:txBody>
      </p:sp>
      <p:sp>
        <p:nvSpPr>
          <p:cNvPr id="7" name="Picture Placeholder 2"/>
          <p:cNvSpPr>
            <a:spLocks noGrp="1"/>
          </p:cNvSpPr>
          <p:nvPr>
            <p:ph type="pic" idx="1"/>
          </p:nvPr>
        </p:nvSpPr>
        <p:spPr>
          <a:xfrm>
            <a:off x="2389717" y="1166755"/>
            <a:ext cx="7315200" cy="4192689"/>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8" name="Text Placeholder 3"/>
          <p:cNvSpPr>
            <a:spLocks noGrp="1"/>
          </p:cNvSpPr>
          <p:nvPr>
            <p:ph type="body" sz="half" idx="2"/>
          </p:nvPr>
        </p:nvSpPr>
        <p:spPr>
          <a:xfrm>
            <a:off x="2389717" y="6042020"/>
            <a:ext cx="7315200" cy="311280"/>
          </a:xfrm>
          <a:prstGeom prst="rect">
            <a:avLst/>
          </a:prstGeom>
        </p:spPr>
        <p:txBody>
          <a:bodyPr/>
          <a:lstStyle>
            <a:lvl1pPr marL="0" indent="0">
              <a:buNone/>
              <a:defRPr sz="1000" i="1">
                <a:solidFill>
                  <a:srgbClr val="4D4D4D"/>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10"/>
          <p:cNvSpPr>
            <a:spLocks noGrp="1"/>
          </p:cNvSpPr>
          <p:nvPr>
            <p:ph type="body" sz="quarter" idx="10"/>
          </p:nvPr>
        </p:nvSpPr>
        <p:spPr>
          <a:xfrm>
            <a:off x="1026004" y="0"/>
            <a:ext cx="10139992" cy="896112"/>
          </a:xfrm>
          <a:prstGeom prst="rect">
            <a:avLst/>
          </a:prstGeom>
        </p:spPr>
        <p:txBody>
          <a:bodyPr anchor="b"/>
          <a:lstStyle>
            <a:lvl1pPr>
              <a:buNone/>
              <a:defRPr sz="220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35593479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603254" y="1447800"/>
            <a:ext cx="2250831" cy="914400"/>
          </a:xfrm>
          <a:prstGeom prst="rect">
            <a:avLst/>
          </a:prstGeom>
        </p:spPr>
        <p:txBody>
          <a:bodyPr/>
          <a:lstStyle>
            <a:lvl1pPr>
              <a:buNone/>
              <a:defRPr sz="1000"/>
            </a:lvl1pPr>
          </a:lstStyle>
          <a:p>
            <a:pPr lvl="0"/>
            <a:r>
              <a:rPr lang="en-US"/>
              <a:t>Click to edit Master text styles</a:t>
            </a:r>
          </a:p>
        </p:txBody>
      </p:sp>
      <p:sp>
        <p:nvSpPr>
          <p:cNvPr id="9" name="Text Placeholder 11"/>
          <p:cNvSpPr>
            <a:spLocks noGrp="1"/>
          </p:cNvSpPr>
          <p:nvPr>
            <p:ph type="body" sz="quarter" idx="12"/>
          </p:nvPr>
        </p:nvSpPr>
        <p:spPr>
          <a:xfrm>
            <a:off x="603254" y="2667000"/>
            <a:ext cx="2250831" cy="914400"/>
          </a:xfrm>
          <a:prstGeom prst="rect">
            <a:avLst/>
          </a:prstGeom>
        </p:spPr>
        <p:txBody>
          <a:bodyPr/>
          <a:lstStyle>
            <a:lvl1pPr>
              <a:buNone/>
              <a:defRPr sz="1000"/>
            </a:lvl1pPr>
          </a:lstStyle>
          <a:p>
            <a:pPr lvl="0"/>
            <a:r>
              <a:rPr lang="en-US"/>
              <a:t>Click to edit Master text styles</a:t>
            </a:r>
          </a:p>
        </p:txBody>
      </p:sp>
      <p:sp>
        <p:nvSpPr>
          <p:cNvPr id="10" name="Text Placeholder 11"/>
          <p:cNvSpPr>
            <a:spLocks noGrp="1"/>
          </p:cNvSpPr>
          <p:nvPr>
            <p:ph type="body" sz="quarter" idx="13"/>
          </p:nvPr>
        </p:nvSpPr>
        <p:spPr>
          <a:xfrm>
            <a:off x="603254" y="5105400"/>
            <a:ext cx="2250831" cy="914400"/>
          </a:xfrm>
          <a:prstGeom prst="rect">
            <a:avLst/>
          </a:prstGeom>
        </p:spPr>
        <p:txBody>
          <a:bodyPr/>
          <a:lstStyle>
            <a:lvl1pPr>
              <a:buNone/>
              <a:defRPr sz="1000"/>
            </a:lvl1pPr>
          </a:lstStyle>
          <a:p>
            <a:pPr lvl="0"/>
            <a:r>
              <a:rPr lang="en-US"/>
              <a:t>Click to edit Master text styles</a:t>
            </a:r>
          </a:p>
        </p:txBody>
      </p:sp>
      <p:sp>
        <p:nvSpPr>
          <p:cNvPr id="11" name="Text Placeholder 11"/>
          <p:cNvSpPr>
            <a:spLocks noGrp="1"/>
          </p:cNvSpPr>
          <p:nvPr>
            <p:ph type="body" sz="quarter" idx="14"/>
          </p:nvPr>
        </p:nvSpPr>
        <p:spPr>
          <a:xfrm>
            <a:off x="9337923" y="1447800"/>
            <a:ext cx="2250831" cy="914400"/>
          </a:xfrm>
          <a:prstGeom prst="rect">
            <a:avLst/>
          </a:prstGeom>
        </p:spPr>
        <p:txBody>
          <a:bodyPr/>
          <a:lstStyle>
            <a:lvl1pPr>
              <a:buNone/>
              <a:defRPr sz="1000"/>
            </a:lvl1pPr>
          </a:lstStyle>
          <a:p>
            <a:pPr lvl="0"/>
            <a:r>
              <a:rPr lang="en-US"/>
              <a:t>Click to edit Master text styles</a:t>
            </a:r>
          </a:p>
        </p:txBody>
      </p:sp>
      <p:sp>
        <p:nvSpPr>
          <p:cNvPr id="12" name="Text Placeholder 11"/>
          <p:cNvSpPr>
            <a:spLocks noGrp="1"/>
          </p:cNvSpPr>
          <p:nvPr>
            <p:ph type="body" sz="quarter" idx="15"/>
          </p:nvPr>
        </p:nvSpPr>
        <p:spPr>
          <a:xfrm>
            <a:off x="9337923" y="2667000"/>
            <a:ext cx="2250831" cy="914400"/>
          </a:xfrm>
          <a:prstGeom prst="rect">
            <a:avLst/>
          </a:prstGeom>
        </p:spPr>
        <p:txBody>
          <a:bodyPr/>
          <a:lstStyle>
            <a:lvl1pPr>
              <a:buNone/>
              <a:defRPr sz="1000"/>
            </a:lvl1pPr>
          </a:lstStyle>
          <a:p>
            <a:pPr lvl="0"/>
            <a:r>
              <a:rPr lang="en-US"/>
              <a:t>Click to edit Master text styles</a:t>
            </a:r>
          </a:p>
        </p:txBody>
      </p:sp>
      <p:sp>
        <p:nvSpPr>
          <p:cNvPr id="13" name="Text Placeholder 11"/>
          <p:cNvSpPr>
            <a:spLocks noGrp="1"/>
          </p:cNvSpPr>
          <p:nvPr>
            <p:ph type="body" sz="quarter" idx="16"/>
          </p:nvPr>
        </p:nvSpPr>
        <p:spPr>
          <a:xfrm>
            <a:off x="9337923" y="3886200"/>
            <a:ext cx="2250831" cy="914400"/>
          </a:xfrm>
          <a:prstGeom prst="rect">
            <a:avLst/>
          </a:prstGeom>
        </p:spPr>
        <p:txBody>
          <a:bodyPr/>
          <a:lstStyle>
            <a:lvl1pPr>
              <a:buNone/>
              <a:defRPr sz="1000"/>
            </a:lvl1pPr>
          </a:lstStyle>
          <a:p>
            <a:pPr lvl="0"/>
            <a:r>
              <a:rPr lang="en-US"/>
              <a:t>Click to edit Master text styles</a:t>
            </a:r>
          </a:p>
        </p:txBody>
      </p:sp>
      <p:sp>
        <p:nvSpPr>
          <p:cNvPr id="14" name="Text Placeholder 11"/>
          <p:cNvSpPr>
            <a:spLocks noGrp="1"/>
          </p:cNvSpPr>
          <p:nvPr>
            <p:ph type="body" sz="quarter" idx="17"/>
          </p:nvPr>
        </p:nvSpPr>
        <p:spPr>
          <a:xfrm>
            <a:off x="9337923" y="5105400"/>
            <a:ext cx="2250831" cy="914400"/>
          </a:xfrm>
          <a:prstGeom prst="rect">
            <a:avLst/>
          </a:prstGeom>
        </p:spPr>
        <p:txBody>
          <a:bodyPr/>
          <a:lstStyle>
            <a:lvl1pPr>
              <a:buNone/>
              <a:defRPr sz="1000"/>
            </a:lvl1pPr>
          </a:lstStyle>
          <a:p>
            <a:pPr lvl="0"/>
            <a:r>
              <a:rPr lang="en-US"/>
              <a:t>Click to edit Master text styles</a:t>
            </a:r>
          </a:p>
        </p:txBody>
      </p:sp>
      <p:sp>
        <p:nvSpPr>
          <p:cNvPr id="15" name="Text Placeholder 11"/>
          <p:cNvSpPr>
            <a:spLocks noGrp="1"/>
          </p:cNvSpPr>
          <p:nvPr>
            <p:ph type="body" sz="quarter" idx="18"/>
          </p:nvPr>
        </p:nvSpPr>
        <p:spPr>
          <a:xfrm>
            <a:off x="603254" y="3886200"/>
            <a:ext cx="2250831" cy="914400"/>
          </a:xfrm>
          <a:prstGeom prst="rect">
            <a:avLst/>
          </a:prstGeom>
        </p:spPr>
        <p:txBody>
          <a:bodyPr/>
          <a:lstStyle>
            <a:lvl1pPr>
              <a:buNone/>
              <a:defRPr sz="100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70181634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8212506" y="1419225"/>
            <a:ext cx="3376247" cy="4800600"/>
          </a:xfrm>
          <a:prstGeom prst="rect">
            <a:avLst/>
          </a:prstGeom>
        </p:spPr>
        <p:txBody>
          <a:bodyPr/>
          <a:lstStyle>
            <a:lvl1pPr marL="228600" indent="-228600">
              <a:buClr>
                <a:srgbClr val="B01C2E"/>
              </a:buClr>
              <a:buFont typeface="Wingdings 2" pitchFamily="18" charset="2"/>
              <a:buChar char=""/>
              <a:defRPr sz="1100"/>
            </a:lvl1pPr>
            <a:lvl2pPr marL="457200" indent="-228600">
              <a:buClr>
                <a:srgbClr val="B01C2E"/>
              </a:buClr>
              <a:buSzPct val="125000"/>
              <a:buFont typeface="Arial" pitchFamily="34" charset="0"/>
              <a:buChar char="•"/>
              <a:defRPr sz="1100"/>
            </a:lvl2pPr>
            <a:lvl3pPr marL="685800">
              <a:buClr>
                <a:srgbClr val="B01C2E"/>
              </a:buClr>
              <a:buFont typeface="Arial" pitchFamily="34" charset="0"/>
              <a:buChar char="–"/>
              <a:defRPr sz="1100"/>
            </a:lvl3pPr>
            <a:lvl4pPr marL="914400">
              <a:buClr>
                <a:srgbClr val="B01C2E"/>
              </a:buClr>
              <a:buFont typeface="Arial" pitchFamily="34" charset="0"/>
              <a:buChar char="–"/>
              <a:defRPr sz="1100"/>
            </a:lvl4pPr>
            <a:lvl5pPr marL="1143000">
              <a:buClr>
                <a:srgbClr val="B01C2E"/>
              </a:buClr>
              <a:buFont typeface="Arial" pitchFamily="34" charset="0"/>
              <a:buChar char="–"/>
              <a:defRPr sz="11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94692366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766735"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609601"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65065046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1"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7697687"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89128295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768600" y="2667000"/>
            <a:ext cx="88392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3" name="TextBox 13"/>
          <p:cNvSpPr txBox="1">
            <a:spLocks noChangeArrowheads="1"/>
          </p:cNvSpPr>
          <p:nvPr userDrawn="1"/>
        </p:nvSpPr>
        <p:spPr bwMode="auto">
          <a:xfrm>
            <a:off x="27559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73406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756408" y="2743200"/>
            <a:ext cx="8851392" cy="3429000"/>
          </a:xfrm>
          <a:prstGeom prst="rect">
            <a:avLst/>
          </a:prstGeom>
          <a:ln>
            <a:noFill/>
          </a:ln>
        </p:spPr>
        <p:txBody>
          <a:bodyPr lIns="27432" anchor="t"/>
          <a:lstStyle>
            <a:lvl1pPr marL="0" indent="0" algn="l">
              <a:lnSpc>
                <a:spcPts val="1200"/>
              </a:lnSpc>
              <a:spcBef>
                <a:spcPts val="0"/>
              </a:spcBef>
              <a:spcAft>
                <a:spcPts val="600"/>
              </a:spcAft>
              <a:buFont typeface="Arial" pitchFamily="34" charset="0"/>
              <a:buChar char=" "/>
              <a:defRPr sz="1000" b="0" baseline="0">
                <a:latin typeface="+mn-lt"/>
              </a:defRPr>
            </a:lvl1pPr>
            <a:lvl2pPr marL="0" indent="0">
              <a:lnSpc>
                <a:spcPts val="1200"/>
              </a:lnSpc>
              <a:spcBef>
                <a:spcPts val="0"/>
              </a:spcBef>
              <a:spcAft>
                <a:spcPts val="1200"/>
              </a:spcAft>
              <a:buFont typeface="Arial" pitchFamily="34" charset="0"/>
              <a:buChar char=" "/>
              <a:defRPr sz="1000" b="1" baseline="0">
                <a:solidFill>
                  <a:srgbClr val="666666"/>
                </a:solidFill>
                <a:latin typeface="Arial" pitchFamily="34" charset="0"/>
              </a:defRPr>
            </a:lvl2pPr>
            <a:lvl3pPr marL="228600" indent="-228600">
              <a:buClr>
                <a:srgbClr val="B01C2E"/>
              </a:buClr>
              <a:buFont typeface="Wingdings 2" pitchFamily="18" charset="2"/>
              <a:buChar char="¡"/>
              <a:defRPr sz="1000" baseline="0">
                <a:latin typeface="Arial" pitchFamily="34" charset="0"/>
              </a:defRPr>
            </a:lvl3pPr>
            <a:lvl4pPr marL="457200" indent="-228600">
              <a:buClr>
                <a:srgbClr val="B01C2E"/>
              </a:buClr>
              <a:buFont typeface="Arial" pitchFamily="34" charset="0"/>
              <a:buChar char="–"/>
              <a:defRPr sz="1000" baseline="0">
                <a:latin typeface="Arial" pitchFamily="34" charset="0"/>
              </a:defRPr>
            </a:lvl4pPr>
            <a:lvl5pPr marL="685800" indent="-228600">
              <a:buClr>
                <a:srgbClr val="B01C2E"/>
              </a:buClr>
              <a:buFont typeface="Arial" pitchFamily="34" charset="0"/>
              <a:buChar char="–"/>
              <a:defRPr sz="100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607483" y="1108074"/>
            <a:ext cx="1560576" cy="1563624"/>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607487" y="2722996"/>
            <a:ext cx="2034116" cy="553604"/>
          </a:xfrm>
          <a:prstGeom prst="rect">
            <a:avLst/>
          </a:prstGeom>
        </p:spPr>
        <p:txBody>
          <a:bodyPr lIns="0"/>
          <a:lstStyle>
            <a:lvl1pPr marL="0" indent="0">
              <a:lnSpc>
                <a:spcPts val="1000"/>
              </a:lnSpc>
              <a:buNone/>
              <a:defRPr sz="1000" b="0"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p:txBody>
      </p:sp>
      <p:sp>
        <p:nvSpPr>
          <p:cNvPr id="40" name="Text Placeholder 12"/>
          <p:cNvSpPr>
            <a:spLocks noGrp="1"/>
          </p:cNvSpPr>
          <p:nvPr>
            <p:ph type="body" sz="quarter" idx="37"/>
          </p:nvPr>
        </p:nvSpPr>
        <p:spPr>
          <a:xfrm>
            <a:off x="7340600"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2" name="Text Placeholder 12"/>
          <p:cNvSpPr>
            <a:spLocks noGrp="1"/>
          </p:cNvSpPr>
          <p:nvPr>
            <p:ph type="body" sz="quarter" idx="39"/>
          </p:nvPr>
        </p:nvSpPr>
        <p:spPr>
          <a:xfrm>
            <a:off x="2756408"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4" name="Text Placeholder 16"/>
          <p:cNvSpPr>
            <a:spLocks noGrp="1"/>
          </p:cNvSpPr>
          <p:nvPr>
            <p:ph type="body" sz="quarter" idx="41"/>
          </p:nvPr>
        </p:nvSpPr>
        <p:spPr>
          <a:xfrm>
            <a:off x="2756408"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7340600"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756408"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NSimSun" pitchFamily="49" charset="-122"/>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48" name="Text Placeholder 19"/>
          <p:cNvSpPr>
            <a:spLocks noGrp="1"/>
          </p:cNvSpPr>
          <p:nvPr>
            <p:ph type="body" sz="quarter" idx="43"/>
          </p:nvPr>
        </p:nvSpPr>
        <p:spPr>
          <a:xfrm>
            <a:off x="7340600"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Arial" pitchFamily="34" charset="0"/>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11366941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769315" y="2982769"/>
            <a:ext cx="1904615" cy="934604"/>
          </a:xfrm>
          <a:prstGeom prst="rect">
            <a:avLst/>
          </a:prstGeom>
        </p:spPr>
        <p:txBody>
          <a:bodyPr/>
          <a:lstStyle>
            <a:lvl1pPr marL="0" indent="0">
              <a:lnSpc>
                <a:spcPts val="1000"/>
              </a:lnSpc>
              <a:buNone/>
              <a:defRPr sz="1000" b="1"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769313"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623842" y="1246188"/>
            <a:ext cx="10917767" cy="228600"/>
          </a:xfrm>
          <a:prstGeom prst="rect">
            <a:avLst/>
          </a:prstGeom>
        </p:spPr>
        <p:txBody>
          <a:bodyPr/>
          <a:lstStyle>
            <a:lvl1pPr>
              <a:buFontTx/>
              <a:buNone/>
              <a:defRPr sz="12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930625"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930622" y="1589234"/>
            <a:ext cx="1426633" cy="1330325"/>
          </a:xfrm>
          <a:prstGeom prst="rect">
            <a:avLst/>
          </a:prstGeom>
        </p:spPr>
        <p:txBody>
          <a:bodyPr/>
          <a:lstStyle>
            <a:lvl1pPr>
              <a:buFont typeface="Wingdings 2" pitchFamily="18" charset="2"/>
              <a:buChar char=""/>
              <a:defRPr lang="en-US" sz="16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5133498"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5133498"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7322517"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7322514"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9525389"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9525389"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76931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769313"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93062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930622"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5133498"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5133498"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7322517"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7322514"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9525389"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9525389" y="3962401"/>
            <a:ext cx="1426633" cy="1330325"/>
          </a:xfrm>
          <a:prstGeom prst="rect">
            <a:avLst/>
          </a:prstGeom>
        </p:spPr>
        <p:txBody>
          <a:bodyPr/>
          <a:lstStyle>
            <a:lvl1pPr>
              <a:defRPr lang="en-US" sz="1600" kern="1200" noProof="0" dirty="0">
                <a:solidFill>
                  <a:schemeClr val="tx1"/>
                </a:solidFill>
                <a:latin typeface="+mn-lt"/>
                <a:ea typeface="+mn-ea"/>
                <a:cs typeface="+mn-cs"/>
              </a:defRPr>
            </a:lvl1pPr>
            <a:lvl2pPr>
              <a:defRPr lang="en-US" sz="16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2298893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588433" y="14398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dirty="0">
                <a:solidFill>
                  <a:srgbClr val="C00000"/>
                </a:solidFill>
                <a:latin typeface="Arial" charset="0"/>
                <a:ea typeface="+mn-ea"/>
                <a:cs typeface="+mn-cs"/>
              </a:rPr>
              <a:t>PARTNERS</a:t>
            </a:r>
          </a:p>
        </p:txBody>
      </p:sp>
      <p:sp>
        <p:nvSpPr>
          <p:cNvPr id="11" name="Line 22"/>
          <p:cNvSpPr>
            <a:spLocks noChangeShapeType="1"/>
          </p:cNvSpPr>
          <p:nvPr/>
        </p:nvSpPr>
        <p:spPr bwMode="auto">
          <a:xfrm>
            <a:off x="584201" y="18970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2" name="Text Box 23"/>
          <p:cNvSpPr txBox="1">
            <a:spLocks noChangeArrowheads="1"/>
          </p:cNvSpPr>
          <p:nvPr/>
        </p:nvSpPr>
        <p:spPr bwMode="auto">
          <a:xfrm>
            <a:off x="588433" y="32686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dirty="0">
                <a:solidFill>
                  <a:srgbClr val="C00000"/>
                </a:solidFill>
                <a:latin typeface="Arial" charset="0"/>
                <a:ea typeface="+mn-ea"/>
                <a:cs typeface="+mn-cs"/>
              </a:rPr>
              <a:t>ASSOCIATES</a:t>
            </a:r>
          </a:p>
        </p:txBody>
      </p:sp>
      <p:sp>
        <p:nvSpPr>
          <p:cNvPr id="13" name="Line 24"/>
          <p:cNvSpPr>
            <a:spLocks noChangeShapeType="1"/>
          </p:cNvSpPr>
          <p:nvPr/>
        </p:nvSpPr>
        <p:spPr bwMode="auto">
          <a:xfrm>
            <a:off x="584201" y="37258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Text Placeholder 27"/>
          <p:cNvSpPr>
            <a:spLocks noGrp="1"/>
          </p:cNvSpPr>
          <p:nvPr>
            <p:ph type="body" sz="quarter" idx="10"/>
          </p:nvPr>
        </p:nvSpPr>
        <p:spPr>
          <a:xfrm>
            <a:off x="3478108"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2" name="Text Placeholder 31"/>
          <p:cNvSpPr>
            <a:spLocks noGrp="1"/>
          </p:cNvSpPr>
          <p:nvPr>
            <p:ph type="body" sz="quarter" idx="11"/>
          </p:nvPr>
        </p:nvSpPr>
        <p:spPr>
          <a:xfrm>
            <a:off x="6372015"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4" name="Text Placeholder 33"/>
          <p:cNvSpPr>
            <a:spLocks noGrp="1"/>
          </p:cNvSpPr>
          <p:nvPr>
            <p:ph type="body" sz="quarter" idx="12"/>
          </p:nvPr>
        </p:nvSpPr>
        <p:spPr>
          <a:xfrm>
            <a:off x="9265920"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7" name="Text Placeholder 16"/>
          <p:cNvSpPr>
            <a:spLocks noGrp="1"/>
          </p:cNvSpPr>
          <p:nvPr>
            <p:ph type="body" sz="quarter" idx="17"/>
          </p:nvPr>
        </p:nvSpPr>
        <p:spPr>
          <a:xfrm>
            <a:off x="1975104"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6299200"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975104" y="4800600"/>
            <a:ext cx="8290560" cy="54864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584201"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58711758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86922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6197600" y="1417320"/>
            <a:ext cx="5486400" cy="48006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508000" y="39319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62087577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23024348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601133"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601133" y="46228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601133"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818451"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5035768"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7253085"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9470400"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818451"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818451"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u="none"/>
            </a:lvl1pPr>
            <a:lvl2pPr marL="0" indent="0">
              <a:lnSpc>
                <a:spcPct val="100000"/>
              </a:lnSpc>
              <a:spcBef>
                <a:spcPts val="0"/>
              </a:spcBef>
              <a:buNone/>
              <a:defRPr sz="700" b="0" i="0" u="none">
                <a:solidFill>
                  <a:srgbClr val="808080"/>
                </a:solidFill>
              </a:defRPr>
            </a:lvl2pPr>
            <a:lvl3pPr marL="0" indent="0">
              <a:lnSpc>
                <a:spcPct val="100000"/>
              </a:lnSpc>
              <a:spcBef>
                <a:spcPts val="100"/>
              </a:spcBef>
              <a:buNone/>
              <a:defRPr sz="700" b="0" i="0" u="none">
                <a:solidFill>
                  <a:srgbClr val="808080"/>
                </a:solidFill>
              </a:defRPr>
            </a:lvl3pPr>
            <a:lvl4pPr marL="0" indent="0">
              <a:lnSpc>
                <a:spcPct val="100000"/>
              </a:lnSpc>
              <a:spcBef>
                <a:spcPts val="100"/>
              </a:spcBef>
              <a:buNone/>
              <a:defRPr sz="700" b="0" i="0" u="none">
                <a:solidFill>
                  <a:srgbClr val="808080"/>
                </a:solidFill>
              </a:defRPr>
            </a:lvl4pPr>
            <a:lvl5pPr marL="0" indent="0">
              <a:lnSpc>
                <a:spcPct val="100000"/>
              </a:lnSpc>
              <a:spcBef>
                <a:spcPts val="100"/>
              </a:spcBef>
              <a:buNone/>
              <a:defRPr sz="700"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5035768"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5035768"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7253085"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7253085"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9470400"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9470400"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601133"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601133" y="6020181"/>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601133"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818451"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chemeClr val="tx1"/>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5035768"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7253085"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9470400"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818451"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818451"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5035768"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5035768"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7253085"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7253085"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9470400"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9470400"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92079638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280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5123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48866573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99006345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103632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914400" y="914400"/>
            <a:ext cx="103632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Introduction</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26546976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Introduction</a:t>
            </a:r>
          </a:p>
        </p:txBody>
      </p:sp>
      <p:sp>
        <p:nvSpPr>
          <p:cNvPr id="6" name="Slide Number Placeholder 5"/>
          <p:cNvSpPr>
            <a:spLocks noGrp="1"/>
          </p:cNvSpPr>
          <p:nvPr>
            <p:ph type="sldNum" sz="quarter" idx="12"/>
          </p:nvPr>
        </p:nvSpPr>
        <p:spPr/>
        <p:txBody>
          <a:bodyPr/>
          <a:lstStyle/>
          <a:p>
            <a:fld id="{96D85B43-D788-46F7-A773-91C165729B06}" type="slidenum">
              <a:rPr lang="en-US" smtClean="0"/>
              <a:t>‹#›</a:t>
            </a:fld>
            <a:endParaRPr lang="en-US"/>
          </a:p>
        </p:txBody>
      </p:sp>
    </p:spTree>
    <p:extLst>
      <p:ext uri="{BB962C8B-B14F-4D97-AF65-F5344CB8AC3E}">
        <p14:creationId xmlns:p14="http://schemas.microsoft.com/office/powerpoint/2010/main" val="1351120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898184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05883"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299200"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10"/>
          <p:cNvSpPr>
            <a:spLocks noGrp="1"/>
          </p:cNvSpPr>
          <p:nvPr>
            <p:ph sz="quarter" idx="20"/>
          </p:nvPr>
        </p:nvSpPr>
        <p:spPr>
          <a:xfrm>
            <a:off x="505883" y="1807534"/>
            <a:ext cx="5388864"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1"/>
          </p:nvPr>
        </p:nvSpPr>
        <p:spPr>
          <a:xfrm>
            <a:off x="6299200" y="1807534"/>
            <a:ext cx="5388864" cy="434340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625434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5384800" y="3046413"/>
            <a:ext cx="13208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6705600" y="1828800"/>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024520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5359125" y="2692959"/>
            <a:ext cx="1326383"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2" name="Right Arrow 11"/>
          <p:cNvSpPr/>
          <p:nvPr userDrawn="1"/>
        </p:nvSpPr>
        <p:spPr bwMode="auto">
          <a:xfrm rot="10800000">
            <a:off x="5427337" y="3778176"/>
            <a:ext cx="1353183"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6705600"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21011248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12192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 name="Slide Number Placeholder 9"/>
          <p:cNvSpPr>
            <a:spLocks noGrp="1"/>
          </p:cNvSpPr>
          <p:nvPr>
            <p:ph type="sldNum" sz="quarter" idx="4"/>
          </p:nvPr>
        </p:nvSpPr>
        <p:spPr>
          <a:xfrm>
            <a:off x="11480800" y="6436634"/>
            <a:ext cx="609600" cy="365125"/>
          </a:xfrm>
          <a:prstGeom prst="rect">
            <a:avLst/>
          </a:prstGeom>
        </p:spPr>
        <p:txBody>
          <a:bodyPr vert="horz" wrap="square" lIns="91440" tIns="45720" rIns="91440" bIns="45720" numCol="1" anchor="ctr" anchorCtr="0" compatLnSpc="1">
            <a:prstTxWarp prst="textNoShape">
              <a:avLst/>
            </a:prstTxWarp>
          </a:bodyPr>
          <a:lstStyle>
            <a:lvl1pPr>
              <a:defRPr sz="8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4165600" y="6442487"/>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Introduction</a:t>
            </a:r>
          </a:p>
        </p:txBody>
      </p:sp>
      <p:sp>
        <p:nvSpPr>
          <p:cNvPr id="9" name="Footer Placeholder 3"/>
          <p:cNvSpPr txBox="1">
            <a:spLocks/>
          </p:cNvSpPr>
          <p:nvPr userDrawn="1"/>
        </p:nvSpPr>
        <p:spPr>
          <a:xfrm>
            <a:off x="96545" y="6423028"/>
            <a:ext cx="3149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800" dirty="0">
                <a:latin typeface="+mn-lt"/>
              </a:rPr>
              <a:t>CT</a:t>
            </a:r>
            <a:r>
              <a:rPr lang="en-US" sz="800" baseline="0" dirty="0">
                <a:latin typeface="+mn-lt"/>
              </a:rPr>
              <a:t>_Intro_22</a:t>
            </a:r>
            <a:endParaRPr lang="en-US" sz="800" dirty="0">
              <a:latin typeface="+mn-lt"/>
            </a:endParaRPr>
          </a:p>
        </p:txBody>
      </p:sp>
    </p:spTree>
    <p:extLst>
      <p:ext uri="{BB962C8B-B14F-4D97-AF65-F5344CB8AC3E}">
        <p14:creationId xmlns:p14="http://schemas.microsoft.com/office/powerpoint/2010/main" val="3717763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4" r:id="rId54"/>
    <p:sldLayoutId id="2147483715" r:id="rId55"/>
  </p:sldLayoutIdLst>
  <p:hf hd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Arial" charset="0"/>
        </a:defRPr>
      </a:lvl6pPr>
      <a:lvl7pPr marL="914400" algn="ctr" rtl="0" eaLnBrk="1" fontAlgn="base" hangingPunct="1">
        <a:spcBef>
          <a:spcPct val="0"/>
        </a:spcBef>
        <a:spcAft>
          <a:spcPct val="0"/>
        </a:spcAft>
        <a:defRPr sz="4400">
          <a:solidFill>
            <a:schemeClr val="tx1"/>
          </a:solidFill>
          <a:latin typeface="Arial" charset="0"/>
        </a:defRPr>
      </a:lvl7pPr>
      <a:lvl8pPr marL="1371600" algn="ctr" rtl="0" eaLnBrk="1" fontAlgn="base" hangingPunct="1">
        <a:spcBef>
          <a:spcPct val="0"/>
        </a:spcBef>
        <a:spcAft>
          <a:spcPct val="0"/>
        </a:spcAft>
        <a:defRPr sz="4400">
          <a:solidFill>
            <a:schemeClr val="tx1"/>
          </a:solidFill>
          <a:latin typeface="Arial" charset="0"/>
        </a:defRPr>
      </a:lvl8pPr>
      <a:lvl9pPr marL="1828800" algn="ctr" rtl="0" eaLnBrk="1" fontAlgn="base" hangingPunct="1">
        <a:spcBef>
          <a:spcPct val="0"/>
        </a:spcBef>
        <a:spcAft>
          <a:spcPct val="0"/>
        </a:spcAft>
        <a:defRPr sz="4400">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55.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taxnotes.com/research" TargetMode="External"/><Relationship Id="rId2" Type="http://schemas.openxmlformats.org/officeDocument/2006/relationships/hyperlink" Target="https://jmc877.github.io/Corporate-Tax/index.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Corporate Taxation</a:t>
            </a:r>
          </a:p>
        </p:txBody>
      </p:sp>
      <p:sp>
        <p:nvSpPr>
          <p:cNvPr id="3" name="Subtitle 2"/>
          <p:cNvSpPr>
            <a:spLocks noGrp="1"/>
          </p:cNvSpPr>
          <p:nvPr>
            <p:ph type="subTitle" idx="1"/>
          </p:nvPr>
        </p:nvSpPr>
        <p:spPr/>
        <p:txBody>
          <a:bodyPr>
            <a:normAutofit/>
          </a:bodyPr>
          <a:lstStyle/>
          <a:p>
            <a:r>
              <a:rPr lang="en-US" sz="2800" dirty="0"/>
              <a:t>Prof. Colon</a:t>
            </a:r>
          </a:p>
          <a:p>
            <a:r>
              <a:rPr lang="en-US" sz="2800" dirty="0"/>
              <a:t>Spring 2022</a:t>
            </a:r>
          </a:p>
          <a:p>
            <a:r>
              <a:rPr lang="en-US" sz="2800" dirty="0"/>
              <a:t>Introduction</a:t>
            </a:r>
          </a:p>
        </p:txBody>
      </p:sp>
      <p:sp>
        <p:nvSpPr>
          <p:cNvPr id="6" name="Footer Placeholder 5"/>
          <p:cNvSpPr>
            <a:spLocks noGrp="1"/>
          </p:cNvSpPr>
          <p:nvPr>
            <p:ph type="ftr" sz="quarter" idx="11"/>
          </p:nvPr>
        </p:nvSpPr>
        <p:spPr/>
        <p:txBody>
          <a:bodyPr/>
          <a:lstStyle/>
          <a:p>
            <a:r>
              <a:rPr lang="en-US"/>
              <a:t>Introduction</a:t>
            </a:r>
          </a:p>
        </p:txBody>
      </p:sp>
      <p:sp>
        <p:nvSpPr>
          <p:cNvPr id="7" name="Slide Number Placeholder 6"/>
          <p:cNvSpPr>
            <a:spLocks noGrp="1"/>
          </p:cNvSpPr>
          <p:nvPr>
            <p:ph type="sldNum" sz="quarter" idx="12"/>
          </p:nvPr>
        </p:nvSpPr>
        <p:spPr/>
        <p:txBody>
          <a:bodyPr/>
          <a:lstStyle/>
          <a:p>
            <a:fld id="{96D85B43-D788-46F7-A773-91C165729B06}" type="slidenum">
              <a:rPr lang="en-US" smtClean="0"/>
              <a:t>1</a:t>
            </a:fld>
            <a:endParaRPr lang="en-US"/>
          </a:p>
        </p:txBody>
      </p:sp>
      <p:pic>
        <p:nvPicPr>
          <p:cNvPr id="8" name="Picture 7" descr="pic1.tiff">
            <a:extLst>
              <a:ext uri="{FF2B5EF4-FFF2-40B4-BE49-F238E27FC236}">
                <a16:creationId xmlns:a16="http://schemas.microsoft.com/office/drawing/2014/main" id="{875BC4D3-57EF-9946-909E-614DC0E96A2F}"/>
              </a:ext>
            </a:extLst>
          </p:cNvPr>
          <p:cNvPicPr>
            <a:picLocks noChangeAspect="1"/>
          </p:cNvPicPr>
          <p:nvPr/>
        </p:nvPicPr>
        <p:blipFill>
          <a:blip r:embed="rId3"/>
          <a:stretch>
            <a:fillRect/>
          </a:stretch>
        </p:blipFill>
        <p:spPr>
          <a:xfrm>
            <a:off x="4572001" y="5486401"/>
            <a:ext cx="2873661" cy="649527"/>
          </a:xfrm>
          <a:prstGeom prst="rect">
            <a:avLst/>
          </a:prstGeom>
        </p:spPr>
      </p:pic>
    </p:spTree>
    <p:extLst>
      <p:ext uri="{BB962C8B-B14F-4D97-AF65-F5344CB8AC3E}">
        <p14:creationId xmlns:p14="http://schemas.microsoft.com/office/powerpoint/2010/main" val="7840591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Entity Returns</a:t>
            </a:r>
          </a:p>
        </p:txBody>
      </p:sp>
      <p:sp>
        <p:nvSpPr>
          <p:cNvPr id="3" name="TextBox 2"/>
          <p:cNvSpPr txBox="1"/>
          <p:nvPr/>
        </p:nvSpPr>
        <p:spPr>
          <a:xfrm>
            <a:off x="8801323" y="5830008"/>
            <a:ext cx="928459" cy="215444"/>
          </a:xfrm>
          <a:prstGeom prst="rect">
            <a:avLst/>
          </a:prstGeom>
          <a:noFill/>
        </p:spPr>
        <p:txBody>
          <a:bodyPr wrap="none" rtlCol="0">
            <a:spAutoFit/>
          </a:bodyPr>
          <a:lstStyle/>
          <a:p>
            <a:r>
              <a:rPr lang="en-US" sz="800" dirty="0"/>
              <a:t>Source: JCX-35-16</a:t>
            </a: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1120" y="651155"/>
            <a:ext cx="8669759" cy="530101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TextBox 8"/>
          <p:cNvSpPr txBox="1"/>
          <p:nvPr/>
        </p:nvSpPr>
        <p:spPr>
          <a:xfrm>
            <a:off x="5589652" y="6196266"/>
            <a:ext cx="1122423" cy="246221"/>
          </a:xfrm>
          <a:prstGeom prst="rect">
            <a:avLst/>
          </a:prstGeom>
          <a:noFill/>
        </p:spPr>
        <p:txBody>
          <a:bodyPr wrap="none" rtlCol="0">
            <a:spAutoFit/>
          </a:bodyPr>
          <a:lstStyle/>
          <a:p>
            <a:r>
              <a:rPr lang="en-US" sz="1000" dirty="0"/>
              <a:t>Source</a:t>
            </a:r>
            <a:r>
              <a:rPr lang="en-US" sz="1000"/>
              <a:t>: JCX-42-17</a:t>
            </a:r>
            <a:endParaRPr lang="en-US" sz="1000" dirty="0"/>
          </a:p>
        </p:txBody>
      </p:sp>
      <p:sp>
        <p:nvSpPr>
          <p:cNvPr id="4" name="Footer Placeholder 3"/>
          <p:cNvSpPr>
            <a:spLocks noGrp="1"/>
          </p:cNvSpPr>
          <p:nvPr>
            <p:ph type="ftr" sz="quarter" idx="11"/>
          </p:nvPr>
        </p:nvSpPr>
        <p:spPr/>
        <p:txBody>
          <a:bodyPr/>
          <a:lstStyle/>
          <a:p>
            <a:pPr>
              <a:defRPr/>
            </a:pPr>
            <a:r>
              <a:rPr lang="en-US"/>
              <a:t>Introduction</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Tree>
    <p:extLst>
      <p:ext uri="{BB962C8B-B14F-4D97-AF65-F5344CB8AC3E}">
        <p14:creationId xmlns:p14="http://schemas.microsoft.com/office/powerpoint/2010/main" val="1721082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3B4C05B3-4D05-1443-9B1B-A6C6500D2FA8}"/>
              </a:ext>
            </a:extLst>
          </p:cNvPr>
          <p:cNvPicPr>
            <a:picLocks noGrp="1" noChangeAspect="1"/>
          </p:cNvPicPr>
          <p:nvPr>
            <p:ph idx="1"/>
          </p:nvPr>
        </p:nvPicPr>
        <p:blipFill>
          <a:blip r:embed="rId2"/>
          <a:stretch>
            <a:fillRect/>
          </a:stretch>
        </p:blipFill>
        <p:spPr>
          <a:xfrm>
            <a:off x="2133601" y="533400"/>
            <a:ext cx="8000999" cy="5562600"/>
          </a:xfrm>
        </p:spPr>
      </p:pic>
      <p:sp>
        <p:nvSpPr>
          <p:cNvPr id="3" name="Title 2">
            <a:extLst>
              <a:ext uri="{FF2B5EF4-FFF2-40B4-BE49-F238E27FC236}">
                <a16:creationId xmlns:a16="http://schemas.microsoft.com/office/drawing/2014/main" id="{70A0373A-7D72-9A49-AD10-C634DACD5960}"/>
              </a:ext>
            </a:extLst>
          </p:cNvPr>
          <p:cNvSpPr>
            <a:spLocks noGrp="1"/>
          </p:cNvSpPr>
          <p:nvPr>
            <p:ph type="title"/>
          </p:nvPr>
        </p:nvSpPr>
        <p:spPr/>
        <p:txBody>
          <a:bodyPr/>
          <a:lstStyle/>
          <a:p>
            <a:r>
              <a:rPr lang="en-US" dirty="0"/>
              <a:t>Number of Business Tax Returns by Type</a:t>
            </a:r>
          </a:p>
        </p:txBody>
      </p:sp>
      <p:sp>
        <p:nvSpPr>
          <p:cNvPr id="4" name="Slide Number Placeholder 3">
            <a:extLst>
              <a:ext uri="{FF2B5EF4-FFF2-40B4-BE49-F238E27FC236}">
                <a16:creationId xmlns:a16="http://schemas.microsoft.com/office/drawing/2014/main" id="{22EB6031-046D-824F-88CE-9E1A73CB582D}"/>
              </a:ext>
            </a:extLst>
          </p:cNvPr>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
        <p:nvSpPr>
          <p:cNvPr id="5" name="Footer Placeholder 4">
            <a:extLst>
              <a:ext uri="{FF2B5EF4-FFF2-40B4-BE49-F238E27FC236}">
                <a16:creationId xmlns:a16="http://schemas.microsoft.com/office/drawing/2014/main" id="{20C2795B-320D-4442-881C-400A55E8903D}"/>
              </a:ext>
            </a:extLst>
          </p:cNvPr>
          <p:cNvSpPr>
            <a:spLocks noGrp="1"/>
          </p:cNvSpPr>
          <p:nvPr>
            <p:ph type="ftr" sz="quarter" idx="11"/>
          </p:nvPr>
        </p:nvSpPr>
        <p:spPr/>
        <p:txBody>
          <a:bodyPr/>
          <a:lstStyle/>
          <a:p>
            <a:pPr>
              <a:defRPr/>
            </a:pPr>
            <a:r>
              <a:rPr lang="en-US"/>
              <a:t>Introduction</a:t>
            </a:r>
            <a:endParaRPr lang="en-US" dirty="0"/>
          </a:p>
        </p:txBody>
      </p:sp>
      <p:sp>
        <p:nvSpPr>
          <p:cNvPr id="8" name="Rectangle 7">
            <a:extLst>
              <a:ext uri="{FF2B5EF4-FFF2-40B4-BE49-F238E27FC236}">
                <a16:creationId xmlns:a16="http://schemas.microsoft.com/office/drawing/2014/main" id="{4DBA0B4F-2226-8540-8A14-20AC6B2C9C7C}"/>
              </a:ext>
            </a:extLst>
          </p:cNvPr>
          <p:cNvSpPr/>
          <p:nvPr/>
        </p:nvSpPr>
        <p:spPr>
          <a:xfrm>
            <a:off x="5105401" y="6203887"/>
            <a:ext cx="2016899" cy="215444"/>
          </a:xfrm>
          <a:prstGeom prst="rect">
            <a:avLst/>
          </a:prstGeom>
        </p:spPr>
        <p:txBody>
          <a:bodyPr wrap="none">
            <a:spAutoFit/>
          </a:bodyPr>
          <a:lstStyle/>
          <a:p>
            <a:r>
              <a:rPr lang="en-US" sz="800" dirty="0"/>
              <a:t>Source: TPC, Key Elements of US Tax System</a:t>
            </a:r>
          </a:p>
        </p:txBody>
      </p:sp>
    </p:spTree>
    <p:extLst>
      <p:ext uri="{BB962C8B-B14F-4D97-AF65-F5344CB8AC3E}">
        <p14:creationId xmlns:p14="http://schemas.microsoft.com/office/powerpoint/2010/main" val="3418219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Corp and S Corp Returns</a:t>
            </a:r>
          </a:p>
        </p:txBody>
      </p:sp>
      <p:sp>
        <p:nvSpPr>
          <p:cNvPr id="5" name="TextBox 4"/>
          <p:cNvSpPr txBox="1"/>
          <p:nvPr/>
        </p:nvSpPr>
        <p:spPr>
          <a:xfrm>
            <a:off x="5294996" y="6096634"/>
            <a:ext cx="1122423" cy="246221"/>
          </a:xfrm>
          <a:prstGeom prst="rect">
            <a:avLst/>
          </a:prstGeom>
          <a:noFill/>
        </p:spPr>
        <p:txBody>
          <a:bodyPr wrap="none" rtlCol="0">
            <a:spAutoFit/>
          </a:bodyPr>
          <a:lstStyle/>
          <a:p>
            <a:r>
              <a:rPr lang="en-US" sz="1000" dirty="0"/>
              <a:t>Source</a:t>
            </a:r>
            <a:r>
              <a:rPr lang="en-US" sz="1000"/>
              <a:t>: JCX-42-17</a:t>
            </a:r>
            <a:endParaRPr lang="en-US" sz="10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8845" y="772383"/>
            <a:ext cx="9734309" cy="522461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Footer Placeholder 3"/>
          <p:cNvSpPr>
            <a:spLocks noGrp="1"/>
          </p:cNvSpPr>
          <p:nvPr>
            <p:ph type="ftr" sz="quarter" idx="11"/>
          </p:nvPr>
        </p:nvSpPr>
        <p:spPr/>
        <p:txBody>
          <a:bodyPr/>
          <a:lstStyle/>
          <a:p>
            <a:pPr>
              <a:defRPr/>
            </a:pPr>
            <a:r>
              <a:rPr lang="en-US"/>
              <a:t>Introduction</a:t>
            </a:r>
            <a:endParaRPr lang="en-US" dirty="0"/>
          </a:p>
        </p:txBody>
      </p:sp>
      <p:sp>
        <p:nvSpPr>
          <p:cNvPr id="8" name="Slide Number Placeholder 7"/>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Tree>
    <p:extLst>
      <p:ext uri="{BB962C8B-B14F-4D97-AF65-F5344CB8AC3E}">
        <p14:creationId xmlns:p14="http://schemas.microsoft.com/office/powerpoint/2010/main" val="1780302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Partnership Returns</a:t>
            </a:r>
          </a:p>
        </p:txBody>
      </p:sp>
      <p:sp>
        <p:nvSpPr>
          <p:cNvPr id="9" name="TextBox 8"/>
          <p:cNvSpPr txBox="1"/>
          <p:nvPr/>
        </p:nvSpPr>
        <p:spPr>
          <a:xfrm>
            <a:off x="5534788" y="6121870"/>
            <a:ext cx="1122423" cy="246221"/>
          </a:xfrm>
          <a:prstGeom prst="rect">
            <a:avLst/>
          </a:prstGeom>
          <a:noFill/>
        </p:spPr>
        <p:txBody>
          <a:bodyPr wrap="none" rtlCol="0">
            <a:spAutoFit/>
          </a:bodyPr>
          <a:lstStyle/>
          <a:p>
            <a:r>
              <a:rPr lang="en-US" sz="1000" dirty="0"/>
              <a:t>Source: JCX-42-17</a:t>
            </a:r>
          </a:p>
        </p:txBody>
      </p:sp>
      <p:pic>
        <p:nvPicPr>
          <p:cNvPr id="11" name="Content Placeholder 10"/>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0780" y="574206"/>
            <a:ext cx="9650437" cy="5473268"/>
          </a:xfrm>
        </p:spPr>
      </p:pic>
      <p:sp>
        <p:nvSpPr>
          <p:cNvPr id="4" name="Footer Placeholder 3"/>
          <p:cNvSpPr>
            <a:spLocks noGrp="1"/>
          </p:cNvSpPr>
          <p:nvPr>
            <p:ph type="ftr" sz="quarter" idx="11"/>
          </p:nvPr>
        </p:nvSpPr>
        <p:spPr/>
        <p:txBody>
          <a:bodyPr/>
          <a:lstStyle/>
          <a:p>
            <a:pPr>
              <a:defRPr/>
            </a:pPr>
            <a:r>
              <a:rPr lang="en-US" dirty="0"/>
              <a:t>Introduction</a:t>
            </a:r>
          </a:p>
        </p:txBody>
      </p:sp>
      <p:sp>
        <p:nvSpPr>
          <p:cNvPr id="5" name="Slide Number Placeholder 4"/>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Tree>
    <p:extLst>
      <p:ext uri="{BB962C8B-B14F-4D97-AF65-F5344CB8AC3E}">
        <p14:creationId xmlns:p14="http://schemas.microsoft.com/office/powerpoint/2010/main" val="6546151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ea typeface="ＭＳ Ｐゴシック" charset="0"/>
                <a:cs typeface="ＭＳ Ｐゴシック" charset="0"/>
              </a:rPr>
              <a:t>Number and Types of Corporate Returns</a:t>
            </a:r>
          </a:p>
        </p:txBody>
      </p:sp>
      <p:sp>
        <p:nvSpPr>
          <p:cNvPr id="17414" name="TextBox 6"/>
          <p:cNvSpPr txBox="1">
            <a:spLocks noChangeArrowheads="1"/>
          </p:cNvSpPr>
          <p:nvPr/>
        </p:nvSpPr>
        <p:spPr bwMode="auto">
          <a:xfrm>
            <a:off x="3505200" y="6019800"/>
            <a:ext cx="5410200" cy="215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500">
                <a:solidFill>
                  <a:schemeClr val="tx1"/>
                </a:solidFill>
                <a:latin typeface="Verdana" charset="0"/>
                <a:ea typeface="ＭＳ Ｐゴシック" charset="0"/>
                <a:cs typeface="ＭＳ Ｐゴシック" charset="0"/>
              </a:defRPr>
            </a:lvl1pPr>
            <a:lvl2pPr marL="742950" indent="-285750" eaLnBrk="0" hangingPunct="0">
              <a:defRPr sz="2500">
                <a:solidFill>
                  <a:schemeClr val="tx1"/>
                </a:solidFill>
                <a:latin typeface="Verdana" charset="0"/>
                <a:ea typeface="ＭＳ Ｐゴシック" charset="0"/>
              </a:defRPr>
            </a:lvl2pPr>
            <a:lvl3pPr marL="1143000" indent="-228600" eaLnBrk="0" hangingPunct="0">
              <a:defRPr sz="2500">
                <a:solidFill>
                  <a:schemeClr val="tx1"/>
                </a:solidFill>
                <a:latin typeface="Verdana" charset="0"/>
                <a:ea typeface="ＭＳ Ｐゴシック" charset="0"/>
              </a:defRPr>
            </a:lvl3pPr>
            <a:lvl4pPr marL="1600200" indent="-228600" eaLnBrk="0" hangingPunct="0">
              <a:defRPr sz="2500">
                <a:solidFill>
                  <a:schemeClr val="tx1"/>
                </a:solidFill>
                <a:latin typeface="Verdana" charset="0"/>
                <a:ea typeface="ＭＳ Ｐゴシック" charset="0"/>
              </a:defRPr>
            </a:lvl4pPr>
            <a:lvl5pPr marL="2057400" indent="-228600" eaLnBrk="0" hangingPunct="0">
              <a:defRPr sz="2500">
                <a:solidFill>
                  <a:schemeClr val="tx1"/>
                </a:solidFill>
                <a:latin typeface="Verdana" charset="0"/>
                <a:ea typeface="ＭＳ Ｐゴシック" charset="0"/>
              </a:defRPr>
            </a:lvl5pPr>
            <a:lvl6pPr marL="2514600" indent="-228600" eaLnBrk="0" fontAlgn="base" hangingPunct="0">
              <a:spcBef>
                <a:spcPct val="0"/>
              </a:spcBef>
              <a:spcAft>
                <a:spcPct val="0"/>
              </a:spcAft>
              <a:defRPr sz="2500">
                <a:solidFill>
                  <a:schemeClr val="tx1"/>
                </a:solidFill>
                <a:latin typeface="Verdana" charset="0"/>
                <a:ea typeface="ＭＳ Ｐゴシック" charset="0"/>
              </a:defRPr>
            </a:lvl6pPr>
            <a:lvl7pPr marL="2971800" indent="-228600" eaLnBrk="0" fontAlgn="base" hangingPunct="0">
              <a:spcBef>
                <a:spcPct val="0"/>
              </a:spcBef>
              <a:spcAft>
                <a:spcPct val="0"/>
              </a:spcAft>
              <a:defRPr sz="2500">
                <a:solidFill>
                  <a:schemeClr val="tx1"/>
                </a:solidFill>
                <a:latin typeface="Verdana" charset="0"/>
                <a:ea typeface="ＭＳ Ｐゴシック" charset="0"/>
              </a:defRPr>
            </a:lvl7pPr>
            <a:lvl8pPr marL="3429000" indent="-228600" eaLnBrk="0" fontAlgn="base" hangingPunct="0">
              <a:spcBef>
                <a:spcPct val="0"/>
              </a:spcBef>
              <a:spcAft>
                <a:spcPct val="0"/>
              </a:spcAft>
              <a:defRPr sz="2500">
                <a:solidFill>
                  <a:schemeClr val="tx1"/>
                </a:solidFill>
                <a:latin typeface="Verdana" charset="0"/>
                <a:ea typeface="ＭＳ Ｐゴシック" charset="0"/>
              </a:defRPr>
            </a:lvl8pPr>
            <a:lvl9pPr marL="3886200" indent="-228600" eaLnBrk="0" fontAlgn="base" hangingPunct="0">
              <a:spcBef>
                <a:spcPct val="0"/>
              </a:spcBef>
              <a:spcAft>
                <a:spcPct val="0"/>
              </a:spcAft>
              <a:defRPr sz="2500">
                <a:solidFill>
                  <a:schemeClr val="tx1"/>
                </a:solidFill>
                <a:latin typeface="Verdana" charset="0"/>
                <a:ea typeface="ＭＳ Ｐゴシック" charset="0"/>
              </a:defRPr>
            </a:lvl9pPr>
          </a:lstStyle>
          <a:p>
            <a:pPr algn="ctr"/>
            <a:r>
              <a:rPr lang="en-US" sz="800" dirty="0"/>
              <a:t>Source: IRS, SOI, </a:t>
            </a:r>
            <a:r>
              <a:rPr lang="en-US" sz="800" i="1" dirty="0"/>
              <a:t>Corp Inc. Tax Ret (2017)</a:t>
            </a:r>
            <a:endParaRPr lang="en-US" sz="800" dirty="0"/>
          </a:p>
        </p:txBody>
      </p:sp>
      <p:sp>
        <p:nvSpPr>
          <p:cNvPr id="3" name="Footer Placeholder 2">
            <a:extLst>
              <a:ext uri="{FF2B5EF4-FFF2-40B4-BE49-F238E27FC236}">
                <a16:creationId xmlns:a16="http://schemas.microsoft.com/office/drawing/2014/main" id="{9E09DFC3-84DC-A544-A522-CCB2C3CAA169}"/>
              </a:ext>
            </a:extLst>
          </p:cNvPr>
          <p:cNvSpPr>
            <a:spLocks noGrp="1"/>
          </p:cNvSpPr>
          <p:nvPr>
            <p:ph type="ftr" sz="quarter" idx="11"/>
          </p:nvPr>
        </p:nvSpPr>
        <p:spPr/>
        <p:txBody>
          <a:bodyPr/>
          <a:lstStyle/>
          <a:p>
            <a:pPr>
              <a:defRPr/>
            </a:pPr>
            <a:r>
              <a:rPr lang="en-US"/>
              <a:t>Introduction</a:t>
            </a:r>
            <a:endParaRPr lang="en-US" dirty="0"/>
          </a:p>
        </p:txBody>
      </p:sp>
      <p:sp>
        <p:nvSpPr>
          <p:cNvPr id="4" name="Slide Number Placeholder 3">
            <a:extLst>
              <a:ext uri="{FF2B5EF4-FFF2-40B4-BE49-F238E27FC236}">
                <a16:creationId xmlns:a16="http://schemas.microsoft.com/office/drawing/2014/main" id="{44C8B8E4-7E92-4142-859A-BB9D10C02586}"/>
              </a:ext>
            </a:extLst>
          </p:cNvPr>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pic>
        <p:nvPicPr>
          <p:cNvPr id="11" name="Picture 10">
            <a:extLst>
              <a:ext uri="{FF2B5EF4-FFF2-40B4-BE49-F238E27FC236}">
                <a16:creationId xmlns:a16="http://schemas.microsoft.com/office/drawing/2014/main" id="{E27B52F8-C132-1841-9615-091158FED6A0}"/>
              </a:ext>
            </a:extLst>
          </p:cNvPr>
          <p:cNvPicPr>
            <a:picLocks noChangeAspect="1"/>
          </p:cNvPicPr>
          <p:nvPr/>
        </p:nvPicPr>
        <p:blipFill>
          <a:blip r:embed="rId2"/>
          <a:stretch>
            <a:fillRect/>
          </a:stretch>
        </p:blipFill>
        <p:spPr>
          <a:xfrm>
            <a:off x="2667000" y="990600"/>
            <a:ext cx="7086600" cy="4648200"/>
          </a:xfrm>
          <a:prstGeom prst="rect">
            <a:avLst/>
          </a:prstGeom>
        </p:spPr>
      </p:pic>
      <p:sp>
        <p:nvSpPr>
          <p:cNvPr id="14" name="Oval 13">
            <a:extLst>
              <a:ext uri="{FF2B5EF4-FFF2-40B4-BE49-F238E27FC236}">
                <a16:creationId xmlns:a16="http://schemas.microsoft.com/office/drawing/2014/main" id="{426636DF-684D-2045-ACBD-203F168A3FAA}"/>
              </a:ext>
            </a:extLst>
          </p:cNvPr>
          <p:cNvSpPr/>
          <p:nvPr/>
        </p:nvSpPr>
        <p:spPr>
          <a:xfrm>
            <a:off x="2286000" y="2507530"/>
            <a:ext cx="8080248" cy="76907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921592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8ADFA32B-198A-D144-A4C4-BC2F77E0EE2F}"/>
              </a:ext>
            </a:extLst>
          </p:cNvPr>
          <p:cNvPicPr>
            <a:picLocks noGrp="1" noChangeAspect="1"/>
          </p:cNvPicPr>
          <p:nvPr>
            <p:ph idx="1"/>
          </p:nvPr>
        </p:nvPicPr>
        <p:blipFill>
          <a:blip r:embed="rId2"/>
          <a:stretch>
            <a:fillRect/>
          </a:stretch>
        </p:blipFill>
        <p:spPr>
          <a:xfrm>
            <a:off x="1943100" y="592550"/>
            <a:ext cx="8305800" cy="5655850"/>
          </a:xfrm>
        </p:spPr>
      </p:pic>
      <p:sp>
        <p:nvSpPr>
          <p:cNvPr id="3" name="Title 2">
            <a:extLst>
              <a:ext uri="{FF2B5EF4-FFF2-40B4-BE49-F238E27FC236}">
                <a16:creationId xmlns:a16="http://schemas.microsoft.com/office/drawing/2014/main" id="{910B6C17-0CFD-FA40-A7E9-BFA85B699AF4}"/>
              </a:ext>
            </a:extLst>
          </p:cNvPr>
          <p:cNvSpPr>
            <a:spLocks noGrp="1"/>
          </p:cNvSpPr>
          <p:nvPr>
            <p:ph type="title"/>
          </p:nvPr>
        </p:nvSpPr>
        <p:spPr/>
        <p:txBody>
          <a:bodyPr/>
          <a:lstStyle/>
          <a:p>
            <a:r>
              <a:rPr lang="en-US" dirty="0"/>
              <a:t>Net Income of Business Tax Returns by Types by Percent of Total (1980-2015)</a:t>
            </a:r>
          </a:p>
        </p:txBody>
      </p:sp>
      <p:sp>
        <p:nvSpPr>
          <p:cNvPr id="4" name="Slide Number Placeholder 3">
            <a:extLst>
              <a:ext uri="{FF2B5EF4-FFF2-40B4-BE49-F238E27FC236}">
                <a16:creationId xmlns:a16="http://schemas.microsoft.com/office/drawing/2014/main" id="{565E2F5A-9C78-7D4A-9A80-F824A9841797}"/>
              </a:ext>
            </a:extLst>
          </p:cNvPr>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sp>
        <p:nvSpPr>
          <p:cNvPr id="5" name="Footer Placeholder 4">
            <a:extLst>
              <a:ext uri="{FF2B5EF4-FFF2-40B4-BE49-F238E27FC236}">
                <a16:creationId xmlns:a16="http://schemas.microsoft.com/office/drawing/2014/main" id="{18F7BD69-ED10-2743-8193-31CBA44F8C95}"/>
              </a:ext>
            </a:extLst>
          </p:cNvPr>
          <p:cNvSpPr>
            <a:spLocks noGrp="1"/>
          </p:cNvSpPr>
          <p:nvPr>
            <p:ph type="ftr" sz="quarter" idx="11"/>
          </p:nvPr>
        </p:nvSpPr>
        <p:spPr/>
        <p:txBody>
          <a:bodyPr/>
          <a:lstStyle/>
          <a:p>
            <a:pPr>
              <a:defRPr/>
            </a:pPr>
            <a:r>
              <a:rPr lang="en-US"/>
              <a:t>Introduction</a:t>
            </a:r>
            <a:endParaRPr lang="en-US" dirty="0"/>
          </a:p>
        </p:txBody>
      </p:sp>
      <p:sp>
        <p:nvSpPr>
          <p:cNvPr id="8" name="Rectangle 7">
            <a:extLst>
              <a:ext uri="{FF2B5EF4-FFF2-40B4-BE49-F238E27FC236}">
                <a16:creationId xmlns:a16="http://schemas.microsoft.com/office/drawing/2014/main" id="{BA7EBBB8-722B-BE47-A62A-789A31304FA5}"/>
              </a:ext>
            </a:extLst>
          </p:cNvPr>
          <p:cNvSpPr/>
          <p:nvPr/>
        </p:nvSpPr>
        <p:spPr>
          <a:xfrm>
            <a:off x="4953000" y="6218445"/>
            <a:ext cx="2590800" cy="215444"/>
          </a:xfrm>
          <a:prstGeom prst="rect">
            <a:avLst/>
          </a:prstGeom>
        </p:spPr>
        <p:txBody>
          <a:bodyPr wrap="square">
            <a:spAutoFit/>
          </a:bodyPr>
          <a:lstStyle/>
          <a:p>
            <a:pPr lvl="0"/>
            <a:r>
              <a:rPr lang="en-US" sz="800" dirty="0">
                <a:solidFill>
                  <a:prstClr val="black"/>
                </a:solidFill>
              </a:rPr>
              <a:t>Source: TPC, Key Elements of US Tax System</a:t>
            </a:r>
          </a:p>
        </p:txBody>
      </p:sp>
    </p:spTree>
    <p:extLst>
      <p:ext uri="{BB962C8B-B14F-4D97-AF65-F5344CB8AC3E}">
        <p14:creationId xmlns:p14="http://schemas.microsoft.com/office/powerpoint/2010/main" val="146189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Income by Business Entity</a:t>
            </a: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32185" y="631514"/>
            <a:ext cx="7090117" cy="5146621"/>
          </a:xfrm>
        </p:spPr>
      </p:pic>
      <p:sp>
        <p:nvSpPr>
          <p:cNvPr id="9" name="TextBox 8"/>
          <p:cNvSpPr txBox="1"/>
          <p:nvPr/>
        </p:nvSpPr>
        <p:spPr>
          <a:xfrm>
            <a:off x="5516031" y="6122241"/>
            <a:ext cx="1122423" cy="246221"/>
          </a:xfrm>
          <a:prstGeom prst="rect">
            <a:avLst/>
          </a:prstGeom>
          <a:noFill/>
        </p:spPr>
        <p:txBody>
          <a:bodyPr wrap="none" rtlCol="0">
            <a:spAutoFit/>
          </a:bodyPr>
          <a:lstStyle/>
          <a:p>
            <a:r>
              <a:rPr lang="en-US" sz="1000" dirty="0"/>
              <a:t>Source</a:t>
            </a:r>
            <a:r>
              <a:rPr lang="en-US" sz="1000"/>
              <a:t>: JCX-42-17</a:t>
            </a:r>
            <a:endParaRPr lang="en-US" sz="1000" dirty="0"/>
          </a:p>
        </p:txBody>
      </p:sp>
      <p:sp>
        <p:nvSpPr>
          <p:cNvPr id="4" name="Footer Placeholder 3"/>
          <p:cNvSpPr>
            <a:spLocks noGrp="1"/>
          </p:cNvSpPr>
          <p:nvPr>
            <p:ph type="ftr" sz="quarter" idx="11"/>
          </p:nvPr>
        </p:nvSpPr>
        <p:spPr/>
        <p:txBody>
          <a:bodyPr/>
          <a:lstStyle/>
          <a:p>
            <a:pPr>
              <a:defRPr/>
            </a:pPr>
            <a:r>
              <a:rPr lang="en-US"/>
              <a:t>Introduction</a:t>
            </a:r>
            <a:endParaRPr lang="en-US" dirty="0"/>
          </a:p>
        </p:txBody>
      </p:sp>
      <p:sp>
        <p:nvSpPr>
          <p:cNvPr id="5" name="Slide Number Placeholder 4"/>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Tree>
    <p:extLst>
      <p:ext uri="{BB962C8B-B14F-4D97-AF65-F5344CB8AC3E}">
        <p14:creationId xmlns:p14="http://schemas.microsoft.com/office/powerpoint/2010/main" val="5574638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Sources of Federal Tax Receipts</a:t>
            </a:r>
          </a:p>
        </p:txBody>
      </p:sp>
      <p:sp>
        <p:nvSpPr>
          <p:cNvPr id="6" name="Footer Placeholder 5"/>
          <p:cNvSpPr>
            <a:spLocks noGrp="1"/>
          </p:cNvSpPr>
          <p:nvPr>
            <p:ph type="ftr" sz="quarter" idx="11"/>
          </p:nvPr>
        </p:nvSpPr>
        <p:spPr/>
        <p:txBody>
          <a:bodyPr/>
          <a:lstStyle/>
          <a:p>
            <a:pPr>
              <a:defRPr/>
            </a:pPr>
            <a:r>
              <a:rPr lang="en-US"/>
              <a:t>Introduction</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pic>
        <p:nvPicPr>
          <p:cNvPr id="9" name="Content Placeholder 8">
            <a:extLst>
              <a:ext uri="{FF2B5EF4-FFF2-40B4-BE49-F238E27FC236}">
                <a16:creationId xmlns:a16="http://schemas.microsoft.com/office/drawing/2014/main" id="{CC51C4B7-6022-EE4D-8E91-AFC10F2C4D53}"/>
              </a:ext>
            </a:extLst>
          </p:cNvPr>
          <p:cNvPicPr>
            <a:picLocks noGrp="1" noChangeAspect="1"/>
          </p:cNvPicPr>
          <p:nvPr>
            <p:ph idx="1"/>
          </p:nvPr>
        </p:nvPicPr>
        <p:blipFill>
          <a:blip r:embed="rId2"/>
          <a:stretch>
            <a:fillRect/>
          </a:stretch>
        </p:blipFill>
        <p:spPr>
          <a:xfrm>
            <a:off x="512065" y="533400"/>
            <a:ext cx="10668000" cy="5562600"/>
          </a:xfrm>
        </p:spPr>
      </p:pic>
      <p:sp>
        <p:nvSpPr>
          <p:cNvPr id="10" name="TextBox 9">
            <a:extLst>
              <a:ext uri="{FF2B5EF4-FFF2-40B4-BE49-F238E27FC236}">
                <a16:creationId xmlns:a16="http://schemas.microsoft.com/office/drawing/2014/main" id="{E5E874FE-B41C-F844-B7A5-65FEA8EE66B3}"/>
              </a:ext>
            </a:extLst>
          </p:cNvPr>
          <p:cNvSpPr txBox="1"/>
          <p:nvPr/>
        </p:nvSpPr>
        <p:spPr>
          <a:xfrm>
            <a:off x="9864436" y="6160442"/>
            <a:ext cx="1117614" cy="246221"/>
          </a:xfrm>
          <a:prstGeom prst="rect">
            <a:avLst/>
          </a:prstGeom>
          <a:noFill/>
        </p:spPr>
        <p:txBody>
          <a:bodyPr wrap="none" rtlCol="0">
            <a:spAutoFit/>
          </a:bodyPr>
          <a:lstStyle/>
          <a:p>
            <a:r>
              <a:rPr lang="en-US" sz="1000" dirty="0"/>
              <a:t>Source: JCT-17-17</a:t>
            </a:r>
          </a:p>
        </p:txBody>
      </p:sp>
    </p:spTree>
    <p:extLst>
      <p:ext uri="{BB962C8B-B14F-4D97-AF65-F5344CB8AC3E}">
        <p14:creationId xmlns:p14="http://schemas.microsoft.com/office/powerpoint/2010/main" val="19704688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a:t>Choice of Entity considerations</a:t>
            </a:r>
          </a:p>
          <a:p>
            <a:r>
              <a:rPr lang="en-US" dirty="0"/>
              <a:t>Tax classification of </a:t>
            </a:r>
            <a:r>
              <a:rPr lang="en-US" i="1" dirty="0"/>
              <a:t>business entities</a:t>
            </a:r>
          </a:p>
          <a:p>
            <a:r>
              <a:rPr lang="en-US" dirty="0"/>
              <a:t>Operation and taxation of corporations and shareholders</a:t>
            </a:r>
          </a:p>
          <a:p>
            <a:pPr lvl="1"/>
            <a:r>
              <a:rPr lang="en-US" dirty="0"/>
              <a:t>Rates</a:t>
            </a:r>
          </a:p>
          <a:p>
            <a:pPr lvl="1"/>
            <a:r>
              <a:rPr lang="en-US" dirty="0"/>
              <a:t>Special Treatment of:  Losses, Capital Gains, Depreciation, and Interest</a:t>
            </a:r>
          </a:p>
          <a:p>
            <a:pPr lvl="1"/>
            <a:r>
              <a:rPr lang="en-US" dirty="0"/>
              <a:t>Double Tax (and techniques to avoid double tax)</a:t>
            </a:r>
          </a:p>
          <a:p>
            <a:r>
              <a:rPr lang="en-US" dirty="0"/>
              <a:t>Formation and ongoing transfers of property to controlled corporations</a:t>
            </a:r>
          </a:p>
          <a:p>
            <a:r>
              <a:rPr lang="en-US" dirty="0"/>
              <a:t>Distributions to shareholders </a:t>
            </a:r>
          </a:p>
          <a:p>
            <a:pPr lvl="1"/>
            <a:r>
              <a:rPr lang="en-US" dirty="0"/>
              <a:t>Ordinary distributions and redemptions</a:t>
            </a:r>
          </a:p>
          <a:p>
            <a:pPr lvl="1"/>
            <a:r>
              <a:rPr lang="en-US" dirty="0"/>
              <a:t>Liquidating distributions</a:t>
            </a:r>
          </a:p>
          <a:p>
            <a:r>
              <a:rPr lang="en-US" dirty="0"/>
              <a:t>Redemptions involving related corporations</a:t>
            </a:r>
          </a:p>
          <a:p>
            <a:r>
              <a:rPr lang="en-US" dirty="0"/>
              <a:t>Distributions of stock or stock rights</a:t>
            </a:r>
          </a:p>
          <a:p>
            <a:r>
              <a:rPr lang="en-US" b="1" dirty="0"/>
              <a:t>Taxable sales of shares and assets </a:t>
            </a:r>
          </a:p>
          <a:p>
            <a:r>
              <a:rPr lang="en-US" b="1" dirty="0"/>
              <a:t>Non-taxable exchanges of shares and assets (reorganizations) </a:t>
            </a:r>
          </a:p>
          <a:p>
            <a:r>
              <a:rPr lang="en-US" b="1" dirty="0"/>
              <a:t>Tax-free division of corporate assets</a:t>
            </a:r>
          </a:p>
          <a:p>
            <a:pPr lvl="1"/>
            <a:r>
              <a:rPr lang="en-US" dirty="0"/>
              <a:t>Spin-offs, split-ups, split-offs</a:t>
            </a:r>
          </a:p>
          <a:p>
            <a:endParaRPr lang="en-US" dirty="0"/>
          </a:p>
          <a:p>
            <a:pPr lvl="1"/>
            <a:endParaRPr lang="en-US" dirty="0"/>
          </a:p>
          <a:p>
            <a:pPr lvl="2"/>
            <a:endParaRPr lang="en-US" dirty="0"/>
          </a:p>
        </p:txBody>
      </p:sp>
      <p:sp>
        <p:nvSpPr>
          <p:cNvPr id="2" name="Title 1"/>
          <p:cNvSpPr>
            <a:spLocks noGrp="1"/>
          </p:cNvSpPr>
          <p:nvPr>
            <p:ph type="title"/>
          </p:nvPr>
        </p:nvSpPr>
        <p:spPr/>
        <p:txBody>
          <a:bodyPr/>
          <a:lstStyle/>
          <a:p>
            <a:r>
              <a:rPr lang="en-US" dirty="0"/>
              <a:t>Overview of Class</a:t>
            </a:r>
          </a:p>
        </p:txBody>
      </p:sp>
      <p:sp>
        <p:nvSpPr>
          <p:cNvPr id="6" name="Footer Placeholder 5"/>
          <p:cNvSpPr>
            <a:spLocks noGrp="1"/>
          </p:cNvSpPr>
          <p:nvPr>
            <p:ph type="ftr" sz="quarter" idx="11"/>
          </p:nvPr>
        </p:nvSpPr>
        <p:spPr/>
        <p:txBody>
          <a:bodyPr/>
          <a:lstStyle/>
          <a:p>
            <a:pPr>
              <a:defRPr/>
            </a:pPr>
            <a:r>
              <a:rPr lang="en-US"/>
              <a:t>Introduction</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Tree>
    <p:extLst>
      <p:ext uri="{BB962C8B-B14F-4D97-AF65-F5344CB8AC3E}">
        <p14:creationId xmlns:p14="http://schemas.microsoft.com/office/powerpoint/2010/main" val="1693286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
                                            <p:txEl>
                                              <p:pRg st="14" end="14"/>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u="sng" dirty="0">
                <a:ea typeface="ＭＳ Ｐゴシック" charset="0"/>
                <a:cs typeface="ＭＳ Ｐゴシック" charset="0"/>
              </a:rPr>
              <a:t>Separate Owner and Entity Taxation</a:t>
            </a:r>
            <a:r>
              <a:rPr lang="en-US" dirty="0">
                <a:ea typeface="ＭＳ Ｐゴシック" charset="0"/>
                <a:cs typeface="ＭＳ Ｐゴシック" charset="0"/>
              </a:rPr>
              <a:t> [Sub. C] (aka:  double taxation)</a:t>
            </a:r>
          </a:p>
          <a:p>
            <a:pPr lvl="1"/>
            <a:r>
              <a:rPr lang="en-US" dirty="0">
                <a:ea typeface="ＭＳ Ｐゴシック" charset="0"/>
              </a:rPr>
              <a:t>Income Earned by Entity Taxed Separately from Owners</a:t>
            </a:r>
            <a:r>
              <a:rPr lang="ja-JP" altLang="en-US" dirty="0">
                <a:ea typeface="ＭＳ Ｐゴシック" charset="0"/>
              </a:rPr>
              <a:t>’</a:t>
            </a:r>
            <a:r>
              <a:rPr lang="en-US" altLang="ja-JP" dirty="0">
                <a:ea typeface="ＭＳ Ｐゴシック" charset="0"/>
              </a:rPr>
              <a:t> Income</a:t>
            </a:r>
          </a:p>
          <a:p>
            <a:pPr lvl="1"/>
            <a:r>
              <a:rPr lang="en-US" dirty="0">
                <a:ea typeface="ＭＳ Ｐゴシック" charset="0"/>
              </a:rPr>
              <a:t>Income Earned by Entity Taxed Again to Owners when Distributed</a:t>
            </a:r>
          </a:p>
          <a:p>
            <a:pPr lvl="2">
              <a:buNone/>
            </a:pPr>
            <a:endParaRPr lang="en-US" u="sng" dirty="0">
              <a:ea typeface="ＭＳ Ｐゴシック" charset="0"/>
            </a:endParaRPr>
          </a:p>
          <a:p>
            <a:r>
              <a:rPr lang="en-US" b="1" u="sng" dirty="0" err="1">
                <a:ea typeface="ＭＳ Ｐゴシック" charset="0"/>
                <a:cs typeface="ＭＳ Ｐゴシック" charset="0"/>
              </a:rPr>
              <a:t>Passthrough</a:t>
            </a:r>
            <a:r>
              <a:rPr lang="en-US" b="1" u="sng" dirty="0">
                <a:ea typeface="ＭＳ Ｐゴシック" charset="0"/>
                <a:cs typeface="ＭＳ Ｐゴシック" charset="0"/>
              </a:rPr>
              <a:t> Taxation</a:t>
            </a:r>
            <a:r>
              <a:rPr lang="en-US" dirty="0">
                <a:ea typeface="ＭＳ Ｐゴシック" charset="0"/>
                <a:cs typeface="ＭＳ Ｐゴシック" charset="0"/>
              </a:rPr>
              <a:t> [Sub. K and Sub. S]</a:t>
            </a:r>
          </a:p>
          <a:p>
            <a:pPr lvl="1"/>
            <a:r>
              <a:rPr lang="en-US" dirty="0">
                <a:ea typeface="ＭＳ Ｐゴシック" charset="0"/>
              </a:rPr>
              <a:t>Income Earned by Entity is Taxed Directly to Entity’</a:t>
            </a:r>
            <a:r>
              <a:rPr lang="en-US" altLang="ja-JP" dirty="0">
                <a:ea typeface="ＭＳ Ｐゴシック" charset="0"/>
              </a:rPr>
              <a:t>s Owners (whether or not actually received)</a:t>
            </a:r>
          </a:p>
          <a:p>
            <a:pPr lvl="1"/>
            <a:r>
              <a:rPr lang="en-US" dirty="0">
                <a:ea typeface="ＭＳ Ｐゴシック" charset="0"/>
              </a:rPr>
              <a:t>Income Earned by Entity not Taxed Again to Owners When Actually Received</a:t>
            </a:r>
          </a:p>
          <a:p>
            <a:endParaRPr lang="en-US" dirty="0"/>
          </a:p>
        </p:txBody>
      </p:sp>
      <p:sp>
        <p:nvSpPr>
          <p:cNvPr id="2" name="Title 1"/>
          <p:cNvSpPr>
            <a:spLocks noGrp="1"/>
          </p:cNvSpPr>
          <p:nvPr>
            <p:ph type="title"/>
          </p:nvPr>
        </p:nvSpPr>
        <p:spPr/>
        <p:txBody>
          <a:bodyPr/>
          <a:lstStyle/>
          <a:p>
            <a:r>
              <a:rPr lang="en-US" dirty="0"/>
              <a:t>Overview of Federal Taxation of Business Income</a:t>
            </a:r>
          </a:p>
        </p:txBody>
      </p:sp>
      <p:sp>
        <p:nvSpPr>
          <p:cNvPr id="6" name="Footer Placeholder 5"/>
          <p:cNvSpPr>
            <a:spLocks noGrp="1"/>
          </p:cNvSpPr>
          <p:nvPr>
            <p:ph type="ftr" sz="quarter" idx="11"/>
          </p:nvPr>
        </p:nvSpPr>
        <p:spPr/>
        <p:txBody>
          <a:bodyPr/>
          <a:lstStyle/>
          <a:p>
            <a:pPr>
              <a:defRPr/>
            </a:pPr>
            <a:r>
              <a:rPr lang="en-US"/>
              <a:t>Introduction</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Tree>
    <p:extLst>
      <p:ext uri="{BB962C8B-B14F-4D97-AF65-F5344CB8AC3E}">
        <p14:creationId xmlns:p14="http://schemas.microsoft.com/office/powerpoint/2010/main" val="1529529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800" dirty="0"/>
              <a:t>Class Web Page: </a:t>
            </a:r>
            <a:r>
              <a:rPr lang="en-US" sz="2800" dirty="0">
                <a:hlinkClick r:id="rId2"/>
              </a:rPr>
              <a:t>https://jmc877.github.io/Corporate-Tax/</a:t>
            </a:r>
            <a:r>
              <a:rPr lang="en-US" sz="2800" dirty="0" err="1">
                <a:hlinkClick r:id="rId2"/>
              </a:rPr>
              <a:t>index.html</a:t>
            </a:r>
            <a:endParaRPr lang="en-US" sz="2800" dirty="0"/>
          </a:p>
          <a:p>
            <a:r>
              <a:rPr lang="en-US" sz="2800" dirty="0"/>
              <a:t>Textbook &amp; Code</a:t>
            </a:r>
          </a:p>
          <a:p>
            <a:pPr lvl="1"/>
            <a:r>
              <a:rPr lang="en-US" sz="2400" dirty="0"/>
              <a:t>No required textbook</a:t>
            </a:r>
          </a:p>
          <a:p>
            <a:pPr lvl="2"/>
            <a:r>
              <a:rPr lang="en-US" sz="2400" dirty="0"/>
              <a:t>Block, </a:t>
            </a:r>
            <a:r>
              <a:rPr lang="en-US" sz="2400" i="1" dirty="0"/>
              <a:t>Examples &amp; Explanations: Corporate Taxation</a:t>
            </a:r>
            <a:r>
              <a:rPr lang="en-US" sz="2400" dirty="0"/>
              <a:t>, 5th ed. (2022). It's expected to be published in Jan. 2022</a:t>
            </a:r>
            <a:endParaRPr lang="en-US" sz="2800" dirty="0"/>
          </a:p>
          <a:p>
            <a:pPr lvl="2"/>
            <a:r>
              <a:rPr lang="en-US" sz="2400" dirty="0"/>
              <a:t>Yin &amp; Burke, </a:t>
            </a:r>
            <a:r>
              <a:rPr lang="en-US" sz="2400" i="1" dirty="0"/>
              <a:t>Corporate Taxation </a:t>
            </a:r>
            <a:r>
              <a:rPr lang="en-US" sz="2400" dirty="0"/>
              <a:t>(</a:t>
            </a:r>
            <a:r>
              <a:rPr lang="en-US" sz="2400" b="1" dirty="0"/>
              <a:t>2</a:t>
            </a:r>
            <a:r>
              <a:rPr lang="en-US" sz="2400" b="1" baseline="30000" dirty="0"/>
              <a:t>ed</a:t>
            </a:r>
            <a:r>
              <a:rPr lang="en-US" sz="2400" dirty="0"/>
              <a:t> 2015) and Yin &amp; Burke, </a:t>
            </a:r>
            <a:r>
              <a:rPr lang="en-US" sz="2400" i="1" dirty="0"/>
              <a:t>Supplement </a:t>
            </a:r>
            <a:r>
              <a:rPr lang="en-US" sz="2400" dirty="0"/>
              <a:t>(2018)</a:t>
            </a:r>
          </a:p>
          <a:p>
            <a:pPr lvl="2"/>
            <a:r>
              <a:rPr lang="en-US" sz="2400" dirty="0"/>
              <a:t>Burke, </a:t>
            </a:r>
            <a:r>
              <a:rPr lang="en-US" sz="2400" i="1" dirty="0"/>
              <a:t>Fed. Income Taxation of Corporations and Shareholders in a Nutshell</a:t>
            </a:r>
            <a:r>
              <a:rPr lang="en-US" sz="2400" dirty="0"/>
              <a:t>, 8th ed. </a:t>
            </a:r>
            <a:r>
              <a:rPr lang="en-US" sz="2400"/>
              <a:t>(2019)</a:t>
            </a:r>
            <a:endParaRPr lang="en-US" sz="2400" dirty="0"/>
          </a:p>
          <a:p>
            <a:pPr lvl="2"/>
            <a:r>
              <a:rPr lang="en-US" sz="2400" dirty="0"/>
              <a:t>Schwarz &amp; Lathrope, </a:t>
            </a:r>
            <a:r>
              <a:rPr lang="en-US" sz="2400" i="1" dirty="0"/>
              <a:t>Corporate Taxation</a:t>
            </a:r>
            <a:r>
              <a:rPr lang="en-US" sz="2400" dirty="0"/>
              <a:t> (Black Letter)</a:t>
            </a:r>
          </a:p>
          <a:p>
            <a:pPr lvl="1"/>
            <a:r>
              <a:rPr lang="en-US" sz="2400" dirty="0"/>
              <a:t>Code &amp; Regs (any one with 2018 changes)</a:t>
            </a:r>
          </a:p>
          <a:p>
            <a:pPr lvl="2"/>
            <a:r>
              <a:rPr lang="en-US" sz="2400" dirty="0">
                <a:hlinkClick r:id="rId3"/>
              </a:rPr>
              <a:t>Tax Analysts Tax Research Database</a:t>
            </a:r>
            <a:r>
              <a:rPr lang="en-US" sz="2400" dirty="0"/>
              <a:t> (a great free resource)</a:t>
            </a:r>
          </a:p>
          <a:p>
            <a:pPr lvl="1"/>
            <a:r>
              <a:rPr lang="en-US" sz="2800" dirty="0"/>
              <a:t>Exam: Yes; 3 hours, short answer</a:t>
            </a:r>
          </a:p>
          <a:p>
            <a:r>
              <a:rPr lang="en-US" sz="2800" dirty="0"/>
              <a:t>Recording: Yes</a:t>
            </a:r>
          </a:p>
        </p:txBody>
      </p:sp>
      <p:sp>
        <p:nvSpPr>
          <p:cNvPr id="2" name="Title 1"/>
          <p:cNvSpPr>
            <a:spLocks noGrp="1"/>
          </p:cNvSpPr>
          <p:nvPr>
            <p:ph type="title"/>
          </p:nvPr>
        </p:nvSpPr>
        <p:spPr/>
        <p:txBody>
          <a:bodyPr/>
          <a:lstStyle/>
          <a:p>
            <a:r>
              <a:rPr lang="en-US" dirty="0"/>
              <a:t>Administrative Details</a:t>
            </a:r>
          </a:p>
        </p:txBody>
      </p:sp>
      <p:sp>
        <p:nvSpPr>
          <p:cNvPr id="6" name="Footer Placeholder 5"/>
          <p:cNvSpPr>
            <a:spLocks noGrp="1"/>
          </p:cNvSpPr>
          <p:nvPr>
            <p:ph type="ftr" sz="quarter" idx="11"/>
          </p:nvPr>
        </p:nvSpPr>
        <p:spPr/>
        <p:txBody>
          <a:bodyPr/>
          <a:lstStyle/>
          <a:p>
            <a:pPr>
              <a:defRPr/>
            </a:pPr>
            <a:r>
              <a:rPr lang="en-US"/>
              <a:t>Introduction</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Tree>
    <p:extLst>
      <p:ext uri="{BB962C8B-B14F-4D97-AF65-F5344CB8AC3E}">
        <p14:creationId xmlns:p14="http://schemas.microsoft.com/office/powerpoint/2010/main" val="722997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800" dirty="0"/>
              <a:t>Understand and be able to apply to problems the fundamental provisions of the US tax rules applicable to C and S corporations and their shareholders:</a:t>
            </a:r>
          </a:p>
          <a:p>
            <a:pPr lvl="1"/>
            <a:r>
              <a:rPr lang="en-US" sz="2400" dirty="0"/>
              <a:t>Subchapters C (90%) and S (10%) of the IRC and accompanying Treasury Regulations</a:t>
            </a:r>
          </a:p>
          <a:p>
            <a:pPr lvl="1"/>
            <a:r>
              <a:rPr lang="en-US" sz="2400" dirty="0"/>
              <a:t>IRS administrative guidance (revenue rulings, revenue procedures, notices, and PLRs)</a:t>
            </a:r>
          </a:p>
          <a:p>
            <a:pPr lvl="1"/>
            <a:r>
              <a:rPr lang="en-US" sz="2400" dirty="0"/>
              <a:t>Judicial decisions interpreting the Code and </a:t>
            </a:r>
            <a:r>
              <a:rPr lang="en-US" sz="2400" dirty="0" err="1"/>
              <a:t>Regs</a:t>
            </a:r>
            <a:r>
              <a:rPr lang="en-US" sz="2400" dirty="0"/>
              <a:t>, and especially the application of common law and statutory substance-over-form principles</a:t>
            </a:r>
          </a:p>
          <a:p>
            <a:pPr lvl="1"/>
            <a:r>
              <a:rPr lang="en-US" sz="2400" dirty="0"/>
              <a:t>Be able to do competently undertake basic corporate tax research </a:t>
            </a:r>
            <a:endParaRPr lang="en-US" dirty="0"/>
          </a:p>
        </p:txBody>
      </p:sp>
      <p:sp>
        <p:nvSpPr>
          <p:cNvPr id="2" name="Title 1"/>
          <p:cNvSpPr>
            <a:spLocks noGrp="1"/>
          </p:cNvSpPr>
          <p:nvPr>
            <p:ph type="title"/>
          </p:nvPr>
        </p:nvSpPr>
        <p:spPr/>
        <p:txBody>
          <a:bodyPr/>
          <a:lstStyle/>
          <a:p>
            <a:r>
              <a:rPr lang="en-US" dirty="0"/>
              <a:t>Course Goals</a:t>
            </a:r>
          </a:p>
        </p:txBody>
      </p:sp>
      <p:sp>
        <p:nvSpPr>
          <p:cNvPr id="6" name="Footer Placeholder 5"/>
          <p:cNvSpPr>
            <a:spLocks noGrp="1"/>
          </p:cNvSpPr>
          <p:nvPr>
            <p:ph type="ftr" sz="quarter" idx="11"/>
          </p:nvPr>
        </p:nvSpPr>
        <p:spPr/>
        <p:txBody>
          <a:bodyPr/>
          <a:lstStyle/>
          <a:p>
            <a:pPr>
              <a:defRPr/>
            </a:pPr>
            <a:r>
              <a:rPr lang="en-US"/>
              <a:t>Introduction</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Tree>
    <p:extLst>
      <p:ext uri="{BB962C8B-B14F-4D97-AF65-F5344CB8AC3E}">
        <p14:creationId xmlns:p14="http://schemas.microsoft.com/office/powerpoint/2010/main" val="949364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3"/>
          <p:cNvSpPr>
            <a:spLocks noGrp="1" noChangeArrowheads="1"/>
          </p:cNvSpPr>
          <p:nvPr>
            <p:ph idx="1"/>
          </p:nvPr>
        </p:nvSpPr>
        <p:spPr/>
        <p:txBody>
          <a:bodyPr/>
          <a:lstStyle/>
          <a:p>
            <a:pPr eaLnBrk="1" hangingPunct="1"/>
            <a:endParaRPr lang="en-US" altLang="en-US"/>
          </a:p>
          <a:p>
            <a:pPr eaLnBrk="1" hangingPunct="1"/>
            <a:endParaRPr lang="en-US" altLang="en-US"/>
          </a:p>
          <a:p>
            <a:pPr eaLnBrk="1" hangingPunct="1"/>
            <a:endParaRPr lang="en-US" altLang="en-US"/>
          </a:p>
        </p:txBody>
      </p:sp>
      <p:sp>
        <p:nvSpPr>
          <p:cNvPr id="18435" name="Rectangle 2"/>
          <p:cNvSpPr>
            <a:spLocks noGrp="1" noChangeArrowheads="1"/>
          </p:cNvSpPr>
          <p:nvPr>
            <p:ph type="title"/>
          </p:nvPr>
        </p:nvSpPr>
        <p:spPr/>
        <p:txBody>
          <a:bodyPr/>
          <a:lstStyle/>
          <a:p>
            <a:br>
              <a:rPr lang="en-US" altLang="en-US" sz="2400" b="1" dirty="0">
                <a:solidFill>
                  <a:srgbClr val="000000"/>
                </a:solidFill>
              </a:rPr>
            </a:br>
            <a:r>
              <a:rPr lang="en-US" altLang="en-US" dirty="0">
                <a:solidFill>
                  <a:srgbClr val="000000"/>
                </a:solidFill>
              </a:rPr>
              <a:t> Promulgating, Interpreting, and Administering U.S. Tax Law </a:t>
            </a:r>
            <a:endParaRPr lang="en-US" altLang="en-US" b="1" dirty="0">
              <a:solidFill>
                <a:srgbClr val="000000"/>
              </a:solidFill>
            </a:endParaRPr>
          </a:p>
        </p:txBody>
      </p:sp>
      <p:sp>
        <p:nvSpPr>
          <p:cNvPr id="5125" name="Rectangle 5"/>
          <p:cNvSpPr>
            <a:spLocks noChangeArrowheads="1"/>
          </p:cNvSpPr>
          <p:nvPr/>
        </p:nvSpPr>
        <p:spPr bwMode="auto">
          <a:xfrm>
            <a:off x="2793763" y="1882921"/>
            <a:ext cx="2239963" cy="831850"/>
          </a:xfrm>
          <a:prstGeom prst="rect">
            <a:avLst/>
          </a:prstGeom>
          <a:solidFill>
            <a:srgbClr val="0CE0FB"/>
          </a:solidFill>
          <a:ln w="9525">
            <a:solidFill>
              <a:schemeClr val="tx1"/>
            </a:solidFill>
            <a:miter lim="800000"/>
            <a:headEnd/>
            <a:tailEnd/>
          </a:ln>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ctr"/>
            <a:r>
              <a:rPr lang="en-US" altLang="en-US" sz="2000" dirty="0"/>
              <a:t>Executive Branch</a:t>
            </a:r>
          </a:p>
        </p:txBody>
      </p:sp>
      <p:sp>
        <p:nvSpPr>
          <p:cNvPr id="5126" name="Rectangle 6"/>
          <p:cNvSpPr>
            <a:spLocks noChangeArrowheads="1"/>
          </p:cNvSpPr>
          <p:nvPr/>
        </p:nvSpPr>
        <p:spPr bwMode="auto">
          <a:xfrm>
            <a:off x="6908563" y="1882921"/>
            <a:ext cx="2239963" cy="831850"/>
          </a:xfrm>
          <a:prstGeom prst="rect">
            <a:avLst/>
          </a:prstGeom>
          <a:solidFill>
            <a:srgbClr val="0CE0FB"/>
          </a:solidFill>
          <a:ln w="9525">
            <a:solidFill>
              <a:schemeClr val="tx1"/>
            </a:solidFill>
            <a:miter lim="800000"/>
            <a:headEnd/>
            <a:tailEnd/>
          </a:ln>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ctr"/>
            <a:r>
              <a:rPr lang="en-US" altLang="en-US" sz="2000"/>
              <a:t>Judicial Branch</a:t>
            </a:r>
          </a:p>
        </p:txBody>
      </p:sp>
      <p:sp>
        <p:nvSpPr>
          <p:cNvPr id="5127" name="Rectangle 7"/>
          <p:cNvSpPr>
            <a:spLocks noChangeArrowheads="1"/>
          </p:cNvSpPr>
          <p:nvPr/>
        </p:nvSpPr>
        <p:spPr bwMode="auto">
          <a:xfrm>
            <a:off x="4965463" y="3635521"/>
            <a:ext cx="2239963" cy="831850"/>
          </a:xfrm>
          <a:prstGeom prst="rect">
            <a:avLst/>
          </a:prstGeom>
          <a:solidFill>
            <a:srgbClr val="0CE0FB"/>
          </a:solidFill>
          <a:ln w="9525">
            <a:solidFill>
              <a:schemeClr val="tx1"/>
            </a:solidFill>
            <a:miter lim="800000"/>
            <a:headEnd/>
            <a:tailEnd/>
          </a:ln>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ctr"/>
            <a:r>
              <a:rPr lang="en-US" altLang="en-US" sz="2000"/>
              <a:t>Legislative Branch</a:t>
            </a:r>
          </a:p>
        </p:txBody>
      </p:sp>
      <p:cxnSp>
        <p:nvCxnSpPr>
          <p:cNvPr id="5129" name="AutoShape 9"/>
          <p:cNvCxnSpPr>
            <a:cxnSpLocks noChangeShapeType="1"/>
            <a:stCxn id="5125" idx="2"/>
            <a:endCxn id="5127" idx="0"/>
          </p:cNvCxnSpPr>
          <p:nvPr/>
        </p:nvCxnSpPr>
        <p:spPr bwMode="auto">
          <a:xfrm>
            <a:off x="3914537" y="2714771"/>
            <a:ext cx="2171700" cy="920750"/>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5130" name="AutoShape 10"/>
          <p:cNvCxnSpPr>
            <a:cxnSpLocks noChangeShapeType="1"/>
            <a:stCxn id="5126" idx="2"/>
            <a:endCxn id="5127" idx="0"/>
          </p:cNvCxnSpPr>
          <p:nvPr/>
        </p:nvCxnSpPr>
        <p:spPr bwMode="auto">
          <a:xfrm flipH="1">
            <a:off x="6086237" y="2714771"/>
            <a:ext cx="1943100" cy="920750"/>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5131" name="AutoShape 11"/>
          <p:cNvCxnSpPr>
            <a:cxnSpLocks noChangeShapeType="1"/>
            <a:stCxn id="5125" idx="3"/>
            <a:endCxn id="5126" idx="1"/>
          </p:cNvCxnSpPr>
          <p:nvPr/>
        </p:nvCxnSpPr>
        <p:spPr bwMode="auto">
          <a:xfrm>
            <a:off x="5033726" y="2298846"/>
            <a:ext cx="1874837" cy="0"/>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2" name="Footer Placeholder 1"/>
          <p:cNvSpPr>
            <a:spLocks noGrp="1"/>
          </p:cNvSpPr>
          <p:nvPr>
            <p:ph type="ftr" sz="quarter" idx="11"/>
          </p:nvPr>
        </p:nvSpPr>
        <p:spPr/>
        <p:txBody>
          <a:bodyPr/>
          <a:lstStyle/>
          <a:p>
            <a:pPr>
              <a:defRPr/>
            </a:pPr>
            <a:r>
              <a:rPr lang="en-US"/>
              <a:t>Introduction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Tree>
    <p:extLst>
      <p:ext uri="{BB962C8B-B14F-4D97-AF65-F5344CB8AC3E}">
        <p14:creationId xmlns:p14="http://schemas.microsoft.com/office/powerpoint/2010/main" val="14334634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12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13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2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1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5" grpId="0" animBg="1"/>
      <p:bldP spid="5126" grpId="0" animBg="1"/>
      <p:bldP spid="512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pPr eaLnBrk="1" hangingPunct="1"/>
            <a:r>
              <a:rPr lang="en-US" altLang="en-US" sz="2400" b="1" dirty="0">
                <a:solidFill>
                  <a:srgbClr val="000000"/>
                </a:solidFill>
              </a:rPr>
              <a:t>Legislative Branch</a:t>
            </a:r>
            <a:endParaRPr lang="en-US" altLang="en-US" dirty="0">
              <a:solidFill>
                <a:srgbClr val="000000"/>
              </a:solidFill>
            </a:endParaRPr>
          </a:p>
        </p:txBody>
      </p:sp>
      <p:sp>
        <p:nvSpPr>
          <p:cNvPr id="3076" name="Rectangle 4"/>
          <p:cNvSpPr>
            <a:spLocks noChangeArrowheads="1"/>
          </p:cNvSpPr>
          <p:nvPr/>
        </p:nvSpPr>
        <p:spPr bwMode="auto">
          <a:xfrm>
            <a:off x="4038601" y="4940300"/>
            <a:ext cx="3770313"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Reconciliation Conference</a:t>
            </a:r>
          </a:p>
        </p:txBody>
      </p:sp>
      <p:sp>
        <p:nvSpPr>
          <p:cNvPr id="3078" name="Rectangle 6"/>
          <p:cNvSpPr>
            <a:spLocks noChangeArrowheads="1"/>
          </p:cNvSpPr>
          <p:nvPr/>
        </p:nvSpPr>
        <p:spPr bwMode="auto">
          <a:xfrm>
            <a:off x="4038601" y="3111501"/>
            <a:ext cx="3770313" cy="650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Executive Sessions of Ways and Means and Senate Finance</a:t>
            </a:r>
          </a:p>
        </p:txBody>
      </p:sp>
      <p:sp>
        <p:nvSpPr>
          <p:cNvPr id="3079" name="Rectangle 7"/>
          <p:cNvSpPr>
            <a:spLocks noChangeArrowheads="1"/>
          </p:cNvSpPr>
          <p:nvPr/>
        </p:nvSpPr>
        <p:spPr bwMode="auto">
          <a:xfrm>
            <a:off x="4114801" y="5626101"/>
            <a:ext cx="3770313" cy="650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Bill Returned to Full House and Senate</a:t>
            </a:r>
          </a:p>
        </p:txBody>
      </p:sp>
      <p:sp>
        <p:nvSpPr>
          <p:cNvPr id="3080" name="Rectangle 8"/>
          <p:cNvSpPr>
            <a:spLocks noChangeArrowheads="1"/>
          </p:cNvSpPr>
          <p:nvPr/>
        </p:nvSpPr>
        <p:spPr bwMode="auto">
          <a:xfrm>
            <a:off x="4038601" y="4102101"/>
            <a:ext cx="3770313" cy="650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Bill Referred to House and Senate Floors</a:t>
            </a:r>
          </a:p>
        </p:txBody>
      </p:sp>
      <p:sp>
        <p:nvSpPr>
          <p:cNvPr id="20489" name="Rectangle 11"/>
          <p:cNvSpPr>
            <a:spLocks noChangeArrowheads="1"/>
          </p:cNvSpPr>
          <p:nvPr/>
        </p:nvSpPr>
        <p:spPr bwMode="auto">
          <a:xfrm>
            <a:off x="7239000" y="12731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l"/>
            <a:endParaRPr lang="en-US" altLang="en-US" sz="2400"/>
          </a:p>
        </p:txBody>
      </p:sp>
      <p:sp>
        <p:nvSpPr>
          <p:cNvPr id="20490" name="Rectangle 12"/>
          <p:cNvSpPr>
            <a:spLocks noChangeArrowheads="1"/>
          </p:cNvSpPr>
          <p:nvPr/>
        </p:nvSpPr>
        <p:spPr bwMode="auto">
          <a:xfrm>
            <a:off x="7162800" y="27209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l"/>
            <a:endParaRPr lang="en-US" altLang="en-US" sz="2400"/>
          </a:p>
        </p:txBody>
      </p:sp>
      <p:sp>
        <p:nvSpPr>
          <p:cNvPr id="3085" name="Rectangle 13"/>
          <p:cNvSpPr>
            <a:spLocks noChangeArrowheads="1"/>
          </p:cNvSpPr>
          <p:nvPr/>
        </p:nvSpPr>
        <p:spPr bwMode="auto">
          <a:xfrm>
            <a:off x="4038601" y="673100"/>
            <a:ext cx="3770313" cy="685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Bill Introduced in the House of Representatives and Senate</a:t>
            </a:r>
          </a:p>
        </p:txBody>
      </p:sp>
      <p:sp>
        <p:nvSpPr>
          <p:cNvPr id="3088" name="Rectangle 16"/>
          <p:cNvSpPr>
            <a:spLocks noChangeArrowheads="1"/>
          </p:cNvSpPr>
          <p:nvPr/>
        </p:nvSpPr>
        <p:spPr bwMode="auto">
          <a:xfrm>
            <a:off x="4038601" y="1663700"/>
            <a:ext cx="3770313" cy="1200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Bill Referred to and Public Hearings by House Committee on Ways and Means and Senate Committee on Finance</a:t>
            </a:r>
          </a:p>
        </p:txBody>
      </p:sp>
      <p:cxnSp>
        <p:nvCxnSpPr>
          <p:cNvPr id="3090" name="AutoShape 18"/>
          <p:cNvCxnSpPr>
            <a:cxnSpLocks noChangeShapeType="1"/>
            <a:stCxn id="3085" idx="2"/>
            <a:endCxn id="3088" idx="0"/>
          </p:cNvCxnSpPr>
          <p:nvPr/>
        </p:nvCxnSpPr>
        <p:spPr bwMode="auto">
          <a:xfrm>
            <a:off x="5924550" y="1358900"/>
            <a:ext cx="0" cy="3048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91" name="AutoShape 19"/>
          <p:cNvCxnSpPr>
            <a:cxnSpLocks noChangeShapeType="1"/>
            <a:stCxn id="3088" idx="2"/>
            <a:endCxn id="3078" idx="0"/>
          </p:cNvCxnSpPr>
          <p:nvPr/>
        </p:nvCxnSpPr>
        <p:spPr bwMode="auto">
          <a:xfrm>
            <a:off x="5924550" y="2863850"/>
            <a:ext cx="0" cy="2476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92" name="AutoShape 20"/>
          <p:cNvCxnSpPr>
            <a:cxnSpLocks noChangeShapeType="1"/>
            <a:stCxn id="3078" idx="2"/>
          </p:cNvCxnSpPr>
          <p:nvPr/>
        </p:nvCxnSpPr>
        <p:spPr bwMode="auto">
          <a:xfrm>
            <a:off x="5924550" y="3762376"/>
            <a:ext cx="1588" cy="3587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93" name="AutoShape 21"/>
          <p:cNvCxnSpPr>
            <a:cxnSpLocks noChangeShapeType="1"/>
            <a:stCxn id="3080" idx="2"/>
          </p:cNvCxnSpPr>
          <p:nvPr/>
        </p:nvCxnSpPr>
        <p:spPr bwMode="auto">
          <a:xfrm>
            <a:off x="5924550" y="4752976"/>
            <a:ext cx="1588" cy="2063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97" name="Rectangle 25"/>
          <p:cNvSpPr>
            <a:spLocks noChangeArrowheads="1"/>
          </p:cNvSpPr>
          <p:nvPr/>
        </p:nvSpPr>
        <p:spPr bwMode="auto">
          <a:xfrm>
            <a:off x="8991600" y="2806700"/>
            <a:ext cx="1371600" cy="685800"/>
          </a:xfrm>
          <a:prstGeom prst="rect">
            <a:avLst/>
          </a:prstGeom>
          <a:solidFill>
            <a:srgbClr val="0CE0FB"/>
          </a:solidFill>
          <a:ln w="9525">
            <a:solidFill>
              <a:schemeClr val="tx1"/>
            </a:solidFill>
            <a:miter lim="800000"/>
            <a:headEnd/>
            <a:tailEnd/>
          </a:ln>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Executive Branch</a:t>
            </a:r>
          </a:p>
        </p:txBody>
      </p:sp>
      <p:cxnSp>
        <p:nvCxnSpPr>
          <p:cNvPr id="3099" name="AutoShape 27"/>
          <p:cNvCxnSpPr>
            <a:cxnSpLocks noChangeShapeType="1"/>
            <a:stCxn id="3079" idx="3"/>
            <a:endCxn id="3097" idx="2"/>
          </p:cNvCxnSpPr>
          <p:nvPr/>
        </p:nvCxnSpPr>
        <p:spPr bwMode="auto">
          <a:xfrm flipV="1">
            <a:off x="7885114" y="3492500"/>
            <a:ext cx="1792287" cy="245903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100" name="AutoShape 28"/>
          <p:cNvCxnSpPr>
            <a:cxnSpLocks noChangeShapeType="1"/>
            <a:stCxn id="3097" idx="0"/>
            <a:endCxn id="3085" idx="3"/>
          </p:cNvCxnSpPr>
          <p:nvPr/>
        </p:nvCxnSpPr>
        <p:spPr bwMode="auto">
          <a:xfrm flipH="1" flipV="1">
            <a:off x="7808914" y="1016000"/>
            <a:ext cx="1868487" cy="1790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105" name="Line 33"/>
          <p:cNvSpPr>
            <a:spLocks noChangeShapeType="1"/>
          </p:cNvSpPr>
          <p:nvPr/>
        </p:nvSpPr>
        <p:spPr bwMode="auto">
          <a:xfrm>
            <a:off x="5943600" y="5321300"/>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3" name="Footer Placeholder 2"/>
          <p:cNvSpPr>
            <a:spLocks noGrp="1"/>
          </p:cNvSpPr>
          <p:nvPr>
            <p:ph type="ftr" sz="quarter" idx="11"/>
          </p:nvPr>
        </p:nvSpPr>
        <p:spPr/>
        <p:txBody>
          <a:bodyPr/>
          <a:lstStyle/>
          <a:p>
            <a:pPr>
              <a:defRPr/>
            </a:pPr>
            <a:r>
              <a:rPr lang="en-US"/>
              <a:t>Introduction</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Tree>
    <p:extLst>
      <p:ext uri="{BB962C8B-B14F-4D97-AF65-F5344CB8AC3E}">
        <p14:creationId xmlns:p14="http://schemas.microsoft.com/office/powerpoint/2010/main" val="15613192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9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10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08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309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08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309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07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3092"/>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3080"/>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3093"/>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3076"/>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105"/>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3079"/>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30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animBg="1" autoUpdateAnimBg="0"/>
      <p:bldP spid="3078" grpId="0" animBg="1" autoUpdateAnimBg="0"/>
      <p:bldP spid="3079" grpId="0" animBg="1" autoUpdateAnimBg="0"/>
      <p:bldP spid="3080" grpId="0" animBg="1" autoUpdateAnimBg="0"/>
      <p:bldP spid="3085" grpId="0" animBg="1" autoUpdateAnimBg="0"/>
      <p:bldP spid="3088" grpId="0" animBg="1" autoUpdateAnimBg="0"/>
      <p:bldP spid="3097" grpId="0" animBg="1" autoUpdateAnimBg="0"/>
      <p:bldP spid="310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2"/>
          <p:cNvSpPr>
            <a:spLocks noGrp="1"/>
          </p:cNvSpPr>
          <p:nvPr>
            <p:ph idx="1"/>
          </p:nvPr>
        </p:nvSpPr>
        <p:spPr/>
        <p:txBody>
          <a:bodyPr/>
          <a:lstStyle/>
          <a:p>
            <a:pPr algn="ctr">
              <a:lnSpc>
                <a:spcPct val="90000"/>
              </a:lnSpc>
              <a:buFontTx/>
              <a:buNone/>
            </a:pPr>
            <a:r>
              <a:rPr lang="en-US" altLang="en-US" sz="1600" b="1" dirty="0"/>
              <a:t>Conference Committee Report (H.R. CONF. REP. NO. 115-466)</a:t>
            </a:r>
            <a:endParaRPr lang="en-US" altLang="en-US" sz="1600" dirty="0"/>
          </a:p>
          <a:p>
            <a:pPr algn="ctr">
              <a:lnSpc>
                <a:spcPct val="90000"/>
              </a:lnSpc>
              <a:buFontTx/>
              <a:buNone/>
            </a:pPr>
            <a:r>
              <a:rPr lang="en-US" altLang="en-US" sz="1800" b="1" i="1" dirty="0"/>
              <a:t>House Bill</a:t>
            </a:r>
          </a:p>
          <a:p>
            <a:pPr>
              <a:lnSpc>
                <a:spcPct val="90000"/>
              </a:lnSpc>
              <a:buFontTx/>
              <a:buNone/>
            </a:pPr>
            <a:r>
              <a:rPr lang="en-US" sz="1800" dirty="0"/>
              <a:t>The </a:t>
            </a:r>
            <a:r>
              <a:rPr lang="en-US" sz="1800" b="1" dirty="0"/>
              <a:t>deduction for business interest is limited to the sum of (1) business interest income; (2) 30% of the </a:t>
            </a:r>
            <a:r>
              <a:rPr lang="en-US" sz="1800" b="1" u="sng" dirty="0"/>
              <a:t>adjusted taxable income </a:t>
            </a:r>
            <a:r>
              <a:rPr lang="en-US" sz="1800" b="1" dirty="0"/>
              <a:t>of the taxpayer for the taxable year</a:t>
            </a:r>
            <a:r>
              <a:rPr lang="en-US" sz="1800" dirty="0"/>
              <a:t>; </a:t>
            </a:r>
            <a:r>
              <a:rPr lang="mr-IN" sz="1800" dirty="0"/>
              <a:t>…</a:t>
            </a:r>
            <a:r>
              <a:rPr lang="en-US" sz="1800" dirty="0"/>
              <a:t> The amount of any business interest not allowed as a deduction for any taxable year may be carried forward for up to five years beyond the year in which the business interest was paid or accrued, treating business interest as allowed as a deduction on a first-in, first-out basis</a:t>
            </a:r>
            <a:r>
              <a:rPr lang="mr-IN" sz="1800" dirty="0"/>
              <a:t>…</a:t>
            </a:r>
            <a:endParaRPr lang="en-US" sz="1800" dirty="0"/>
          </a:p>
          <a:p>
            <a:pPr>
              <a:lnSpc>
                <a:spcPct val="90000"/>
              </a:lnSpc>
              <a:buFontTx/>
              <a:buNone/>
            </a:pPr>
            <a:r>
              <a:rPr lang="en-US" sz="1800" dirty="0"/>
              <a:t> </a:t>
            </a:r>
            <a:r>
              <a:rPr lang="en-US" sz="1800" b="1" u="sng" dirty="0"/>
              <a:t>Adjusted taxable income</a:t>
            </a:r>
            <a:r>
              <a:rPr lang="en-US" sz="1800" dirty="0"/>
              <a:t> means the taxable income of the taxpayer computed </a:t>
            </a:r>
            <a:r>
              <a:rPr lang="en-US" sz="1800" b="1" dirty="0"/>
              <a:t>without regard to </a:t>
            </a:r>
            <a:r>
              <a:rPr lang="en-US" sz="1800" dirty="0"/>
              <a:t>(1) any item of income, gain, deduction, or loss which is not properly allocable to a trade or business; (2) any business interest or business interest income; (3) the amount of any net operating loss deduction; and (4) </a:t>
            </a:r>
            <a:r>
              <a:rPr lang="en-US" sz="1800" b="1" u="sng" dirty="0"/>
              <a:t>any deduction allowable for depreciation, amortization, or depletion</a:t>
            </a:r>
            <a:r>
              <a:rPr lang="mr-IN" sz="1800" b="1" u="sng" dirty="0"/>
              <a:t>…</a:t>
            </a:r>
            <a:r>
              <a:rPr lang="en-US" sz="1800" b="1" u="sng" dirty="0"/>
              <a:t>.</a:t>
            </a:r>
            <a:endParaRPr lang="en-US" altLang="en-US" sz="1800" b="1" u="sng" dirty="0"/>
          </a:p>
          <a:p>
            <a:pPr algn="ctr">
              <a:lnSpc>
                <a:spcPct val="90000"/>
              </a:lnSpc>
              <a:buFontTx/>
              <a:buNone/>
            </a:pPr>
            <a:r>
              <a:rPr lang="en-US" altLang="en-US" sz="1800" b="1" i="1" dirty="0"/>
              <a:t>Senate Amendment</a:t>
            </a:r>
          </a:p>
          <a:p>
            <a:pPr>
              <a:lnSpc>
                <a:spcPct val="90000"/>
              </a:lnSpc>
              <a:buFontTx/>
              <a:buNone/>
            </a:pPr>
            <a:r>
              <a:rPr lang="en-US" sz="1800" dirty="0"/>
              <a:t>The Senate amendment makes several changes to the definition of adjusted taxable income. Specifically</a:t>
            </a:r>
            <a:r>
              <a:rPr lang="en-US" sz="1800" b="1" u="sng" dirty="0"/>
              <a:t>, the Senate amendment does not add back deductions allowable for depreciation, amortization, or depletion</a:t>
            </a:r>
            <a:r>
              <a:rPr lang="en-US" sz="1800" dirty="0"/>
              <a:t>, but does add back any deduction under section 199, and any deduction under section 199A with respect to qualified business income of a </a:t>
            </a:r>
            <a:r>
              <a:rPr lang="en-US" sz="1800" dirty="0" err="1"/>
              <a:t>passthrough</a:t>
            </a:r>
            <a:r>
              <a:rPr lang="en-US" sz="1800" dirty="0"/>
              <a:t> entity</a:t>
            </a:r>
            <a:r>
              <a:rPr lang="mr-IN" sz="1800" dirty="0"/>
              <a:t>…</a:t>
            </a:r>
            <a:r>
              <a:rPr lang="en-US" sz="1800" dirty="0"/>
              <a:t>.</a:t>
            </a:r>
          </a:p>
          <a:p>
            <a:pPr>
              <a:lnSpc>
                <a:spcPct val="90000"/>
              </a:lnSpc>
              <a:buFontTx/>
              <a:buNone/>
            </a:pPr>
            <a:r>
              <a:rPr lang="en-US" sz="1800" dirty="0"/>
              <a:t>The Senate amendment permits interest deductions to be carried forward indefinitely, subject to certain restrictions applicable to partnership</a:t>
            </a:r>
            <a:r>
              <a:rPr lang="mr-IN" sz="1800" dirty="0"/>
              <a:t>…</a:t>
            </a:r>
            <a:r>
              <a:rPr lang="en-US" sz="1800" dirty="0"/>
              <a:t>.</a:t>
            </a:r>
          </a:p>
          <a:p>
            <a:pPr algn="ctr">
              <a:lnSpc>
                <a:spcPct val="90000"/>
              </a:lnSpc>
              <a:buNone/>
            </a:pPr>
            <a:r>
              <a:rPr lang="en-US" altLang="en-US" sz="1800" b="1" i="1" dirty="0"/>
              <a:t>Conference Agreement</a:t>
            </a:r>
          </a:p>
          <a:p>
            <a:pPr>
              <a:lnSpc>
                <a:spcPct val="90000"/>
              </a:lnSpc>
              <a:buFontTx/>
              <a:buNone/>
            </a:pPr>
            <a:r>
              <a:rPr lang="en-US" sz="1800" dirty="0"/>
              <a:t>The conference agreement generally follows the Senate amendment, with the following modifications. Under the conference agreement, for taxable years beginning after December 31, </a:t>
            </a:r>
            <a:r>
              <a:rPr lang="en-US" sz="1800" dirty="0">
                <a:highlight>
                  <a:srgbClr val="FFFF00"/>
                </a:highlight>
              </a:rPr>
              <a:t>2017 and before January 1, 2022</a:t>
            </a:r>
            <a:r>
              <a:rPr lang="en-US" sz="1800" dirty="0"/>
              <a:t>, </a:t>
            </a:r>
            <a:r>
              <a:rPr lang="en-US" sz="1800" b="1" u="sng" dirty="0"/>
              <a:t>adjusted taxable income is computed without regard to deductions allowable for depreciation, amortization, or depletion</a:t>
            </a:r>
            <a:r>
              <a:rPr lang="mr-IN" sz="1800" dirty="0"/>
              <a:t>…</a:t>
            </a:r>
            <a:r>
              <a:rPr lang="en-US" sz="1800" dirty="0"/>
              <a:t>.</a:t>
            </a:r>
            <a:endParaRPr lang="en-US" altLang="en-US" sz="1800" dirty="0"/>
          </a:p>
        </p:txBody>
      </p:sp>
      <p:sp>
        <p:nvSpPr>
          <p:cNvPr id="22529" name="Title 1"/>
          <p:cNvSpPr>
            <a:spLocks noGrp="1"/>
          </p:cNvSpPr>
          <p:nvPr>
            <p:ph type="title"/>
          </p:nvPr>
        </p:nvSpPr>
        <p:spPr/>
        <p:txBody>
          <a:bodyPr/>
          <a:lstStyle/>
          <a:p>
            <a:r>
              <a:rPr lang="en-US" altLang="en-US" dirty="0"/>
              <a:t>Legislative History Example: New Section 163(j)</a:t>
            </a:r>
          </a:p>
        </p:txBody>
      </p:sp>
      <p:sp>
        <p:nvSpPr>
          <p:cNvPr id="2" name="Footer Placeholder 1"/>
          <p:cNvSpPr>
            <a:spLocks noGrp="1"/>
          </p:cNvSpPr>
          <p:nvPr>
            <p:ph type="ftr" sz="quarter" idx="11"/>
          </p:nvPr>
        </p:nvSpPr>
        <p:spPr/>
        <p:txBody>
          <a:bodyPr/>
          <a:lstStyle/>
          <a:p>
            <a:pPr>
              <a:defRPr/>
            </a:pPr>
            <a:r>
              <a:rPr lang="en-US"/>
              <a:t>Introduction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cxnSp>
        <p:nvCxnSpPr>
          <p:cNvPr id="5" name="Straight Arrow Connector 4">
            <a:extLst>
              <a:ext uri="{FF2B5EF4-FFF2-40B4-BE49-F238E27FC236}">
                <a16:creationId xmlns:a16="http://schemas.microsoft.com/office/drawing/2014/main" id="{F8651682-8080-034A-9BA3-38D1A1F8F20F}"/>
              </a:ext>
            </a:extLst>
          </p:cNvPr>
          <p:cNvCxnSpPr>
            <a:cxnSpLocks/>
          </p:cNvCxnSpPr>
          <p:nvPr/>
        </p:nvCxnSpPr>
        <p:spPr>
          <a:xfrm>
            <a:off x="9614019" y="2909593"/>
            <a:ext cx="1358781" cy="69673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B18BF90-2E42-CB40-83E5-78D1141A0A25}"/>
              </a:ext>
            </a:extLst>
          </p:cNvPr>
          <p:cNvCxnSpPr>
            <a:cxnSpLocks/>
          </p:cNvCxnSpPr>
          <p:nvPr/>
        </p:nvCxnSpPr>
        <p:spPr>
          <a:xfrm>
            <a:off x="10217888" y="3944679"/>
            <a:ext cx="680484" cy="179690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987F278-EE4C-D345-A5A9-88D2BC213E4B}"/>
              </a:ext>
            </a:extLst>
          </p:cNvPr>
          <p:cNvCxnSpPr>
            <a:cxnSpLocks/>
          </p:cNvCxnSpPr>
          <p:nvPr/>
        </p:nvCxnSpPr>
        <p:spPr>
          <a:xfrm>
            <a:off x="2987749" y="2305710"/>
            <a:ext cx="6060558" cy="40559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5D69D997-460F-044F-8A97-9E6F9B2F805F}"/>
              </a:ext>
            </a:extLst>
          </p:cNvPr>
          <p:cNvCxnSpPr/>
          <p:nvPr/>
        </p:nvCxnSpPr>
        <p:spPr>
          <a:xfrm>
            <a:off x="2209800" y="1600200"/>
            <a:ext cx="533400" cy="70551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4341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en-US" sz="2400" b="1" dirty="0">
                <a:solidFill>
                  <a:srgbClr val="000000"/>
                </a:solidFill>
              </a:rPr>
              <a:t>Executive Branch</a:t>
            </a:r>
            <a:endParaRPr lang="en-US" altLang="en-US" dirty="0">
              <a:solidFill>
                <a:srgbClr val="000000"/>
              </a:solidFill>
            </a:endParaRPr>
          </a:p>
        </p:txBody>
      </p:sp>
      <p:sp>
        <p:nvSpPr>
          <p:cNvPr id="6148" name="Rectangle 4"/>
          <p:cNvSpPr>
            <a:spLocks noChangeArrowheads="1"/>
          </p:cNvSpPr>
          <p:nvPr/>
        </p:nvSpPr>
        <p:spPr bwMode="auto">
          <a:xfrm>
            <a:off x="5334000" y="3949700"/>
            <a:ext cx="2209800" cy="1371600"/>
          </a:xfrm>
          <a:prstGeom prst="rect">
            <a:avLst/>
          </a:prstGeom>
          <a:noFill/>
          <a:ln w="9525">
            <a:solidFill>
              <a:schemeClr val="tx1"/>
            </a:solidFill>
            <a:miter lim="800000"/>
            <a:headEnd/>
            <a:tailEnd/>
          </a:ln>
        </p:spPr>
        <p:txBody>
          <a:bodyPr anchor="ctr"/>
          <a:lstStyle/>
          <a:p>
            <a:pPr algn="l">
              <a:buFont typeface="Arial" pitchFamily="34" charset="0"/>
              <a:buChar char="•"/>
              <a:defRPr/>
            </a:pPr>
            <a:r>
              <a:rPr lang="en-US" sz="1600" dirty="0">
                <a:latin typeface="Verdana" pitchFamily="34" charset="0"/>
              </a:rPr>
              <a:t>Revenue Rulings</a:t>
            </a:r>
          </a:p>
          <a:p>
            <a:pPr algn="l">
              <a:buFont typeface="Arial" pitchFamily="34" charset="0"/>
              <a:buChar char="•"/>
              <a:defRPr/>
            </a:pPr>
            <a:r>
              <a:rPr lang="en-US" sz="1600" dirty="0">
                <a:latin typeface="Verdana" pitchFamily="34" charset="0"/>
              </a:rPr>
              <a:t>Priv. Letter Rul.</a:t>
            </a:r>
          </a:p>
          <a:p>
            <a:pPr algn="l">
              <a:buFont typeface="Arial" pitchFamily="34" charset="0"/>
              <a:buChar char="•"/>
              <a:defRPr/>
            </a:pPr>
            <a:r>
              <a:rPr lang="en-US" sz="1600" dirty="0">
                <a:latin typeface="Verdana" pitchFamily="34" charset="0"/>
              </a:rPr>
              <a:t>Tech. Adv. </a:t>
            </a:r>
            <a:r>
              <a:rPr lang="en-US" sz="1600" dirty="0" err="1">
                <a:latin typeface="Verdana" pitchFamily="34" charset="0"/>
              </a:rPr>
              <a:t>Mem</a:t>
            </a:r>
            <a:r>
              <a:rPr lang="en-US" sz="1600" dirty="0">
                <a:latin typeface="Verdana" pitchFamily="34" charset="0"/>
              </a:rPr>
              <a:t>.</a:t>
            </a:r>
          </a:p>
          <a:p>
            <a:pPr marL="114300" indent="-114300">
              <a:buFont typeface="Arial" pitchFamily="34" charset="0"/>
              <a:buChar char="•"/>
              <a:defRPr/>
            </a:pPr>
            <a:r>
              <a:rPr lang="en-US" sz="1600" dirty="0">
                <a:latin typeface="Verdana" pitchFamily="34" charset="0"/>
              </a:rPr>
              <a:t>Gen Legal Advice           </a:t>
            </a:r>
            <a:r>
              <a:rPr lang="en-US" sz="1600" dirty="0" err="1">
                <a:latin typeface="Verdana" pitchFamily="34" charset="0"/>
              </a:rPr>
              <a:t>Mem</a:t>
            </a:r>
            <a:r>
              <a:rPr lang="en-US" sz="1600" dirty="0">
                <a:latin typeface="Verdana" pitchFamily="34" charset="0"/>
              </a:rPr>
              <a:t>.</a:t>
            </a:r>
          </a:p>
        </p:txBody>
      </p:sp>
      <p:sp>
        <p:nvSpPr>
          <p:cNvPr id="6149" name="Rectangle 5"/>
          <p:cNvSpPr>
            <a:spLocks noChangeArrowheads="1"/>
          </p:cNvSpPr>
          <p:nvPr/>
        </p:nvSpPr>
        <p:spPr bwMode="auto">
          <a:xfrm>
            <a:off x="2590800" y="2613026"/>
            <a:ext cx="2667000" cy="650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Assistant  Secretary for Tax Policy</a:t>
            </a:r>
          </a:p>
        </p:txBody>
      </p:sp>
      <p:sp>
        <p:nvSpPr>
          <p:cNvPr id="6150" name="Rectangle 6"/>
          <p:cNvSpPr>
            <a:spLocks noChangeArrowheads="1"/>
          </p:cNvSpPr>
          <p:nvPr/>
        </p:nvSpPr>
        <p:spPr bwMode="auto">
          <a:xfrm>
            <a:off x="2819401" y="3797300"/>
            <a:ext cx="2193925"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Regulations</a:t>
            </a:r>
          </a:p>
        </p:txBody>
      </p:sp>
      <p:sp>
        <p:nvSpPr>
          <p:cNvPr id="6151" name="Rectangle 7"/>
          <p:cNvSpPr>
            <a:spLocks noChangeArrowheads="1"/>
          </p:cNvSpPr>
          <p:nvPr/>
        </p:nvSpPr>
        <p:spPr bwMode="auto">
          <a:xfrm>
            <a:off x="6324601" y="2655889"/>
            <a:ext cx="2193925" cy="376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IRS</a:t>
            </a:r>
          </a:p>
        </p:txBody>
      </p:sp>
      <p:sp>
        <p:nvSpPr>
          <p:cNvPr id="23561" name="Rectangle 8"/>
          <p:cNvSpPr>
            <a:spLocks noChangeArrowheads="1"/>
          </p:cNvSpPr>
          <p:nvPr/>
        </p:nvSpPr>
        <p:spPr bwMode="auto">
          <a:xfrm>
            <a:off x="6705600" y="14255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l"/>
            <a:endParaRPr lang="en-US" altLang="en-US" sz="2400"/>
          </a:p>
        </p:txBody>
      </p:sp>
      <p:sp>
        <p:nvSpPr>
          <p:cNvPr id="23562" name="Rectangle 9"/>
          <p:cNvSpPr>
            <a:spLocks noChangeArrowheads="1"/>
          </p:cNvSpPr>
          <p:nvPr/>
        </p:nvSpPr>
        <p:spPr bwMode="auto">
          <a:xfrm>
            <a:off x="6629400" y="28733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l"/>
            <a:endParaRPr lang="en-US" altLang="en-US" sz="2400"/>
          </a:p>
        </p:txBody>
      </p:sp>
      <p:sp>
        <p:nvSpPr>
          <p:cNvPr id="6154" name="Rectangle 10"/>
          <p:cNvSpPr>
            <a:spLocks noChangeArrowheads="1"/>
          </p:cNvSpPr>
          <p:nvPr/>
        </p:nvSpPr>
        <p:spPr bwMode="auto">
          <a:xfrm>
            <a:off x="4465639" y="977900"/>
            <a:ext cx="2193925"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President</a:t>
            </a:r>
          </a:p>
        </p:txBody>
      </p:sp>
      <p:sp>
        <p:nvSpPr>
          <p:cNvPr id="6155" name="Rectangle 11"/>
          <p:cNvSpPr>
            <a:spLocks noChangeArrowheads="1"/>
          </p:cNvSpPr>
          <p:nvPr/>
        </p:nvSpPr>
        <p:spPr bwMode="auto">
          <a:xfrm>
            <a:off x="4465639" y="1816100"/>
            <a:ext cx="2193925"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Treasury</a:t>
            </a:r>
          </a:p>
        </p:txBody>
      </p:sp>
      <p:cxnSp>
        <p:nvCxnSpPr>
          <p:cNvPr id="6156" name="AutoShape 12"/>
          <p:cNvCxnSpPr>
            <a:cxnSpLocks noChangeShapeType="1"/>
            <a:stCxn id="6154" idx="2"/>
            <a:endCxn id="6155" idx="0"/>
          </p:cNvCxnSpPr>
          <p:nvPr/>
        </p:nvCxnSpPr>
        <p:spPr bwMode="auto">
          <a:xfrm>
            <a:off x="5562600" y="1354138"/>
            <a:ext cx="0" cy="4619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65" name="Rectangle 21"/>
          <p:cNvSpPr>
            <a:spLocks noChangeArrowheads="1"/>
          </p:cNvSpPr>
          <p:nvPr/>
        </p:nvSpPr>
        <p:spPr bwMode="auto">
          <a:xfrm>
            <a:off x="7772400" y="4406900"/>
            <a:ext cx="1981200"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30-Day Letter</a:t>
            </a:r>
          </a:p>
        </p:txBody>
      </p:sp>
      <p:sp>
        <p:nvSpPr>
          <p:cNvPr id="6166" name="Rectangle 22"/>
          <p:cNvSpPr>
            <a:spLocks noChangeArrowheads="1"/>
          </p:cNvSpPr>
          <p:nvPr/>
        </p:nvSpPr>
        <p:spPr bwMode="auto">
          <a:xfrm>
            <a:off x="7772400" y="4940300"/>
            <a:ext cx="1981200"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90-Day Letter</a:t>
            </a:r>
          </a:p>
        </p:txBody>
      </p:sp>
      <p:cxnSp>
        <p:nvCxnSpPr>
          <p:cNvPr id="6167" name="AutoShape 23"/>
          <p:cNvCxnSpPr>
            <a:cxnSpLocks noChangeShapeType="1"/>
            <a:stCxn id="6155" idx="2"/>
            <a:endCxn id="6149" idx="0"/>
          </p:cNvCxnSpPr>
          <p:nvPr/>
        </p:nvCxnSpPr>
        <p:spPr bwMode="auto">
          <a:xfrm rot="5400000">
            <a:off x="4533107" y="1583532"/>
            <a:ext cx="420687" cy="1638300"/>
          </a:xfrm>
          <a:prstGeom prst="bentConnector3">
            <a:avLst>
              <a:gd name="adj1" fmla="val 4981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68" name="AutoShape 24"/>
          <p:cNvCxnSpPr>
            <a:cxnSpLocks noChangeShapeType="1"/>
          </p:cNvCxnSpPr>
          <p:nvPr/>
        </p:nvCxnSpPr>
        <p:spPr bwMode="auto">
          <a:xfrm rot="16200000" flipH="1">
            <a:off x="6278563" y="1465263"/>
            <a:ext cx="411162" cy="1858962"/>
          </a:xfrm>
          <a:prstGeom prst="bentConnector3">
            <a:avLst>
              <a:gd name="adj1" fmla="val 49829"/>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70" name="AutoShape 26"/>
          <p:cNvCxnSpPr>
            <a:cxnSpLocks noChangeShapeType="1"/>
            <a:stCxn id="6165" idx="2"/>
            <a:endCxn id="6166" idx="0"/>
          </p:cNvCxnSpPr>
          <p:nvPr/>
        </p:nvCxnSpPr>
        <p:spPr bwMode="auto">
          <a:xfrm>
            <a:off x="8763000" y="4783138"/>
            <a:ext cx="0" cy="1571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75" name="Line 31"/>
          <p:cNvSpPr>
            <a:spLocks noChangeShapeType="1"/>
          </p:cNvSpPr>
          <p:nvPr/>
        </p:nvSpPr>
        <p:spPr bwMode="auto">
          <a:xfrm>
            <a:off x="8686800" y="5854700"/>
            <a:ext cx="1066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cxnSp>
        <p:nvCxnSpPr>
          <p:cNvPr id="6177" name="AutoShape 33"/>
          <p:cNvCxnSpPr>
            <a:cxnSpLocks noChangeShapeType="1"/>
            <a:stCxn id="6149" idx="2"/>
            <a:endCxn id="6150" idx="0"/>
          </p:cNvCxnSpPr>
          <p:nvPr/>
        </p:nvCxnSpPr>
        <p:spPr bwMode="auto">
          <a:xfrm flipH="1">
            <a:off x="3916364" y="3263900"/>
            <a:ext cx="7937" cy="533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79" name="Rectangle 35"/>
          <p:cNvSpPr>
            <a:spLocks noChangeArrowheads="1"/>
          </p:cNvSpPr>
          <p:nvPr/>
        </p:nvSpPr>
        <p:spPr bwMode="auto">
          <a:xfrm>
            <a:off x="7772400" y="3873500"/>
            <a:ext cx="1981200"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Audit</a:t>
            </a:r>
          </a:p>
        </p:txBody>
      </p:sp>
      <p:sp>
        <p:nvSpPr>
          <p:cNvPr id="6180" name="Line 36"/>
          <p:cNvSpPr>
            <a:spLocks noChangeShapeType="1"/>
          </p:cNvSpPr>
          <p:nvPr/>
        </p:nvSpPr>
        <p:spPr bwMode="auto">
          <a:xfrm>
            <a:off x="8686800" y="53213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cxnSp>
        <p:nvCxnSpPr>
          <p:cNvPr id="6182" name="AutoShape 38"/>
          <p:cNvCxnSpPr>
            <a:cxnSpLocks noChangeShapeType="1"/>
            <a:stCxn id="6179" idx="2"/>
            <a:endCxn id="6165" idx="0"/>
          </p:cNvCxnSpPr>
          <p:nvPr/>
        </p:nvCxnSpPr>
        <p:spPr bwMode="auto">
          <a:xfrm>
            <a:off x="8763000" y="4249738"/>
            <a:ext cx="0" cy="1571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183" name="AutoShape 39"/>
          <p:cNvCxnSpPr>
            <a:cxnSpLocks noChangeShapeType="1"/>
            <a:stCxn id="6149" idx="1"/>
          </p:cNvCxnSpPr>
          <p:nvPr/>
        </p:nvCxnSpPr>
        <p:spPr bwMode="auto">
          <a:xfrm flipH="1">
            <a:off x="1219200" y="2938463"/>
            <a:ext cx="13716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84" name="Rectangle 40"/>
          <p:cNvSpPr>
            <a:spLocks noChangeArrowheads="1"/>
          </p:cNvSpPr>
          <p:nvPr/>
        </p:nvSpPr>
        <p:spPr bwMode="auto">
          <a:xfrm>
            <a:off x="1219200" y="2197100"/>
            <a:ext cx="1295400" cy="609600"/>
          </a:xfrm>
          <a:prstGeom prst="rect">
            <a:avLst/>
          </a:prstGeom>
          <a:solidFill>
            <a:srgbClr val="0CE0FB"/>
          </a:solidFill>
          <a:ln w="9525">
            <a:solidFill>
              <a:schemeClr val="tx1"/>
            </a:solidFill>
            <a:miter lim="800000"/>
            <a:headEnd/>
            <a:tailEnd/>
          </a:ln>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Legislative</a:t>
            </a:r>
          </a:p>
          <a:p>
            <a:r>
              <a:rPr lang="en-US" altLang="en-US" sz="1800"/>
              <a:t>Proposals</a:t>
            </a:r>
          </a:p>
        </p:txBody>
      </p:sp>
      <p:sp>
        <p:nvSpPr>
          <p:cNvPr id="6185" name="Rectangle 41"/>
          <p:cNvSpPr>
            <a:spLocks noChangeArrowheads="1"/>
          </p:cNvSpPr>
          <p:nvPr/>
        </p:nvSpPr>
        <p:spPr bwMode="auto">
          <a:xfrm>
            <a:off x="8534400" y="5930900"/>
            <a:ext cx="1219200" cy="381000"/>
          </a:xfrm>
          <a:prstGeom prst="rect">
            <a:avLst/>
          </a:prstGeom>
          <a:solidFill>
            <a:srgbClr val="0CE0FB"/>
          </a:solidFill>
          <a:ln w="9525">
            <a:solidFill>
              <a:schemeClr val="tx1"/>
            </a:solidFill>
            <a:miter lim="800000"/>
            <a:headEnd/>
            <a:tailEnd/>
          </a:ln>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Tax Court</a:t>
            </a:r>
          </a:p>
        </p:txBody>
      </p:sp>
      <p:cxnSp>
        <p:nvCxnSpPr>
          <p:cNvPr id="6186" name="AutoShape 42"/>
          <p:cNvCxnSpPr>
            <a:cxnSpLocks noChangeShapeType="1"/>
            <a:stCxn id="6151" idx="2"/>
            <a:endCxn id="6148" idx="0"/>
          </p:cNvCxnSpPr>
          <p:nvPr/>
        </p:nvCxnSpPr>
        <p:spPr bwMode="auto">
          <a:xfrm rot="5400000">
            <a:off x="6471445" y="2999582"/>
            <a:ext cx="917575" cy="982663"/>
          </a:xfrm>
          <a:prstGeom prst="bentConnector3">
            <a:avLst>
              <a:gd name="adj1" fmla="val 51556"/>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88" name="AutoShape 44"/>
          <p:cNvCxnSpPr>
            <a:cxnSpLocks noChangeShapeType="1"/>
            <a:stCxn id="6151" idx="2"/>
            <a:endCxn id="6179" idx="0"/>
          </p:cNvCxnSpPr>
          <p:nvPr/>
        </p:nvCxnSpPr>
        <p:spPr bwMode="auto">
          <a:xfrm rot="16200000" flipH="1">
            <a:off x="7671595" y="2782095"/>
            <a:ext cx="841375" cy="1341437"/>
          </a:xfrm>
          <a:prstGeom prst="bentConnector3">
            <a:avLst>
              <a:gd name="adj1" fmla="val 55847"/>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90" name="AutoShape 46"/>
          <p:cNvCxnSpPr>
            <a:cxnSpLocks noChangeShapeType="1"/>
            <a:stCxn id="6151" idx="2"/>
            <a:endCxn id="6150" idx="0"/>
          </p:cNvCxnSpPr>
          <p:nvPr/>
        </p:nvCxnSpPr>
        <p:spPr bwMode="auto">
          <a:xfrm rot="5400000">
            <a:off x="5286376" y="1662113"/>
            <a:ext cx="765175" cy="3505200"/>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 name="Footer Placeholder 2"/>
          <p:cNvSpPr>
            <a:spLocks noGrp="1"/>
          </p:cNvSpPr>
          <p:nvPr>
            <p:ph type="ftr" sz="quarter" idx="11"/>
          </p:nvPr>
        </p:nvSpPr>
        <p:spPr/>
        <p:txBody>
          <a:bodyPr/>
          <a:lstStyle/>
          <a:p>
            <a:pPr>
              <a:defRPr/>
            </a:pPr>
            <a:r>
              <a:rPr lang="en-US"/>
              <a:t>Introduction</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spTree>
    <p:extLst>
      <p:ext uri="{BB962C8B-B14F-4D97-AF65-F5344CB8AC3E}">
        <p14:creationId xmlns:p14="http://schemas.microsoft.com/office/powerpoint/2010/main" val="20739096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14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15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615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15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616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614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618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6184"/>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6168"/>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6151"/>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6177"/>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6190"/>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6150"/>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499"/>
                                          </p:stCondLst>
                                        </p:cTn>
                                        <p:tgtEl>
                                          <p:spTgt spid="6186"/>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6148"/>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0"/>
                                          </p:stCondLst>
                                        </p:cTn>
                                        <p:tgtEl>
                                          <p:spTgt spid="6188"/>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6179"/>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499"/>
                                          </p:stCondLst>
                                        </p:cTn>
                                        <p:tgtEl>
                                          <p:spTgt spid="6182"/>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6165"/>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nodeType="clickEffect">
                                  <p:stCondLst>
                                    <p:cond delay="0"/>
                                  </p:stCondLst>
                                  <p:childTnLst>
                                    <p:set>
                                      <p:cBhvr>
                                        <p:cTn id="82" dur="1" fill="hold">
                                          <p:stCondLst>
                                            <p:cond delay="499"/>
                                          </p:stCondLst>
                                        </p:cTn>
                                        <p:tgtEl>
                                          <p:spTgt spid="6170"/>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499"/>
                                          </p:stCondLst>
                                        </p:cTn>
                                        <p:tgtEl>
                                          <p:spTgt spid="6166"/>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grpId="0" nodeType="clickEffect">
                                  <p:stCondLst>
                                    <p:cond delay="0"/>
                                  </p:stCondLst>
                                  <p:childTnLst>
                                    <p:set>
                                      <p:cBhvr>
                                        <p:cTn id="90" dur="1" fill="hold">
                                          <p:stCondLst>
                                            <p:cond delay="499"/>
                                          </p:stCondLst>
                                        </p:cTn>
                                        <p:tgtEl>
                                          <p:spTgt spid="6180"/>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grpId="0" nodeType="clickEffect">
                                  <p:stCondLst>
                                    <p:cond delay="0"/>
                                  </p:stCondLst>
                                  <p:childTnLst>
                                    <p:set>
                                      <p:cBhvr>
                                        <p:cTn id="94" dur="1" fill="hold">
                                          <p:stCondLst>
                                            <p:cond delay="499"/>
                                          </p:stCondLst>
                                        </p:cTn>
                                        <p:tgtEl>
                                          <p:spTgt spid="6175"/>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grpId="0" nodeType="clickEffect">
                                  <p:stCondLst>
                                    <p:cond delay="0"/>
                                  </p:stCondLst>
                                  <p:childTnLst>
                                    <p:set>
                                      <p:cBhvr>
                                        <p:cTn id="98" dur="1" fill="hold">
                                          <p:stCondLst>
                                            <p:cond delay="499"/>
                                          </p:stCondLst>
                                        </p:cTn>
                                        <p:tgtEl>
                                          <p:spTgt spid="61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autoUpdateAnimBg="0"/>
      <p:bldP spid="6148" grpId="0" animBg="1" autoUpdateAnimBg="0"/>
      <p:bldP spid="6149" grpId="0" animBg="1" autoUpdateAnimBg="0"/>
      <p:bldP spid="6150" grpId="0" animBg="1" autoUpdateAnimBg="0"/>
      <p:bldP spid="6151" grpId="0" animBg="1" autoUpdateAnimBg="0"/>
      <p:bldP spid="6154" grpId="0" animBg="1" autoUpdateAnimBg="0"/>
      <p:bldP spid="6155" grpId="0" animBg="1" autoUpdateAnimBg="0"/>
      <p:bldP spid="6165" grpId="0" animBg="1" autoUpdateAnimBg="0"/>
      <p:bldP spid="6166" grpId="0" animBg="1" autoUpdateAnimBg="0"/>
      <p:bldP spid="6175" grpId="0" animBg="1"/>
      <p:bldP spid="6179" grpId="0" animBg="1" autoUpdateAnimBg="0"/>
      <p:bldP spid="6180" grpId="0" animBg="1"/>
      <p:bldP spid="6184" grpId="0" animBg="1" autoUpdateAnimBg="0"/>
      <p:bldP spid="6185"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p:txBody>
          <a:bodyPr/>
          <a:lstStyle/>
          <a:p>
            <a:pPr eaLnBrk="1" hangingPunct="1">
              <a:buFontTx/>
              <a:buNone/>
            </a:pPr>
            <a:r>
              <a:rPr lang="en-US" altLang="en-US"/>
              <a:t> </a:t>
            </a:r>
          </a:p>
        </p:txBody>
      </p:sp>
      <p:sp>
        <p:nvSpPr>
          <p:cNvPr id="7170" name="Rectangle 2"/>
          <p:cNvSpPr>
            <a:spLocks noGrp="1" noChangeArrowheads="1"/>
          </p:cNvSpPr>
          <p:nvPr>
            <p:ph type="title"/>
          </p:nvPr>
        </p:nvSpPr>
        <p:spPr/>
        <p:txBody>
          <a:bodyPr/>
          <a:lstStyle/>
          <a:p>
            <a:pPr eaLnBrk="1" hangingPunct="1"/>
            <a:r>
              <a:rPr lang="en-US" altLang="en-US" sz="2400" b="1" dirty="0">
                <a:solidFill>
                  <a:srgbClr val="000000"/>
                </a:solidFill>
              </a:rPr>
              <a:t>Judicial Branch</a:t>
            </a:r>
            <a:endParaRPr lang="en-US" altLang="en-US" dirty="0">
              <a:solidFill>
                <a:srgbClr val="000000"/>
              </a:solidFill>
            </a:endParaRPr>
          </a:p>
        </p:txBody>
      </p:sp>
      <p:sp>
        <p:nvSpPr>
          <p:cNvPr id="26625"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800" dirty="0">
                <a:latin typeface="+mn-lt"/>
              </a:rPr>
              <a:t>Introduction</a:t>
            </a:r>
          </a:p>
        </p:txBody>
      </p:sp>
      <p:sp>
        <p:nvSpPr>
          <p:cNvPr id="7173" name="Rectangle 5"/>
          <p:cNvSpPr>
            <a:spLocks noChangeArrowheads="1"/>
          </p:cNvSpPr>
          <p:nvPr/>
        </p:nvSpPr>
        <p:spPr bwMode="auto">
          <a:xfrm>
            <a:off x="4999039" y="3810000"/>
            <a:ext cx="2193925" cy="649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Appellate Courts</a:t>
            </a:r>
          </a:p>
        </p:txBody>
      </p:sp>
      <p:sp>
        <p:nvSpPr>
          <p:cNvPr id="7174" name="Rectangle 6"/>
          <p:cNvSpPr>
            <a:spLocks noChangeArrowheads="1"/>
          </p:cNvSpPr>
          <p:nvPr/>
        </p:nvSpPr>
        <p:spPr bwMode="auto">
          <a:xfrm>
            <a:off x="4999039" y="5410200"/>
            <a:ext cx="2193925" cy="649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Supreme Court</a:t>
            </a:r>
          </a:p>
        </p:txBody>
      </p:sp>
      <p:sp>
        <p:nvSpPr>
          <p:cNvPr id="7175" name="Rectangle 7"/>
          <p:cNvSpPr>
            <a:spLocks noChangeArrowheads="1"/>
          </p:cNvSpPr>
          <p:nvPr/>
        </p:nvSpPr>
        <p:spPr bwMode="auto">
          <a:xfrm>
            <a:off x="7391401" y="2209800"/>
            <a:ext cx="2193925" cy="649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District Court</a:t>
            </a:r>
          </a:p>
        </p:txBody>
      </p:sp>
      <p:sp>
        <p:nvSpPr>
          <p:cNvPr id="7177" name="Rectangle 9"/>
          <p:cNvSpPr>
            <a:spLocks noChangeArrowheads="1"/>
          </p:cNvSpPr>
          <p:nvPr/>
        </p:nvSpPr>
        <p:spPr bwMode="auto">
          <a:xfrm>
            <a:off x="7162800" y="30384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l"/>
            <a:endParaRPr lang="en-US" altLang="en-US" sz="2400"/>
          </a:p>
        </p:txBody>
      </p:sp>
      <p:sp>
        <p:nvSpPr>
          <p:cNvPr id="7178" name="Rectangle 10"/>
          <p:cNvSpPr>
            <a:spLocks noChangeArrowheads="1"/>
          </p:cNvSpPr>
          <p:nvPr/>
        </p:nvSpPr>
        <p:spPr bwMode="auto">
          <a:xfrm>
            <a:off x="2590801" y="2209800"/>
            <a:ext cx="2193925" cy="649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Tax Court</a:t>
            </a:r>
          </a:p>
        </p:txBody>
      </p:sp>
      <p:sp>
        <p:nvSpPr>
          <p:cNvPr id="7179" name="Rectangle 11"/>
          <p:cNvSpPr>
            <a:spLocks noChangeArrowheads="1"/>
          </p:cNvSpPr>
          <p:nvPr/>
        </p:nvSpPr>
        <p:spPr bwMode="auto">
          <a:xfrm>
            <a:off x="4999039" y="2209800"/>
            <a:ext cx="2193925" cy="649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Claims Court</a:t>
            </a:r>
          </a:p>
        </p:txBody>
      </p:sp>
      <p:cxnSp>
        <p:nvCxnSpPr>
          <p:cNvPr id="7188" name="AutoShape 20"/>
          <p:cNvCxnSpPr>
            <a:cxnSpLocks noChangeShapeType="1"/>
            <a:stCxn id="7173" idx="2"/>
            <a:endCxn id="7174" idx="0"/>
          </p:cNvCxnSpPr>
          <p:nvPr/>
        </p:nvCxnSpPr>
        <p:spPr bwMode="auto">
          <a:xfrm>
            <a:off x="6096000" y="4459288"/>
            <a:ext cx="0" cy="95091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198" name="Rectangle 30"/>
          <p:cNvSpPr>
            <a:spLocks noChangeArrowheads="1"/>
          </p:cNvSpPr>
          <p:nvPr/>
        </p:nvSpPr>
        <p:spPr bwMode="auto">
          <a:xfrm>
            <a:off x="6553200" y="1371600"/>
            <a:ext cx="1828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Refund Suits</a:t>
            </a:r>
          </a:p>
        </p:txBody>
      </p:sp>
      <p:cxnSp>
        <p:nvCxnSpPr>
          <p:cNvPr id="7199" name="AutoShape 31"/>
          <p:cNvCxnSpPr>
            <a:cxnSpLocks noChangeShapeType="1"/>
            <a:stCxn id="7198" idx="2"/>
            <a:endCxn id="7179" idx="0"/>
          </p:cNvCxnSpPr>
          <p:nvPr/>
        </p:nvCxnSpPr>
        <p:spPr bwMode="auto">
          <a:xfrm rot="5400000">
            <a:off x="6515100" y="1257300"/>
            <a:ext cx="533400" cy="1371600"/>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7200" name="AutoShape 32"/>
          <p:cNvCxnSpPr>
            <a:cxnSpLocks noChangeShapeType="1"/>
            <a:stCxn id="7198" idx="2"/>
            <a:endCxn id="7175" idx="0"/>
          </p:cNvCxnSpPr>
          <p:nvPr/>
        </p:nvCxnSpPr>
        <p:spPr bwMode="auto">
          <a:xfrm rot="16200000" flipH="1">
            <a:off x="7711282" y="1432719"/>
            <a:ext cx="533400" cy="1020763"/>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7201" name="AutoShape 33"/>
          <p:cNvCxnSpPr>
            <a:cxnSpLocks noChangeShapeType="1"/>
            <a:stCxn id="7179" idx="2"/>
            <a:endCxn id="7173" idx="0"/>
          </p:cNvCxnSpPr>
          <p:nvPr/>
        </p:nvCxnSpPr>
        <p:spPr bwMode="auto">
          <a:xfrm>
            <a:off x="6096000" y="2859088"/>
            <a:ext cx="0" cy="95091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202" name="AutoShape 34"/>
          <p:cNvCxnSpPr>
            <a:cxnSpLocks noChangeShapeType="1"/>
            <a:stCxn id="7173" idx="2"/>
            <a:endCxn id="7174" idx="0"/>
          </p:cNvCxnSpPr>
          <p:nvPr/>
        </p:nvCxnSpPr>
        <p:spPr bwMode="auto">
          <a:xfrm>
            <a:off x="6096000" y="4459288"/>
            <a:ext cx="0" cy="95091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203" name="AutoShape 35"/>
          <p:cNvCxnSpPr>
            <a:cxnSpLocks noChangeShapeType="1"/>
            <a:stCxn id="7178" idx="2"/>
            <a:endCxn id="7173" idx="0"/>
          </p:cNvCxnSpPr>
          <p:nvPr/>
        </p:nvCxnSpPr>
        <p:spPr bwMode="auto">
          <a:xfrm rot="16200000" flipH="1">
            <a:off x="4416426" y="2130426"/>
            <a:ext cx="950912" cy="2408237"/>
          </a:xfrm>
          <a:prstGeom prst="bentConnector3">
            <a:avLst>
              <a:gd name="adj1" fmla="val 49917"/>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7204" name="AutoShape 36"/>
          <p:cNvCxnSpPr>
            <a:cxnSpLocks noChangeShapeType="1"/>
            <a:stCxn id="7175" idx="2"/>
            <a:endCxn id="7173" idx="0"/>
          </p:cNvCxnSpPr>
          <p:nvPr/>
        </p:nvCxnSpPr>
        <p:spPr bwMode="auto">
          <a:xfrm rot="5400000">
            <a:off x="6816726" y="2138363"/>
            <a:ext cx="950912" cy="2392363"/>
          </a:xfrm>
          <a:prstGeom prst="bentConnector3">
            <a:avLst>
              <a:gd name="adj1" fmla="val 49917"/>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7205" name="Line 37"/>
          <p:cNvSpPr>
            <a:spLocks noChangeShapeType="1"/>
          </p:cNvSpPr>
          <p:nvPr/>
        </p:nvSpPr>
        <p:spPr bwMode="auto">
          <a:xfrm>
            <a:off x="1524000" y="2514600"/>
            <a:ext cx="1066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206" name="Rectangle 38"/>
          <p:cNvSpPr>
            <a:spLocks noChangeArrowheads="1"/>
          </p:cNvSpPr>
          <p:nvPr/>
        </p:nvSpPr>
        <p:spPr bwMode="auto">
          <a:xfrm>
            <a:off x="1600200" y="1905000"/>
            <a:ext cx="914400" cy="533400"/>
          </a:xfrm>
          <a:prstGeom prst="rect">
            <a:avLst/>
          </a:prstGeom>
          <a:solidFill>
            <a:srgbClr val="0CE0FB"/>
          </a:solidFill>
          <a:ln w="9525">
            <a:solidFill>
              <a:schemeClr val="tx1"/>
            </a:solidFill>
            <a:miter lim="800000"/>
            <a:headEnd/>
            <a:tailEnd/>
          </a:ln>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600"/>
              <a:t>90 day </a:t>
            </a:r>
          </a:p>
          <a:p>
            <a:r>
              <a:rPr lang="en-US" altLang="en-US" sz="1600"/>
              <a:t>Letter</a:t>
            </a:r>
            <a:endParaRPr lang="en-US" altLang="en-US" sz="1800"/>
          </a:p>
        </p:txBody>
      </p:sp>
      <p:sp>
        <p:nvSpPr>
          <p:cNvPr id="2" name="Slide Number Placeholder 1"/>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Tree>
    <p:extLst>
      <p:ext uri="{BB962C8B-B14F-4D97-AF65-F5344CB8AC3E}">
        <p14:creationId xmlns:p14="http://schemas.microsoft.com/office/powerpoint/2010/main" val="16256494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7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20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20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17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19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719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17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7200"/>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7175"/>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7204"/>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7203"/>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7201"/>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7173"/>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499"/>
                                          </p:stCondLst>
                                        </p:cTn>
                                        <p:tgtEl>
                                          <p:spTgt spid="7188"/>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7174"/>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7171">
                                            <p:txEl>
                                              <p:pRg st="0" end="0"/>
                                            </p:txEl>
                                          </p:spTgt>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nodePh="1">
                                  <p:stCondLst>
                                    <p:cond delay="0"/>
                                  </p:stCondLst>
                                  <p:endCondLst>
                                    <p:cond evt="begin" delay="0">
                                      <p:tn val="69"/>
                                    </p:cond>
                                  </p:endCondLst>
                                  <p:childTnLst>
                                    <p:set>
                                      <p:cBhvr>
                                        <p:cTn id="70" dur="1" fill="hold">
                                          <p:stCondLst>
                                            <p:cond delay="499"/>
                                          </p:stCondLst>
                                        </p:cTn>
                                        <p:tgtEl>
                                          <p:spTgt spid="7177"/>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499"/>
                                          </p:stCondLst>
                                        </p:cTn>
                                        <p:tgtEl>
                                          <p:spTgt spid="72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autoUpdateAnimBg="0"/>
      <p:bldP spid="7170" grpId="0" autoUpdateAnimBg="0"/>
      <p:bldP spid="7173" grpId="0" animBg="1" autoUpdateAnimBg="0"/>
      <p:bldP spid="7174" grpId="0" animBg="1" autoUpdateAnimBg="0"/>
      <p:bldP spid="7175" grpId="0" animBg="1" autoUpdateAnimBg="0"/>
      <p:bldP spid="7177" grpId="0" autoUpdateAnimBg="0"/>
      <p:bldP spid="7178" grpId="0" animBg="1" autoUpdateAnimBg="0"/>
      <p:bldP spid="7179" grpId="0" animBg="1" autoUpdateAnimBg="0"/>
      <p:bldP spid="7198" grpId="0" animBg="1" autoUpdateAnimBg="0"/>
      <p:bldP spid="7205" grpId="0" animBg="1"/>
      <p:bldP spid="7206"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lnSpc>
                <a:spcPct val="80000"/>
              </a:lnSpc>
              <a:buNone/>
              <a:tabLst>
                <a:tab pos="914400" algn="l"/>
              </a:tabLst>
            </a:pPr>
            <a:endParaRPr lang="en-US" sz="2400" b="1" u="sng" dirty="0">
              <a:ea typeface="ＭＳ Ｐゴシック" charset="0"/>
              <a:cs typeface="ＭＳ Ｐゴシック" charset="0"/>
            </a:endParaRPr>
          </a:p>
          <a:p>
            <a:pPr algn="ctr">
              <a:lnSpc>
                <a:spcPct val="80000"/>
              </a:lnSpc>
              <a:buNone/>
              <a:tabLst>
                <a:tab pos="914400" algn="l"/>
              </a:tabLst>
            </a:pPr>
            <a:r>
              <a:rPr lang="en-US" sz="2400" b="1" u="sng" dirty="0">
                <a:ea typeface="ＭＳ Ｐゴシック" charset="0"/>
                <a:cs typeface="ＭＳ Ｐゴシック" charset="0"/>
              </a:rPr>
              <a:t>IRC:  Title 26 of the U.S. Code</a:t>
            </a:r>
            <a:endParaRPr lang="en-US" sz="2400" dirty="0">
              <a:ea typeface="ＭＳ Ｐゴシック" charset="0"/>
              <a:cs typeface="ＭＳ Ｐゴシック" charset="0"/>
            </a:endParaRPr>
          </a:p>
          <a:p>
            <a:pPr>
              <a:lnSpc>
                <a:spcPct val="80000"/>
              </a:lnSpc>
              <a:tabLst>
                <a:tab pos="914400" algn="l"/>
              </a:tabLst>
            </a:pPr>
            <a:r>
              <a:rPr lang="en-US" sz="2400" dirty="0">
                <a:ea typeface="ＭＳ Ｐゴシック" charset="0"/>
                <a:cs typeface="ＭＳ Ｐゴシック" charset="0"/>
              </a:rPr>
              <a:t>Subtitles (A-K)</a:t>
            </a:r>
          </a:p>
          <a:p>
            <a:pPr lvl="1" indent="-279400">
              <a:lnSpc>
                <a:spcPct val="80000"/>
              </a:lnSpc>
              <a:tabLst>
                <a:tab pos="914400" algn="l"/>
              </a:tabLst>
            </a:pPr>
            <a:r>
              <a:rPr lang="en-US" sz="2000" dirty="0">
                <a:ea typeface="ＭＳ Ｐゴシック" charset="0"/>
              </a:rPr>
              <a:t>A (Income Taxes) and (B) Estate and Gift Taxes</a:t>
            </a:r>
          </a:p>
          <a:p>
            <a:pPr>
              <a:lnSpc>
                <a:spcPct val="80000"/>
              </a:lnSpc>
              <a:tabLst>
                <a:tab pos="914400" algn="l"/>
              </a:tabLst>
            </a:pPr>
            <a:r>
              <a:rPr lang="en-US" sz="2400" dirty="0">
                <a:ea typeface="ＭＳ Ｐゴシック" charset="0"/>
                <a:cs typeface="ＭＳ Ｐゴシック" charset="0"/>
              </a:rPr>
              <a:t>Chapters and Subchapters</a:t>
            </a:r>
          </a:p>
          <a:p>
            <a:pPr lvl="1" indent="-279400">
              <a:lnSpc>
                <a:spcPct val="80000"/>
              </a:lnSpc>
              <a:tabLst>
                <a:tab pos="914400" algn="l"/>
              </a:tabLst>
            </a:pPr>
            <a:r>
              <a:rPr lang="en-US" sz="2000" dirty="0">
                <a:ea typeface="ＭＳ Ｐゴシック" charset="0"/>
              </a:rPr>
              <a:t>Chapter 1 (Normal Taxes) [</a:t>
            </a:r>
            <a:r>
              <a:rPr lang="en-US" altLang="en-US" dirty="0"/>
              <a:t>§§</a:t>
            </a:r>
            <a:r>
              <a:rPr lang="en-US" sz="2000" dirty="0">
                <a:ea typeface="ＭＳ Ｐゴシック" charset="0"/>
              </a:rPr>
              <a:t>1-1400L]</a:t>
            </a:r>
          </a:p>
          <a:p>
            <a:pPr marL="1092200" lvl="2" indent="-292100">
              <a:lnSpc>
                <a:spcPct val="80000"/>
              </a:lnSpc>
              <a:tabLst>
                <a:tab pos="914400" algn="l"/>
              </a:tabLst>
            </a:pPr>
            <a:r>
              <a:rPr lang="en-US" sz="1800" b="1" dirty="0">
                <a:highlight>
                  <a:srgbClr val="00FFFF"/>
                </a:highlight>
                <a:ea typeface="ＭＳ Ｐゴシック" charset="0"/>
              </a:rPr>
              <a:t>Subchapter C:  Corporate Distributions and Adjustments [</a:t>
            </a:r>
            <a:r>
              <a:rPr lang="en-US" altLang="en-US" sz="1800" b="1" dirty="0">
                <a:highlight>
                  <a:srgbClr val="00FFFF"/>
                </a:highlight>
              </a:rPr>
              <a:t>§§</a:t>
            </a:r>
            <a:r>
              <a:rPr lang="en-US" sz="1800" b="1" dirty="0">
                <a:highlight>
                  <a:srgbClr val="00FFFF"/>
                </a:highlight>
                <a:ea typeface="ＭＳ Ｐゴシック" charset="0"/>
              </a:rPr>
              <a:t>301-385]</a:t>
            </a:r>
          </a:p>
          <a:p>
            <a:pPr marL="1092200" lvl="2" indent="-292100">
              <a:lnSpc>
                <a:spcPct val="80000"/>
              </a:lnSpc>
              <a:tabLst>
                <a:tab pos="914400" algn="l"/>
              </a:tabLst>
            </a:pPr>
            <a:r>
              <a:rPr lang="en-US" sz="1800" dirty="0">
                <a:ea typeface="ＭＳ Ｐゴシック" charset="0"/>
              </a:rPr>
              <a:t>Subchapter K:  Partners and Partnerships [</a:t>
            </a:r>
            <a:r>
              <a:rPr lang="en-US" altLang="en-US" sz="1800" dirty="0"/>
              <a:t>§§</a:t>
            </a:r>
            <a:r>
              <a:rPr lang="en-US" sz="1800" dirty="0">
                <a:ea typeface="ＭＳ Ｐゴシック" charset="0"/>
              </a:rPr>
              <a:t>701-777]</a:t>
            </a:r>
          </a:p>
          <a:p>
            <a:pPr marL="1092200" lvl="2" indent="-292100">
              <a:lnSpc>
                <a:spcPct val="80000"/>
              </a:lnSpc>
              <a:tabLst>
                <a:tab pos="914400" algn="l"/>
              </a:tabLst>
            </a:pPr>
            <a:r>
              <a:rPr lang="en-US" sz="1800" b="1" dirty="0">
                <a:highlight>
                  <a:srgbClr val="00FFFF"/>
                </a:highlight>
                <a:ea typeface="ＭＳ Ｐゴシック" charset="0"/>
              </a:rPr>
              <a:t>Subchapter S:  S Corporations and Their Shareholders [</a:t>
            </a:r>
            <a:r>
              <a:rPr lang="en-US" altLang="en-US" sz="1800" b="1" dirty="0">
                <a:highlight>
                  <a:srgbClr val="00FFFF"/>
                </a:highlight>
              </a:rPr>
              <a:t>§§</a:t>
            </a:r>
            <a:r>
              <a:rPr lang="en-US" sz="1800" b="1" dirty="0">
                <a:highlight>
                  <a:srgbClr val="00FFFF"/>
                </a:highlight>
                <a:ea typeface="ＭＳ Ｐゴシック" charset="0"/>
              </a:rPr>
              <a:t>1361-1379]</a:t>
            </a:r>
          </a:p>
          <a:p>
            <a:pPr>
              <a:lnSpc>
                <a:spcPct val="80000"/>
              </a:lnSpc>
              <a:tabLst>
                <a:tab pos="914400" algn="l"/>
              </a:tabLst>
            </a:pPr>
            <a:r>
              <a:rPr lang="en-US" sz="2400" dirty="0">
                <a:ea typeface="ＭＳ Ｐゴシック" charset="0"/>
                <a:cs typeface="ＭＳ Ｐゴシック" charset="0"/>
              </a:rPr>
              <a:t>Parts [I], Sections [61], Subsections [c], Paragraphs [1], Subparagraphs [A], Clauses [</a:t>
            </a:r>
            <a:r>
              <a:rPr lang="en-US" sz="2400" dirty="0" err="1">
                <a:ea typeface="ＭＳ Ｐゴシック" charset="0"/>
                <a:cs typeface="ＭＳ Ｐゴシック" charset="0"/>
              </a:rPr>
              <a:t>i</a:t>
            </a:r>
            <a:r>
              <a:rPr lang="en-US" sz="2400" dirty="0">
                <a:ea typeface="ＭＳ Ｐゴシック" charset="0"/>
                <a:cs typeface="ＭＳ Ｐゴシック" charset="0"/>
              </a:rPr>
              <a:t>], and </a:t>
            </a:r>
            <a:r>
              <a:rPr lang="en-US" sz="2400" dirty="0" err="1">
                <a:ea typeface="ＭＳ Ｐゴシック" charset="0"/>
                <a:cs typeface="ＭＳ Ｐゴシック" charset="0"/>
              </a:rPr>
              <a:t>Subclauses</a:t>
            </a:r>
            <a:r>
              <a:rPr lang="en-US" sz="2400" dirty="0">
                <a:ea typeface="ＭＳ Ｐゴシック" charset="0"/>
                <a:cs typeface="ＭＳ Ｐゴシック" charset="0"/>
              </a:rPr>
              <a:t> [II]</a:t>
            </a:r>
          </a:p>
          <a:p>
            <a:pPr algn="ctr">
              <a:lnSpc>
                <a:spcPct val="80000"/>
              </a:lnSpc>
              <a:buNone/>
              <a:tabLst>
                <a:tab pos="914400" algn="l"/>
              </a:tabLst>
            </a:pPr>
            <a:endParaRPr lang="en-US" sz="2400" b="1" u="sng" dirty="0">
              <a:ea typeface="ＭＳ Ｐゴシック" charset="0"/>
              <a:cs typeface="ＭＳ Ｐゴシック" charset="0"/>
            </a:endParaRPr>
          </a:p>
          <a:p>
            <a:pPr algn="ctr">
              <a:lnSpc>
                <a:spcPct val="80000"/>
              </a:lnSpc>
              <a:buNone/>
              <a:tabLst>
                <a:tab pos="914400" algn="l"/>
              </a:tabLst>
            </a:pPr>
            <a:r>
              <a:rPr lang="en-US" sz="2400" b="1" u="sng" dirty="0">
                <a:ea typeface="ＭＳ Ｐゴシック" charset="0"/>
                <a:cs typeface="ＭＳ Ｐゴシック" charset="0"/>
              </a:rPr>
              <a:t>Treasury Regulations:  Title 26 of the CFR  </a:t>
            </a:r>
          </a:p>
          <a:p>
            <a:pPr>
              <a:lnSpc>
                <a:spcPct val="80000"/>
              </a:lnSpc>
              <a:tabLst>
                <a:tab pos="914400" algn="l"/>
              </a:tabLst>
            </a:pPr>
            <a:r>
              <a:rPr lang="en-US" sz="2400" dirty="0">
                <a:ea typeface="ＭＳ Ｐゴシック" charset="0"/>
                <a:cs typeface="ＭＳ Ｐゴシック" charset="0"/>
              </a:rPr>
              <a:t>Chapter, Parts, Sections [</a:t>
            </a:r>
            <a:r>
              <a:rPr lang="en-US" altLang="en-US" dirty="0"/>
              <a:t>§§</a:t>
            </a:r>
            <a:r>
              <a:rPr lang="en-US" sz="2400" dirty="0">
                <a:ea typeface="ＭＳ Ｐゴシック" charset="0"/>
                <a:cs typeface="ＭＳ Ｐゴシック" charset="0"/>
              </a:rPr>
              <a:t>1.1 and 301.7701], Subsections [-1], Paragraphs[-1(d)]; Subparagraphs [-1(d)(1)]; and Subdivisions [-1(d)(1)(ii)] </a:t>
            </a:r>
          </a:p>
          <a:p>
            <a:endParaRPr lang="en-US" dirty="0"/>
          </a:p>
        </p:txBody>
      </p:sp>
      <p:sp>
        <p:nvSpPr>
          <p:cNvPr id="2" name="Title 1"/>
          <p:cNvSpPr>
            <a:spLocks noGrp="1"/>
          </p:cNvSpPr>
          <p:nvPr>
            <p:ph type="title"/>
          </p:nvPr>
        </p:nvSpPr>
        <p:spPr/>
        <p:txBody>
          <a:bodyPr/>
          <a:lstStyle/>
          <a:p>
            <a:r>
              <a:rPr lang="en-US" dirty="0"/>
              <a:t>Internal Revenue Code and Regulations</a:t>
            </a:r>
          </a:p>
        </p:txBody>
      </p:sp>
      <p:sp>
        <p:nvSpPr>
          <p:cNvPr id="6" name="Footer Placeholder 5"/>
          <p:cNvSpPr>
            <a:spLocks noGrp="1"/>
          </p:cNvSpPr>
          <p:nvPr>
            <p:ph type="ftr" sz="quarter" idx="11"/>
          </p:nvPr>
        </p:nvSpPr>
        <p:spPr/>
        <p:txBody>
          <a:bodyPr/>
          <a:lstStyle/>
          <a:p>
            <a:pPr>
              <a:defRPr/>
            </a:pPr>
            <a:r>
              <a:rPr lang="en-US"/>
              <a:t>Introduction</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Tree>
    <p:extLst>
      <p:ext uri="{BB962C8B-B14F-4D97-AF65-F5344CB8AC3E}">
        <p14:creationId xmlns:p14="http://schemas.microsoft.com/office/powerpoint/2010/main" val="170679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6403</TotalTime>
  <Words>1172</Words>
  <Application>Microsoft Macintosh PowerPoint</Application>
  <PresentationFormat>Widescreen</PresentationFormat>
  <Paragraphs>173</Paragraphs>
  <Slides>19</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NSimSun</vt:lpstr>
      <vt:lpstr>Arial</vt:lpstr>
      <vt:lpstr>Calibri</vt:lpstr>
      <vt:lpstr>Courier New</vt:lpstr>
      <vt:lpstr>Times</vt:lpstr>
      <vt:lpstr>Times New Roman</vt:lpstr>
      <vt:lpstr>Verdana</vt:lpstr>
      <vt:lpstr>Wingdings</vt:lpstr>
      <vt:lpstr>Wingdings 2</vt:lpstr>
      <vt:lpstr>CG Body - Standard</vt:lpstr>
      <vt:lpstr>Corporate Taxation</vt:lpstr>
      <vt:lpstr>Administrative Details</vt:lpstr>
      <vt:lpstr>Course Goals</vt:lpstr>
      <vt:lpstr>  Promulgating, Interpreting, and Administering U.S. Tax Law </vt:lpstr>
      <vt:lpstr>Legislative Branch</vt:lpstr>
      <vt:lpstr>Legislative History Example: New Section 163(j)</vt:lpstr>
      <vt:lpstr>Executive Branch</vt:lpstr>
      <vt:lpstr>Judicial Branch</vt:lpstr>
      <vt:lpstr>Internal Revenue Code and Regulations</vt:lpstr>
      <vt:lpstr>Business Entity Returns</vt:lpstr>
      <vt:lpstr>Number of Business Tax Returns by Type</vt:lpstr>
      <vt:lpstr>C Corp and S Corp Returns</vt:lpstr>
      <vt:lpstr>Partnership Returns</vt:lpstr>
      <vt:lpstr>Number and Types of Corporate Returns</vt:lpstr>
      <vt:lpstr>Net Income of Business Tax Returns by Types by Percent of Total (1980-2015)</vt:lpstr>
      <vt:lpstr>Net Income by Business Entity</vt:lpstr>
      <vt:lpstr>Sources of Federal Tax Receipts</vt:lpstr>
      <vt:lpstr>Overview of Class</vt:lpstr>
      <vt:lpstr>Overview of Federal Taxation of Business Income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Corporate Taxation</dc:title>
  <dc:creator>J Colon</dc:creator>
  <cp:lastModifiedBy>Jeffrey M. Colon</cp:lastModifiedBy>
  <cp:revision>58</cp:revision>
  <dcterms:created xsi:type="dcterms:W3CDTF">2016-08-01T04:04:31Z</dcterms:created>
  <dcterms:modified xsi:type="dcterms:W3CDTF">2022-01-20T12:57:58Z</dcterms:modified>
</cp:coreProperties>
</file>