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8"/>
  </p:notesMasterIdLst>
  <p:sldIdLst>
    <p:sldId id="256" r:id="rId2"/>
    <p:sldId id="259" r:id="rId3"/>
    <p:sldId id="262" r:id="rId4"/>
    <p:sldId id="263" r:id="rId5"/>
    <p:sldId id="264" r:id="rId6"/>
    <p:sldId id="265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EFCDD1C-51AA-964E-827D-A0F6E6712CA6}" v="229" dt="2022-02-21T10:41:45.9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 snapToObjects="1">
      <p:cViewPr>
        <p:scale>
          <a:sx n="105" d="100"/>
          <a:sy n="105" d="100"/>
        </p:scale>
        <p:origin x="144" y="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ffrey M. Colon" userId="615143b1-cdee-493d-9a9d-1565ce8666d9" providerId="ADAL" clId="{EEFCDD1C-51AA-964E-827D-A0F6E6712CA6}"/>
    <pc:docChg chg="undo custSel addSld delSld modSld modMainMaster">
      <pc:chgData name="Jeffrey M. Colon" userId="615143b1-cdee-493d-9a9d-1565ce8666d9" providerId="ADAL" clId="{EEFCDD1C-51AA-964E-827D-A0F6E6712CA6}" dt="2022-02-21T10:41:45.919" v="2948" actId="20577"/>
      <pc:docMkLst>
        <pc:docMk/>
      </pc:docMkLst>
      <pc:sldChg chg="addSp modSp mod">
        <pc:chgData name="Jeffrey M. Colon" userId="615143b1-cdee-493d-9a9d-1565ce8666d9" providerId="ADAL" clId="{EEFCDD1C-51AA-964E-827D-A0F6E6712CA6}" dt="2022-02-21T01:46:40.758" v="170" actId="20577"/>
        <pc:sldMkLst>
          <pc:docMk/>
          <pc:sldMk cId="2686401176" sldId="256"/>
        </pc:sldMkLst>
        <pc:spChg chg="mod">
          <ac:chgData name="Jeffrey M. Colon" userId="615143b1-cdee-493d-9a9d-1565ce8666d9" providerId="ADAL" clId="{EEFCDD1C-51AA-964E-827D-A0F6E6712CA6}" dt="2022-02-21T01:46:40.758" v="170" actId="20577"/>
          <ac:spMkLst>
            <pc:docMk/>
            <pc:sldMk cId="2686401176" sldId="256"/>
            <ac:spMk id="2" creationId="{D45C7F4E-5324-DE49-A9B8-9F1858346281}"/>
          </ac:spMkLst>
        </pc:spChg>
        <pc:spChg chg="mod">
          <ac:chgData name="Jeffrey M. Colon" userId="615143b1-cdee-493d-9a9d-1565ce8666d9" providerId="ADAL" clId="{EEFCDD1C-51AA-964E-827D-A0F6E6712CA6}" dt="2022-02-21T01:46:40.498" v="169" actId="20577"/>
          <ac:spMkLst>
            <pc:docMk/>
            <pc:sldMk cId="2686401176" sldId="256"/>
            <ac:spMk id="3" creationId="{A9EE0739-A1F8-8846-B769-97E912A62414}"/>
          </ac:spMkLst>
        </pc:spChg>
        <pc:spChg chg="add mod">
          <ac:chgData name="Jeffrey M. Colon" userId="615143b1-cdee-493d-9a9d-1565ce8666d9" providerId="ADAL" clId="{EEFCDD1C-51AA-964E-827D-A0F6E6712CA6}" dt="2022-02-21T01:45:11.742" v="99"/>
          <ac:spMkLst>
            <pc:docMk/>
            <pc:sldMk cId="2686401176" sldId="256"/>
            <ac:spMk id="4" creationId="{116F4EC1-945C-E041-9CA0-10CC34FC38E0}"/>
          </ac:spMkLst>
        </pc:spChg>
        <pc:spChg chg="add mod">
          <ac:chgData name="Jeffrey M. Colon" userId="615143b1-cdee-493d-9a9d-1565ce8666d9" providerId="ADAL" clId="{EEFCDD1C-51AA-964E-827D-A0F6E6712CA6}" dt="2022-02-21T01:45:11.742" v="99"/>
          <ac:spMkLst>
            <pc:docMk/>
            <pc:sldMk cId="2686401176" sldId="256"/>
            <ac:spMk id="5" creationId="{05E7391A-44E4-9240-B2AE-4E5FE21A863E}"/>
          </ac:spMkLst>
        </pc:spChg>
      </pc:sldChg>
      <pc:sldChg chg="new del">
        <pc:chgData name="Jeffrey M. Colon" userId="615143b1-cdee-493d-9a9d-1565ce8666d9" providerId="ADAL" clId="{EEFCDD1C-51AA-964E-827D-A0F6E6712CA6}" dt="2022-02-21T01:48:28.136" v="256" actId="2696"/>
        <pc:sldMkLst>
          <pc:docMk/>
          <pc:sldMk cId="4274027514" sldId="257"/>
        </pc:sldMkLst>
      </pc:sldChg>
      <pc:sldChg chg="new del">
        <pc:chgData name="Jeffrey M. Colon" userId="615143b1-cdee-493d-9a9d-1565ce8666d9" providerId="ADAL" clId="{EEFCDD1C-51AA-964E-827D-A0F6E6712CA6}" dt="2022-02-21T01:48:26.784" v="255" actId="2696"/>
        <pc:sldMkLst>
          <pc:docMk/>
          <pc:sldMk cId="2237009635" sldId="258"/>
        </pc:sldMkLst>
      </pc:sldChg>
      <pc:sldChg chg="modSp new mod modAnim">
        <pc:chgData name="Jeffrey M. Colon" userId="615143b1-cdee-493d-9a9d-1565ce8666d9" providerId="ADAL" clId="{EEFCDD1C-51AA-964E-827D-A0F6E6712CA6}" dt="2022-02-21T03:20:49.295" v="2760"/>
        <pc:sldMkLst>
          <pc:docMk/>
          <pc:sldMk cId="3018364197" sldId="259"/>
        </pc:sldMkLst>
        <pc:spChg chg="mod">
          <ac:chgData name="Jeffrey M. Colon" userId="615143b1-cdee-493d-9a9d-1565ce8666d9" providerId="ADAL" clId="{EEFCDD1C-51AA-964E-827D-A0F6E6712CA6}" dt="2022-02-21T02:07:21.536" v="294" actId="207"/>
          <ac:spMkLst>
            <pc:docMk/>
            <pc:sldMk cId="3018364197" sldId="259"/>
            <ac:spMk id="2" creationId="{EBF7942C-8585-6B47-A4F4-1669BDDEC666}"/>
          </ac:spMkLst>
        </pc:spChg>
        <pc:spChg chg="mod">
          <ac:chgData name="Jeffrey M. Colon" userId="615143b1-cdee-493d-9a9d-1565ce8666d9" providerId="ADAL" clId="{EEFCDD1C-51AA-964E-827D-A0F6E6712CA6}" dt="2022-02-21T01:47:57.927" v="251" actId="20577"/>
          <ac:spMkLst>
            <pc:docMk/>
            <pc:sldMk cId="3018364197" sldId="259"/>
            <ac:spMk id="3" creationId="{6121D846-7DEF-7F44-A1AC-8E88E1495627}"/>
          </ac:spMkLst>
        </pc:spChg>
      </pc:sldChg>
      <pc:sldChg chg="new del">
        <pc:chgData name="Jeffrey M. Colon" userId="615143b1-cdee-493d-9a9d-1565ce8666d9" providerId="ADAL" clId="{EEFCDD1C-51AA-964E-827D-A0F6E6712CA6}" dt="2022-02-21T02:16:05.628" v="658" actId="2696"/>
        <pc:sldMkLst>
          <pc:docMk/>
          <pc:sldMk cId="3612859899" sldId="260"/>
        </pc:sldMkLst>
      </pc:sldChg>
      <pc:sldChg chg="new del">
        <pc:chgData name="Jeffrey M. Colon" userId="615143b1-cdee-493d-9a9d-1565ce8666d9" providerId="ADAL" clId="{EEFCDD1C-51AA-964E-827D-A0F6E6712CA6}" dt="2022-02-21T02:16:03.635" v="657" actId="2696"/>
        <pc:sldMkLst>
          <pc:docMk/>
          <pc:sldMk cId="1893706162" sldId="261"/>
        </pc:sldMkLst>
      </pc:sldChg>
      <pc:sldChg chg="addSp delSp modSp new mod addAnim delAnim modAnim">
        <pc:chgData name="Jeffrey M. Colon" userId="615143b1-cdee-493d-9a9d-1565ce8666d9" providerId="ADAL" clId="{EEFCDD1C-51AA-964E-827D-A0F6E6712CA6}" dt="2022-02-21T03:24:04.862" v="2772"/>
        <pc:sldMkLst>
          <pc:docMk/>
          <pc:sldMk cId="3427632311" sldId="262"/>
        </pc:sldMkLst>
        <pc:spChg chg="mod">
          <ac:chgData name="Jeffrey M. Colon" userId="615143b1-cdee-493d-9a9d-1565ce8666d9" providerId="ADAL" clId="{EEFCDD1C-51AA-964E-827D-A0F6E6712CA6}" dt="2022-02-21T03:21:07.692" v="2765" actId="1076"/>
          <ac:spMkLst>
            <pc:docMk/>
            <pc:sldMk cId="3427632311" sldId="262"/>
            <ac:spMk id="2" creationId="{C52AF9FF-D148-264C-9A85-4D5280C9EB47}"/>
          </ac:spMkLst>
        </pc:spChg>
        <pc:spChg chg="mod">
          <ac:chgData name="Jeffrey M. Colon" userId="615143b1-cdee-493d-9a9d-1565ce8666d9" providerId="ADAL" clId="{EEFCDD1C-51AA-964E-827D-A0F6E6712CA6}" dt="2022-02-21T02:12:43.797" v="515" actId="20577"/>
          <ac:spMkLst>
            <pc:docMk/>
            <pc:sldMk cId="3427632311" sldId="262"/>
            <ac:spMk id="3" creationId="{6561054E-3225-4448-A5B7-4363871A8B1E}"/>
          </ac:spMkLst>
        </pc:spChg>
        <pc:spChg chg="mod">
          <ac:chgData name="Jeffrey M. Colon" userId="615143b1-cdee-493d-9a9d-1565ce8666d9" providerId="ADAL" clId="{EEFCDD1C-51AA-964E-827D-A0F6E6712CA6}" dt="2022-02-21T03:21:07.692" v="2765" actId="1076"/>
          <ac:spMkLst>
            <pc:docMk/>
            <pc:sldMk cId="3427632311" sldId="262"/>
            <ac:spMk id="4" creationId="{F7C38C5C-A841-3249-9805-E31585C9FC54}"/>
          </ac:spMkLst>
        </pc:spChg>
        <pc:spChg chg="del">
          <ac:chgData name="Jeffrey M. Colon" userId="615143b1-cdee-493d-9a9d-1565ce8666d9" providerId="ADAL" clId="{EEFCDD1C-51AA-964E-827D-A0F6E6712CA6}" dt="2022-02-21T02:10:28.323" v="461" actId="478"/>
          <ac:spMkLst>
            <pc:docMk/>
            <pc:sldMk cId="3427632311" sldId="262"/>
            <ac:spMk id="5" creationId="{D26E6F31-0A81-C543-AB7C-4ABFAD86EBB2}"/>
          </ac:spMkLst>
        </pc:spChg>
        <pc:spChg chg="mod">
          <ac:chgData name="Jeffrey M. Colon" userId="615143b1-cdee-493d-9a9d-1565ce8666d9" providerId="ADAL" clId="{EEFCDD1C-51AA-964E-827D-A0F6E6712CA6}" dt="2022-02-21T02:51:43.445" v="1776" actId="20577"/>
          <ac:spMkLst>
            <pc:docMk/>
            <pc:sldMk cId="3427632311" sldId="262"/>
            <ac:spMk id="8" creationId="{8D6EF740-DD14-E449-9687-141A3CD1DC6E}"/>
          </ac:spMkLst>
        </pc:spChg>
        <pc:spChg chg="add del mod">
          <ac:chgData name="Jeffrey M. Colon" userId="615143b1-cdee-493d-9a9d-1565ce8666d9" providerId="ADAL" clId="{EEFCDD1C-51AA-964E-827D-A0F6E6712CA6}" dt="2022-02-21T02:10:19.644" v="460"/>
          <ac:spMkLst>
            <pc:docMk/>
            <pc:sldMk cId="3427632311" sldId="262"/>
            <ac:spMk id="9" creationId="{3D72AE07-7657-C44E-B7D0-9A9490EE9C32}"/>
          </ac:spMkLst>
        </pc:spChg>
        <pc:spChg chg="add del mod">
          <ac:chgData name="Jeffrey M. Colon" userId="615143b1-cdee-493d-9a9d-1565ce8666d9" providerId="ADAL" clId="{EEFCDD1C-51AA-964E-827D-A0F6E6712CA6}" dt="2022-02-21T02:10:19.644" v="460"/>
          <ac:spMkLst>
            <pc:docMk/>
            <pc:sldMk cId="3427632311" sldId="262"/>
            <ac:spMk id="10" creationId="{FA63424C-FDAF-7E46-904B-43456A1C5778}"/>
          </ac:spMkLst>
        </pc:spChg>
        <pc:spChg chg="add del mod">
          <ac:chgData name="Jeffrey M. Colon" userId="615143b1-cdee-493d-9a9d-1565ce8666d9" providerId="ADAL" clId="{EEFCDD1C-51AA-964E-827D-A0F6E6712CA6}" dt="2022-02-21T02:10:19.644" v="460"/>
          <ac:spMkLst>
            <pc:docMk/>
            <pc:sldMk cId="3427632311" sldId="262"/>
            <ac:spMk id="11" creationId="{B6876FB7-BF8D-B744-8794-8517B9718A0C}"/>
          </ac:spMkLst>
        </pc:spChg>
        <pc:spChg chg="add del mod">
          <ac:chgData name="Jeffrey M. Colon" userId="615143b1-cdee-493d-9a9d-1565ce8666d9" providerId="ADAL" clId="{EEFCDD1C-51AA-964E-827D-A0F6E6712CA6}" dt="2022-02-21T02:10:19.644" v="460"/>
          <ac:spMkLst>
            <pc:docMk/>
            <pc:sldMk cId="3427632311" sldId="262"/>
            <ac:spMk id="12" creationId="{83509FE2-5FBE-2C43-AD46-E5975788CF04}"/>
          </ac:spMkLst>
        </pc:spChg>
        <pc:spChg chg="add del mod">
          <ac:chgData name="Jeffrey M. Colon" userId="615143b1-cdee-493d-9a9d-1565ce8666d9" providerId="ADAL" clId="{EEFCDD1C-51AA-964E-827D-A0F6E6712CA6}" dt="2022-02-21T02:10:19.644" v="460"/>
          <ac:spMkLst>
            <pc:docMk/>
            <pc:sldMk cId="3427632311" sldId="262"/>
            <ac:spMk id="13" creationId="{0037A95F-84C0-BF4F-A5A8-B2D3013458C5}"/>
          </ac:spMkLst>
        </pc:spChg>
        <pc:spChg chg="add del mod">
          <ac:chgData name="Jeffrey M. Colon" userId="615143b1-cdee-493d-9a9d-1565ce8666d9" providerId="ADAL" clId="{EEFCDD1C-51AA-964E-827D-A0F6E6712CA6}" dt="2022-02-21T02:10:19.644" v="460"/>
          <ac:spMkLst>
            <pc:docMk/>
            <pc:sldMk cId="3427632311" sldId="262"/>
            <ac:spMk id="18" creationId="{D5612094-6EA9-7D42-9ACB-B655B3AD75FB}"/>
          </ac:spMkLst>
        </pc:spChg>
        <pc:spChg chg="add del mod">
          <ac:chgData name="Jeffrey M. Colon" userId="615143b1-cdee-493d-9a9d-1565ce8666d9" providerId="ADAL" clId="{EEFCDD1C-51AA-964E-827D-A0F6E6712CA6}" dt="2022-02-21T02:10:19.644" v="460"/>
          <ac:spMkLst>
            <pc:docMk/>
            <pc:sldMk cId="3427632311" sldId="262"/>
            <ac:spMk id="19" creationId="{FB7F3004-7458-6E4A-891E-087FBB873506}"/>
          </ac:spMkLst>
        </pc:spChg>
        <pc:spChg chg="add del mod">
          <ac:chgData name="Jeffrey M. Colon" userId="615143b1-cdee-493d-9a9d-1565ce8666d9" providerId="ADAL" clId="{EEFCDD1C-51AA-964E-827D-A0F6E6712CA6}" dt="2022-02-21T02:10:19.644" v="460"/>
          <ac:spMkLst>
            <pc:docMk/>
            <pc:sldMk cId="3427632311" sldId="262"/>
            <ac:spMk id="20" creationId="{92E3A217-D947-444F-9FFD-E4EBA6C7A844}"/>
          </ac:spMkLst>
        </pc:spChg>
        <pc:spChg chg="add del mod">
          <ac:chgData name="Jeffrey M. Colon" userId="615143b1-cdee-493d-9a9d-1565ce8666d9" providerId="ADAL" clId="{EEFCDD1C-51AA-964E-827D-A0F6E6712CA6}" dt="2022-02-21T02:10:19.644" v="460"/>
          <ac:spMkLst>
            <pc:docMk/>
            <pc:sldMk cId="3427632311" sldId="262"/>
            <ac:spMk id="21" creationId="{D8D93FEB-0522-A04C-B393-3FBA2C3FF9DF}"/>
          </ac:spMkLst>
        </pc:spChg>
        <pc:spChg chg="add del mod">
          <ac:chgData name="Jeffrey M. Colon" userId="615143b1-cdee-493d-9a9d-1565ce8666d9" providerId="ADAL" clId="{EEFCDD1C-51AA-964E-827D-A0F6E6712CA6}" dt="2022-02-21T02:10:19.644" v="460"/>
          <ac:spMkLst>
            <pc:docMk/>
            <pc:sldMk cId="3427632311" sldId="262"/>
            <ac:spMk id="22" creationId="{12DDBA5E-9026-944C-9351-4ED684E1FE32}"/>
          </ac:spMkLst>
        </pc:spChg>
        <pc:spChg chg="add del mod">
          <ac:chgData name="Jeffrey M. Colon" userId="615143b1-cdee-493d-9a9d-1565ce8666d9" providerId="ADAL" clId="{EEFCDD1C-51AA-964E-827D-A0F6E6712CA6}" dt="2022-02-21T02:10:19.644" v="460"/>
          <ac:spMkLst>
            <pc:docMk/>
            <pc:sldMk cId="3427632311" sldId="262"/>
            <ac:spMk id="23" creationId="{60F89CDA-88AB-124D-BA29-2705E31AEF0B}"/>
          </ac:spMkLst>
        </pc:spChg>
        <pc:spChg chg="add del mod">
          <ac:chgData name="Jeffrey M. Colon" userId="615143b1-cdee-493d-9a9d-1565ce8666d9" providerId="ADAL" clId="{EEFCDD1C-51AA-964E-827D-A0F6E6712CA6}" dt="2022-02-21T02:10:51.779" v="467" actId="478"/>
          <ac:spMkLst>
            <pc:docMk/>
            <pc:sldMk cId="3427632311" sldId="262"/>
            <ac:spMk id="24" creationId="{36CF0083-937F-764E-B54F-E7410863C65A}"/>
          </ac:spMkLst>
        </pc:spChg>
        <pc:spChg chg="add del mod">
          <ac:chgData name="Jeffrey M. Colon" userId="615143b1-cdee-493d-9a9d-1565ce8666d9" providerId="ADAL" clId="{EEFCDD1C-51AA-964E-827D-A0F6E6712CA6}" dt="2022-02-21T02:11:11.763" v="473" actId="1076"/>
          <ac:spMkLst>
            <pc:docMk/>
            <pc:sldMk cId="3427632311" sldId="262"/>
            <ac:spMk id="25" creationId="{AF6D82C4-6819-9243-8F25-80322F13E390}"/>
          </ac:spMkLst>
        </pc:spChg>
        <pc:spChg chg="add del mod">
          <ac:chgData name="Jeffrey M. Colon" userId="615143b1-cdee-493d-9a9d-1565ce8666d9" providerId="ADAL" clId="{EEFCDD1C-51AA-964E-827D-A0F6E6712CA6}" dt="2022-02-21T02:11:14.539" v="474" actId="1076"/>
          <ac:spMkLst>
            <pc:docMk/>
            <pc:sldMk cId="3427632311" sldId="262"/>
            <ac:spMk id="26" creationId="{1F4AB6AE-1DBB-0F43-9822-A489D99634D0}"/>
          </ac:spMkLst>
        </pc:spChg>
        <pc:spChg chg="add del mod">
          <ac:chgData name="Jeffrey M. Colon" userId="615143b1-cdee-493d-9a9d-1565ce8666d9" providerId="ADAL" clId="{EEFCDD1C-51AA-964E-827D-A0F6E6712CA6}" dt="2022-02-21T02:11:35.629" v="488" actId="14100"/>
          <ac:spMkLst>
            <pc:docMk/>
            <pc:sldMk cId="3427632311" sldId="262"/>
            <ac:spMk id="27" creationId="{EFF7B1EF-729F-7143-839B-AFFB5404965A}"/>
          </ac:spMkLst>
        </pc:spChg>
        <pc:spChg chg="add del mod">
          <ac:chgData name="Jeffrey M. Colon" userId="615143b1-cdee-493d-9a9d-1565ce8666d9" providerId="ADAL" clId="{EEFCDD1C-51AA-964E-827D-A0F6E6712CA6}" dt="2022-02-21T02:12:27.518" v="513" actId="14100"/>
          <ac:spMkLst>
            <pc:docMk/>
            <pc:sldMk cId="3427632311" sldId="262"/>
            <ac:spMk id="28" creationId="{BEDAA1AD-E574-134A-8B49-9C776875124E}"/>
          </ac:spMkLst>
        </pc:spChg>
        <pc:spChg chg="add del mod">
          <ac:chgData name="Jeffrey M. Colon" userId="615143b1-cdee-493d-9a9d-1565ce8666d9" providerId="ADAL" clId="{EEFCDD1C-51AA-964E-827D-A0F6E6712CA6}" dt="2022-02-21T02:10:55.266" v="468" actId="478"/>
          <ac:spMkLst>
            <pc:docMk/>
            <pc:sldMk cId="3427632311" sldId="262"/>
            <ac:spMk id="33" creationId="{FBD1F7EC-C72A-614D-9562-6AEEC00EF2D8}"/>
          </ac:spMkLst>
        </pc:spChg>
        <pc:spChg chg="add del mod">
          <ac:chgData name="Jeffrey M. Colon" userId="615143b1-cdee-493d-9a9d-1565ce8666d9" providerId="ADAL" clId="{EEFCDD1C-51AA-964E-827D-A0F6E6712CA6}" dt="2022-02-21T02:11:49.819" v="501" actId="20577"/>
          <ac:spMkLst>
            <pc:docMk/>
            <pc:sldMk cId="3427632311" sldId="262"/>
            <ac:spMk id="34" creationId="{6AE3C6B0-8396-A04C-96CE-0662F7FBFBD8}"/>
          </ac:spMkLst>
        </pc:spChg>
        <pc:spChg chg="add del mod">
          <ac:chgData name="Jeffrey M. Colon" userId="615143b1-cdee-493d-9a9d-1565ce8666d9" providerId="ADAL" clId="{EEFCDD1C-51AA-964E-827D-A0F6E6712CA6}" dt="2022-02-21T02:12:11.554" v="509" actId="1076"/>
          <ac:spMkLst>
            <pc:docMk/>
            <pc:sldMk cId="3427632311" sldId="262"/>
            <ac:spMk id="35" creationId="{884F993A-FAD3-B941-89AB-BF4A7D48709D}"/>
          </ac:spMkLst>
        </pc:spChg>
        <pc:spChg chg="add del mod">
          <ac:chgData name="Jeffrey M. Colon" userId="615143b1-cdee-493d-9a9d-1565ce8666d9" providerId="ADAL" clId="{EEFCDD1C-51AA-964E-827D-A0F6E6712CA6}" dt="2022-02-21T02:12:18.326" v="511" actId="478"/>
          <ac:spMkLst>
            <pc:docMk/>
            <pc:sldMk cId="3427632311" sldId="262"/>
            <ac:spMk id="36" creationId="{8366820B-D594-524D-90CE-5B474F708A43}"/>
          </ac:spMkLst>
        </pc:spChg>
        <pc:spChg chg="add del mod">
          <ac:chgData name="Jeffrey M. Colon" userId="615143b1-cdee-493d-9a9d-1565ce8666d9" providerId="ADAL" clId="{EEFCDD1C-51AA-964E-827D-A0F6E6712CA6}" dt="2022-02-21T02:10:56.843" v="469" actId="478"/>
          <ac:spMkLst>
            <pc:docMk/>
            <pc:sldMk cId="3427632311" sldId="262"/>
            <ac:spMk id="37" creationId="{2AB18143-2C2E-DE43-91D8-9922CAA04CBD}"/>
          </ac:spMkLst>
        </pc:spChg>
        <pc:spChg chg="add del mod">
          <ac:chgData name="Jeffrey M. Colon" userId="615143b1-cdee-493d-9a9d-1565ce8666d9" providerId="ADAL" clId="{EEFCDD1C-51AA-964E-827D-A0F6E6712CA6}" dt="2022-02-21T02:11:00.882" v="471" actId="478"/>
          <ac:spMkLst>
            <pc:docMk/>
            <pc:sldMk cId="3427632311" sldId="262"/>
            <ac:spMk id="38" creationId="{20EEB006-17CF-D94C-B328-7421F3DF0493}"/>
          </ac:spMkLst>
        </pc:spChg>
        <pc:spChg chg="add mod">
          <ac:chgData name="Jeffrey M. Colon" userId="615143b1-cdee-493d-9a9d-1565ce8666d9" providerId="ADAL" clId="{EEFCDD1C-51AA-964E-827D-A0F6E6712CA6}" dt="2022-02-21T02:12:15.244" v="510" actId="1076"/>
          <ac:spMkLst>
            <pc:docMk/>
            <pc:sldMk cId="3427632311" sldId="262"/>
            <ac:spMk id="44" creationId="{2E29FECE-8166-5842-BB2C-EEE09FB215F0}"/>
          </ac:spMkLst>
        </pc:spChg>
        <pc:spChg chg="add mod">
          <ac:chgData name="Jeffrey M. Colon" userId="615143b1-cdee-493d-9a9d-1565ce8666d9" providerId="ADAL" clId="{EEFCDD1C-51AA-964E-827D-A0F6E6712CA6}" dt="2022-02-21T02:12:01.474" v="504" actId="1076"/>
          <ac:spMkLst>
            <pc:docMk/>
            <pc:sldMk cId="3427632311" sldId="262"/>
            <ac:spMk id="45" creationId="{21CA6CE6-77C4-3A48-994A-E4CF26089F58}"/>
          </ac:spMkLst>
        </pc:spChg>
        <pc:spChg chg="add del mod">
          <ac:chgData name="Jeffrey M. Colon" userId="615143b1-cdee-493d-9a9d-1565ce8666d9" providerId="ADAL" clId="{EEFCDD1C-51AA-964E-827D-A0F6E6712CA6}" dt="2022-02-21T02:12:59.520" v="519"/>
          <ac:spMkLst>
            <pc:docMk/>
            <pc:sldMk cId="3427632311" sldId="262"/>
            <ac:spMk id="48" creationId="{553F7D64-A0A3-2443-B91C-41E461E5A450}"/>
          </ac:spMkLst>
        </pc:spChg>
        <pc:spChg chg="add mod">
          <ac:chgData name="Jeffrey M. Colon" userId="615143b1-cdee-493d-9a9d-1565ce8666d9" providerId="ADAL" clId="{EEFCDD1C-51AA-964E-827D-A0F6E6712CA6}" dt="2022-02-21T02:22:27.795" v="1099" actId="692"/>
          <ac:spMkLst>
            <pc:docMk/>
            <pc:sldMk cId="3427632311" sldId="262"/>
            <ac:spMk id="49" creationId="{9A780DEB-C160-B646-B552-82FE79AE2D57}"/>
          </ac:spMkLst>
        </pc:spChg>
        <pc:cxnChg chg="add del mod">
          <ac:chgData name="Jeffrey M. Colon" userId="615143b1-cdee-493d-9a9d-1565ce8666d9" providerId="ADAL" clId="{EEFCDD1C-51AA-964E-827D-A0F6E6712CA6}" dt="2022-02-21T02:10:19.644" v="460"/>
          <ac:cxnSpMkLst>
            <pc:docMk/>
            <pc:sldMk cId="3427632311" sldId="262"/>
            <ac:cxnSpMk id="14" creationId="{AE821927-C636-7F4E-962D-3B1B4E4ABFF0}"/>
          </ac:cxnSpMkLst>
        </pc:cxnChg>
        <pc:cxnChg chg="add del mod">
          <ac:chgData name="Jeffrey M. Colon" userId="615143b1-cdee-493d-9a9d-1565ce8666d9" providerId="ADAL" clId="{EEFCDD1C-51AA-964E-827D-A0F6E6712CA6}" dt="2022-02-21T02:10:19.644" v="460"/>
          <ac:cxnSpMkLst>
            <pc:docMk/>
            <pc:sldMk cId="3427632311" sldId="262"/>
            <ac:cxnSpMk id="15" creationId="{E3A86EBE-59B4-FF4D-B1C4-9C5FC48BAB46}"/>
          </ac:cxnSpMkLst>
        </pc:cxnChg>
        <pc:cxnChg chg="add del mod">
          <ac:chgData name="Jeffrey M. Colon" userId="615143b1-cdee-493d-9a9d-1565ce8666d9" providerId="ADAL" clId="{EEFCDD1C-51AA-964E-827D-A0F6E6712CA6}" dt="2022-02-21T02:10:19.644" v="460"/>
          <ac:cxnSpMkLst>
            <pc:docMk/>
            <pc:sldMk cId="3427632311" sldId="262"/>
            <ac:cxnSpMk id="16" creationId="{68D7C69C-3DFB-BE48-B6DC-10BFDC851038}"/>
          </ac:cxnSpMkLst>
        </pc:cxnChg>
        <pc:cxnChg chg="add del mod">
          <ac:chgData name="Jeffrey M. Colon" userId="615143b1-cdee-493d-9a9d-1565ce8666d9" providerId="ADAL" clId="{EEFCDD1C-51AA-964E-827D-A0F6E6712CA6}" dt="2022-02-21T02:10:19.644" v="460"/>
          <ac:cxnSpMkLst>
            <pc:docMk/>
            <pc:sldMk cId="3427632311" sldId="262"/>
            <ac:cxnSpMk id="17" creationId="{04D61F45-27A5-EF4B-9C4E-2614314C1B4F}"/>
          </ac:cxnSpMkLst>
        </pc:cxnChg>
        <pc:cxnChg chg="add del mod">
          <ac:chgData name="Jeffrey M. Colon" userId="615143b1-cdee-493d-9a9d-1565ce8666d9" providerId="ADAL" clId="{EEFCDD1C-51AA-964E-827D-A0F6E6712CA6}" dt="2022-02-21T02:11:35.629" v="488" actId="14100"/>
          <ac:cxnSpMkLst>
            <pc:docMk/>
            <pc:sldMk cId="3427632311" sldId="262"/>
            <ac:cxnSpMk id="29" creationId="{9A1961EB-FD75-1A4F-9419-6E9F8D270B18}"/>
          </ac:cxnSpMkLst>
        </pc:cxnChg>
        <pc:cxnChg chg="add del mod">
          <ac:chgData name="Jeffrey M. Colon" userId="615143b1-cdee-493d-9a9d-1565ce8666d9" providerId="ADAL" clId="{EEFCDD1C-51AA-964E-827D-A0F6E6712CA6}" dt="2022-02-21T02:11:14.539" v="474" actId="1076"/>
          <ac:cxnSpMkLst>
            <pc:docMk/>
            <pc:sldMk cId="3427632311" sldId="262"/>
            <ac:cxnSpMk id="30" creationId="{A3580D50-94DD-5145-8A9D-FCE91413DD5D}"/>
          </ac:cxnSpMkLst>
        </pc:cxnChg>
        <pc:cxnChg chg="add del mod">
          <ac:chgData name="Jeffrey M. Colon" userId="615143b1-cdee-493d-9a9d-1565ce8666d9" providerId="ADAL" clId="{EEFCDD1C-51AA-964E-827D-A0F6E6712CA6}" dt="2022-02-21T02:12:27.518" v="513" actId="14100"/>
          <ac:cxnSpMkLst>
            <pc:docMk/>
            <pc:sldMk cId="3427632311" sldId="262"/>
            <ac:cxnSpMk id="31" creationId="{74B28B79-4635-0C47-B237-4118200012C5}"/>
          </ac:cxnSpMkLst>
        </pc:cxnChg>
        <pc:cxnChg chg="add del mod">
          <ac:chgData name="Jeffrey M. Colon" userId="615143b1-cdee-493d-9a9d-1565ce8666d9" providerId="ADAL" clId="{EEFCDD1C-51AA-964E-827D-A0F6E6712CA6}" dt="2022-02-21T02:11:11.763" v="473" actId="1076"/>
          <ac:cxnSpMkLst>
            <pc:docMk/>
            <pc:sldMk cId="3427632311" sldId="262"/>
            <ac:cxnSpMk id="32" creationId="{81D40C54-6DE9-2244-9430-455EC89522C6}"/>
          </ac:cxnSpMkLst>
        </pc:cxnChg>
      </pc:sldChg>
      <pc:sldChg chg="addSp delSp modSp add mod delAnim modAnim">
        <pc:chgData name="Jeffrey M. Colon" userId="615143b1-cdee-493d-9a9d-1565ce8666d9" providerId="ADAL" clId="{EEFCDD1C-51AA-964E-827D-A0F6E6712CA6}" dt="2022-02-21T10:28:06.837" v="2850" actId="20577"/>
        <pc:sldMkLst>
          <pc:docMk/>
          <pc:sldMk cId="3991119490" sldId="263"/>
        </pc:sldMkLst>
        <pc:spChg chg="mod">
          <ac:chgData name="Jeffrey M. Colon" userId="615143b1-cdee-493d-9a9d-1565ce8666d9" providerId="ADAL" clId="{EEFCDD1C-51AA-964E-827D-A0F6E6712CA6}" dt="2022-02-21T02:19:55.149" v="975" actId="20577"/>
          <ac:spMkLst>
            <pc:docMk/>
            <pc:sldMk cId="3991119490" sldId="263"/>
            <ac:spMk id="2" creationId="{C52AF9FF-D148-264C-9A85-4D5280C9EB47}"/>
          </ac:spMkLst>
        </pc:spChg>
        <pc:spChg chg="mod">
          <ac:chgData name="Jeffrey M. Colon" userId="615143b1-cdee-493d-9a9d-1565ce8666d9" providerId="ADAL" clId="{EEFCDD1C-51AA-964E-827D-A0F6E6712CA6}" dt="2022-02-21T02:35:02.593" v="1525" actId="20577"/>
          <ac:spMkLst>
            <pc:docMk/>
            <pc:sldMk cId="3991119490" sldId="263"/>
            <ac:spMk id="3" creationId="{6561054E-3225-4448-A5B7-4363871A8B1E}"/>
          </ac:spMkLst>
        </pc:spChg>
        <pc:spChg chg="mod">
          <ac:chgData name="Jeffrey M. Colon" userId="615143b1-cdee-493d-9a9d-1565ce8666d9" providerId="ADAL" clId="{EEFCDD1C-51AA-964E-827D-A0F6E6712CA6}" dt="2022-02-21T10:28:06.837" v="2850" actId="20577"/>
          <ac:spMkLst>
            <pc:docMk/>
            <pc:sldMk cId="3991119490" sldId="263"/>
            <ac:spMk id="4" creationId="{F7C38C5C-A841-3249-9805-E31585C9FC54}"/>
          </ac:spMkLst>
        </pc:spChg>
        <pc:spChg chg="mod">
          <ac:chgData name="Jeffrey M. Colon" userId="615143b1-cdee-493d-9a9d-1565ce8666d9" providerId="ADAL" clId="{EEFCDD1C-51AA-964E-827D-A0F6E6712CA6}" dt="2022-02-21T02:52:00.196" v="1831" actId="20577"/>
          <ac:spMkLst>
            <pc:docMk/>
            <pc:sldMk cId="3991119490" sldId="263"/>
            <ac:spMk id="8" creationId="{8D6EF740-DD14-E449-9687-141A3CD1DC6E}"/>
          </ac:spMkLst>
        </pc:spChg>
        <pc:spChg chg="add mod">
          <ac:chgData name="Jeffrey M. Colon" userId="615143b1-cdee-493d-9a9d-1565ce8666d9" providerId="ADAL" clId="{EEFCDD1C-51AA-964E-827D-A0F6E6712CA6}" dt="2022-02-21T02:21:58.225" v="1097" actId="1076"/>
          <ac:spMkLst>
            <pc:docMk/>
            <pc:sldMk cId="3991119490" sldId="263"/>
            <ac:spMk id="14" creationId="{97097F20-C9F2-3746-955E-7F8AD9885341}"/>
          </ac:spMkLst>
        </pc:spChg>
        <pc:spChg chg="add mod">
          <ac:chgData name="Jeffrey M. Colon" userId="615143b1-cdee-493d-9a9d-1565ce8666d9" providerId="ADAL" clId="{EEFCDD1C-51AA-964E-827D-A0F6E6712CA6}" dt="2022-02-21T02:32:12.402" v="1341" actId="1076"/>
          <ac:spMkLst>
            <pc:docMk/>
            <pc:sldMk cId="3991119490" sldId="263"/>
            <ac:spMk id="17" creationId="{54023AAB-E26B-7A4A-A575-7EDF96CAF71A}"/>
          </ac:spMkLst>
        </pc:spChg>
        <pc:spChg chg="mod">
          <ac:chgData name="Jeffrey M. Colon" userId="615143b1-cdee-493d-9a9d-1565ce8666d9" providerId="ADAL" clId="{EEFCDD1C-51AA-964E-827D-A0F6E6712CA6}" dt="2022-02-21T02:21:30.269" v="1074" actId="1076"/>
          <ac:spMkLst>
            <pc:docMk/>
            <pc:sldMk cId="3991119490" sldId="263"/>
            <ac:spMk id="24" creationId="{36CF0083-937F-764E-B54F-E7410863C65A}"/>
          </ac:spMkLst>
        </pc:spChg>
        <pc:spChg chg="mod">
          <ac:chgData name="Jeffrey M. Colon" userId="615143b1-cdee-493d-9a9d-1565ce8666d9" providerId="ADAL" clId="{EEFCDD1C-51AA-964E-827D-A0F6E6712CA6}" dt="2022-02-21T02:21:30.269" v="1074" actId="1076"/>
          <ac:spMkLst>
            <pc:docMk/>
            <pc:sldMk cId="3991119490" sldId="263"/>
            <ac:spMk id="25" creationId="{AF6D82C4-6819-9243-8F25-80322F13E390}"/>
          </ac:spMkLst>
        </pc:spChg>
        <pc:spChg chg="mod">
          <ac:chgData name="Jeffrey M. Colon" userId="615143b1-cdee-493d-9a9d-1565ce8666d9" providerId="ADAL" clId="{EEFCDD1C-51AA-964E-827D-A0F6E6712CA6}" dt="2022-02-21T02:21:30.269" v="1074" actId="1076"/>
          <ac:spMkLst>
            <pc:docMk/>
            <pc:sldMk cId="3991119490" sldId="263"/>
            <ac:spMk id="26" creationId="{1F4AB6AE-1DBB-0F43-9822-A489D99634D0}"/>
          </ac:spMkLst>
        </pc:spChg>
        <pc:spChg chg="mod">
          <ac:chgData name="Jeffrey M. Colon" userId="615143b1-cdee-493d-9a9d-1565ce8666d9" providerId="ADAL" clId="{EEFCDD1C-51AA-964E-827D-A0F6E6712CA6}" dt="2022-02-21T02:21:30.269" v="1074" actId="1076"/>
          <ac:spMkLst>
            <pc:docMk/>
            <pc:sldMk cId="3991119490" sldId="263"/>
            <ac:spMk id="27" creationId="{EFF7B1EF-729F-7143-839B-AFFB5404965A}"/>
          </ac:spMkLst>
        </pc:spChg>
        <pc:spChg chg="del">
          <ac:chgData name="Jeffrey M. Colon" userId="615143b1-cdee-493d-9a9d-1565ce8666d9" providerId="ADAL" clId="{EEFCDD1C-51AA-964E-827D-A0F6E6712CA6}" dt="2022-02-21T02:20:29.777" v="1049" actId="478"/>
          <ac:spMkLst>
            <pc:docMk/>
            <pc:sldMk cId="3991119490" sldId="263"/>
            <ac:spMk id="28" creationId="{BEDAA1AD-E574-134A-8B49-9C776875124E}"/>
          </ac:spMkLst>
        </pc:spChg>
        <pc:spChg chg="mod">
          <ac:chgData name="Jeffrey M. Colon" userId="615143b1-cdee-493d-9a9d-1565ce8666d9" providerId="ADAL" clId="{EEFCDD1C-51AA-964E-827D-A0F6E6712CA6}" dt="2022-02-21T02:21:30.269" v="1074" actId="1076"/>
          <ac:spMkLst>
            <pc:docMk/>
            <pc:sldMk cId="3991119490" sldId="263"/>
            <ac:spMk id="34" creationId="{6AE3C6B0-8396-A04C-96CE-0662F7FBFBD8}"/>
          </ac:spMkLst>
        </pc:spChg>
        <pc:spChg chg="mod">
          <ac:chgData name="Jeffrey M. Colon" userId="615143b1-cdee-493d-9a9d-1565ce8666d9" providerId="ADAL" clId="{EEFCDD1C-51AA-964E-827D-A0F6E6712CA6}" dt="2022-02-21T02:22:42.629" v="1100" actId="1076"/>
          <ac:spMkLst>
            <pc:docMk/>
            <pc:sldMk cId="3991119490" sldId="263"/>
            <ac:spMk id="35" creationId="{884F993A-FAD3-B941-89AB-BF4A7D48709D}"/>
          </ac:spMkLst>
        </pc:spChg>
        <pc:spChg chg="add del mod">
          <ac:chgData name="Jeffrey M. Colon" userId="615143b1-cdee-493d-9a9d-1565ce8666d9" providerId="ADAL" clId="{EEFCDD1C-51AA-964E-827D-A0F6E6712CA6}" dt="2022-02-21T02:27:04.986" v="1226" actId="478"/>
          <ac:spMkLst>
            <pc:docMk/>
            <pc:sldMk cId="3991119490" sldId="263"/>
            <ac:spMk id="36" creationId="{1A5767FA-6EFD-1A44-85C7-E2F37CC2FD08}"/>
          </ac:spMkLst>
        </pc:spChg>
        <pc:spChg chg="add mod">
          <ac:chgData name="Jeffrey M. Colon" userId="615143b1-cdee-493d-9a9d-1565ce8666d9" providerId="ADAL" clId="{EEFCDD1C-51AA-964E-827D-A0F6E6712CA6}" dt="2022-02-21T02:28:39.250" v="1268" actId="20577"/>
          <ac:spMkLst>
            <pc:docMk/>
            <pc:sldMk cId="3991119490" sldId="263"/>
            <ac:spMk id="37" creationId="{ED60FF3E-20FF-FE49-B5EF-1C0155CE2CFC}"/>
          </ac:spMkLst>
        </pc:spChg>
        <pc:spChg chg="add mod">
          <ac:chgData name="Jeffrey M. Colon" userId="615143b1-cdee-493d-9a9d-1565ce8666d9" providerId="ADAL" clId="{EEFCDD1C-51AA-964E-827D-A0F6E6712CA6}" dt="2022-02-21T02:28:42.284" v="1271" actId="20577"/>
          <ac:spMkLst>
            <pc:docMk/>
            <pc:sldMk cId="3991119490" sldId="263"/>
            <ac:spMk id="38" creationId="{47A763A3-41E6-204D-8F14-6D469C92F945}"/>
          </ac:spMkLst>
        </pc:spChg>
        <pc:spChg chg="add mod">
          <ac:chgData name="Jeffrey M. Colon" userId="615143b1-cdee-493d-9a9d-1565ce8666d9" providerId="ADAL" clId="{EEFCDD1C-51AA-964E-827D-A0F6E6712CA6}" dt="2022-02-21T02:31:04.183" v="1317" actId="20577"/>
          <ac:spMkLst>
            <pc:docMk/>
            <pc:sldMk cId="3991119490" sldId="263"/>
            <ac:spMk id="39" creationId="{149D13A2-41B8-D748-9228-5D6F44B71806}"/>
          </ac:spMkLst>
        </pc:spChg>
        <pc:spChg chg="add mod">
          <ac:chgData name="Jeffrey M. Colon" userId="615143b1-cdee-493d-9a9d-1565ce8666d9" providerId="ADAL" clId="{EEFCDD1C-51AA-964E-827D-A0F6E6712CA6}" dt="2022-02-21T02:30:05.242" v="1285" actId="1076"/>
          <ac:spMkLst>
            <pc:docMk/>
            <pc:sldMk cId="3991119490" sldId="263"/>
            <ac:spMk id="43" creationId="{F6B45176-47C3-6D49-84F5-9512FA619052}"/>
          </ac:spMkLst>
        </pc:spChg>
        <pc:spChg chg="del">
          <ac:chgData name="Jeffrey M. Colon" userId="615143b1-cdee-493d-9a9d-1565ce8666d9" providerId="ADAL" clId="{EEFCDD1C-51AA-964E-827D-A0F6E6712CA6}" dt="2022-02-21T02:20:34.118" v="1051" actId="478"/>
          <ac:spMkLst>
            <pc:docMk/>
            <pc:sldMk cId="3991119490" sldId="263"/>
            <ac:spMk id="44" creationId="{2E29FECE-8166-5842-BB2C-EEE09FB215F0}"/>
          </ac:spMkLst>
        </pc:spChg>
        <pc:spChg chg="mod">
          <ac:chgData name="Jeffrey M. Colon" userId="615143b1-cdee-493d-9a9d-1565ce8666d9" providerId="ADAL" clId="{EEFCDD1C-51AA-964E-827D-A0F6E6712CA6}" dt="2022-02-21T02:21:30.269" v="1074" actId="1076"/>
          <ac:spMkLst>
            <pc:docMk/>
            <pc:sldMk cId="3991119490" sldId="263"/>
            <ac:spMk id="45" creationId="{21CA6CE6-77C4-3A48-994A-E4CF26089F58}"/>
          </ac:spMkLst>
        </pc:spChg>
        <pc:spChg chg="add mod">
          <ac:chgData name="Jeffrey M. Colon" userId="615143b1-cdee-493d-9a9d-1565ce8666d9" providerId="ADAL" clId="{EEFCDD1C-51AA-964E-827D-A0F6E6712CA6}" dt="2022-02-21T02:30:08.370" v="1286" actId="1076"/>
          <ac:spMkLst>
            <pc:docMk/>
            <pc:sldMk cId="3991119490" sldId="263"/>
            <ac:spMk id="46" creationId="{0985883C-2FE8-D648-945A-4226E8542860}"/>
          </ac:spMkLst>
        </pc:spChg>
        <pc:spChg chg="add mod">
          <ac:chgData name="Jeffrey M. Colon" userId="615143b1-cdee-493d-9a9d-1565ce8666d9" providerId="ADAL" clId="{EEFCDD1C-51AA-964E-827D-A0F6E6712CA6}" dt="2022-02-21T02:30:02.238" v="1284" actId="1076"/>
          <ac:spMkLst>
            <pc:docMk/>
            <pc:sldMk cId="3991119490" sldId="263"/>
            <ac:spMk id="47" creationId="{6EDDAD66-D7E8-224D-8BCB-7E6A63BE0BB8}"/>
          </ac:spMkLst>
        </pc:spChg>
        <pc:spChg chg="mod">
          <ac:chgData name="Jeffrey M. Colon" userId="615143b1-cdee-493d-9a9d-1565ce8666d9" providerId="ADAL" clId="{EEFCDD1C-51AA-964E-827D-A0F6E6712CA6}" dt="2022-02-21T02:28:59.736" v="1274" actId="404"/>
          <ac:spMkLst>
            <pc:docMk/>
            <pc:sldMk cId="3991119490" sldId="263"/>
            <ac:spMk id="49" creationId="{9A780DEB-C160-B646-B552-82FE79AE2D57}"/>
          </ac:spMkLst>
        </pc:spChg>
        <pc:spChg chg="add mod">
          <ac:chgData name="Jeffrey M. Colon" userId="615143b1-cdee-493d-9a9d-1565ce8666d9" providerId="ADAL" clId="{EEFCDD1C-51AA-964E-827D-A0F6E6712CA6}" dt="2022-02-21T02:30:15.041" v="1287" actId="1076"/>
          <ac:spMkLst>
            <pc:docMk/>
            <pc:sldMk cId="3991119490" sldId="263"/>
            <ac:spMk id="50" creationId="{427178E0-1841-3D4C-A15D-B1B87DC21815}"/>
          </ac:spMkLst>
        </pc:spChg>
        <pc:spChg chg="add mod">
          <ac:chgData name="Jeffrey M. Colon" userId="615143b1-cdee-493d-9a9d-1565ce8666d9" providerId="ADAL" clId="{EEFCDD1C-51AA-964E-827D-A0F6E6712CA6}" dt="2022-02-21T03:25:59.566" v="2793" actId="20577"/>
          <ac:spMkLst>
            <pc:docMk/>
            <pc:sldMk cId="3991119490" sldId="263"/>
            <ac:spMk id="51" creationId="{0564B041-85D4-164C-8E71-6190810AD4A1}"/>
          </ac:spMkLst>
        </pc:spChg>
        <pc:spChg chg="add del mod">
          <ac:chgData name="Jeffrey M. Colon" userId="615143b1-cdee-493d-9a9d-1565ce8666d9" providerId="ADAL" clId="{EEFCDD1C-51AA-964E-827D-A0F6E6712CA6}" dt="2022-02-21T02:30:53.419" v="1311" actId="478"/>
          <ac:spMkLst>
            <pc:docMk/>
            <pc:sldMk cId="3991119490" sldId="263"/>
            <ac:spMk id="53" creationId="{306B0054-3C92-704C-A6CD-3F72FCA893EB}"/>
          </ac:spMkLst>
        </pc:spChg>
        <pc:cxnChg chg="add mod">
          <ac:chgData name="Jeffrey M. Colon" userId="615143b1-cdee-493d-9a9d-1565ce8666d9" providerId="ADAL" clId="{EEFCDD1C-51AA-964E-827D-A0F6E6712CA6}" dt="2022-02-21T02:26:06.290" v="1222" actId="1036"/>
          <ac:cxnSpMkLst>
            <pc:docMk/>
            <pc:sldMk cId="3991119490" sldId="263"/>
            <ac:cxnSpMk id="16" creationId="{9899B5F4-1723-134F-BEF3-B01082E8D6BC}"/>
          </ac:cxnSpMkLst>
        </pc:cxnChg>
        <pc:cxnChg chg="mod">
          <ac:chgData name="Jeffrey M. Colon" userId="615143b1-cdee-493d-9a9d-1565ce8666d9" providerId="ADAL" clId="{EEFCDD1C-51AA-964E-827D-A0F6E6712CA6}" dt="2022-02-21T02:21:30.269" v="1074" actId="1076"/>
          <ac:cxnSpMkLst>
            <pc:docMk/>
            <pc:sldMk cId="3991119490" sldId="263"/>
            <ac:cxnSpMk id="29" creationId="{9A1961EB-FD75-1A4F-9419-6E9F8D270B18}"/>
          </ac:cxnSpMkLst>
        </pc:cxnChg>
        <pc:cxnChg chg="mod">
          <ac:chgData name="Jeffrey M. Colon" userId="615143b1-cdee-493d-9a9d-1565ce8666d9" providerId="ADAL" clId="{EEFCDD1C-51AA-964E-827D-A0F6E6712CA6}" dt="2022-02-21T02:21:30.269" v="1074" actId="1076"/>
          <ac:cxnSpMkLst>
            <pc:docMk/>
            <pc:sldMk cId="3991119490" sldId="263"/>
            <ac:cxnSpMk id="30" creationId="{A3580D50-94DD-5145-8A9D-FCE91413DD5D}"/>
          </ac:cxnSpMkLst>
        </pc:cxnChg>
        <pc:cxnChg chg="del mod">
          <ac:chgData name="Jeffrey M. Colon" userId="615143b1-cdee-493d-9a9d-1565ce8666d9" providerId="ADAL" clId="{EEFCDD1C-51AA-964E-827D-A0F6E6712CA6}" dt="2022-02-21T02:20:31.264" v="1050" actId="478"/>
          <ac:cxnSpMkLst>
            <pc:docMk/>
            <pc:sldMk cId="3991119490" sldId="263"/>
            <ac:cxnSpMk id="31" creationId="{74B28B79-4635-0C47-B237-4118200012C5}"/>
          </ac:cxnSpMkLst>
        </pc:cxnChg>
        <pc:cxnChg chg="mod">
          <ac:chgData name="Jeffrey M. Colon" userId="615143b1-cdee-493d-9a9d-1565ce8666d9" providerId="ADAL" clId="{EEFCDD1C-51AA-964E-827D-A0F6E6712CA6}" dt="2022-02-21T02:21:30.269" v="1074" actId="1076"/>
          <ac:cxnSpMkLst>
            <pc:docMk/>
            <pc:sldMk cId="3991119490" sldId="263"/>
            <ac:cxnSpMk id="32" creationId="{81D40C54-6DE9-2244-9430-455EC89522C6}"/>
          </ac:cxnSpMkLst>
        </pc:cxnChg>
        <pc:cxnChg chg="add mod">
          <ac:chgData name="Jeffrey M. Colon" userId="615143b1-cdee-493d-9a9d-1565ce8666d9" providerId="ADAL" clId="{EEFCDD1C-51AA-964E-827D-A0F6E6712CA6}" dt="2022-02-21T02:21:45.265" v="1078" actId="14100"/>
          <ac:cxnSpMkLst>
            <pc:docMk/>
            <pc:sldMk cId="3991119490" sldId="263"/>
            <ac:cxnSpMk id="33" creationId="{40B117B6-FF2D-7F47-B391-4BB523BFCBD7}"/>
          </ac:cxnSpMkLst>
        </pc:cxnChg>
        <pc:cxnChg chg="add mod">
          <ac:chgData name="Jeffrey M. Colon" userId="615143b1-cdee-493d-9a9d-1565ce8666d9" providerId="ADAL" clId="{EEFCDD1C-51AA-964E-827D-A0F6E6712CA6}" dt="2022-02-21T02:29:52.214" v="1281" actId="14100"/>
          <ac:cxnSpMkLst>
            <pc:docMk/>
            <pc:sldMk cId="3991119490" sldId="263"/>
            <ac:cxnSpMk id="40" creationId="{7A241E43-DDE1-624A-8584-DE05D6797AB4}"/>
          </ac:cxnSpMkLst>
        </pc:cxnChg>
        <pc:cxnChg chg="add mod">
          <ac:chgData name="Jeffrey M. Colon" userId="615143b1-cdee-493d-9a9d-1565ce8666d9" providerId="ADAL" clId="{EEFCDD1C-51AA-964E-827D-A0F6E6712CA6}" dt="2022-02-21T02:32:12.402" v="1341" actId="1076"/>
          <ac:cxnSpMkLst>
            <pc:docMk/>
            <pc:sldMk cId="3991119490" sldId="263"/>
            <ac:cxnSpMk id="41" creationId="{BE0C3BDB-2CAC-E142-A535-73EF047D3CE6}"/>
          </ac:cxnSpMkLst>
        </pc:cxnChg>
        <pc:cxnChg chg="add mod">
          <ac:chgData name="Jeffrey M. Colon" userId="615143b1-cdee-493d-9a9d-1565ce8666d9" providerId="ADAL" clId="{EEFCDD1C-51AA-964E-827D-A0F6E6712CA6}" dt="2022-02-21T02:32:12.402" v="1341" actId="1076"/>
          <ac:cxnSpMkLst>
            <pc:docMk/>
            <pc:sldMk cId="3991119490" sldId="263"/>
            <ac:cxnSpMk id="42" creationId="{0A73493F-0F22-D944-9682-17629DBBF59A}"/>
          </ac:cxnSpMkLst>
        </pc:cxnChg>
        <pc:cxnChg chg="add del mod">
          <ac:chgData name="Jeffrey M. Colon" userId="615143b1-cdee-493d-9a9d-1565ce8666d9" providerId="ADAL" clId="{EEFCDD1C-51AA-964E-827D-A0F6E6712CA6}" dt="2022-02-21T02:31:21.180" v="1327" actId="478"/>
          <ac:cxnSpMkLst>
            <pc:docMk/>
            <pc:sldMk cId="3991119490" sldId="263"/>
            <ac:cxnSpMk id="48" creationId="{DA0A7619-E230-FF46-9151-6126377D4B19}"/>
          </ac:cxnSpMkLst>
        </pc:cxnChg>
      </pc:sldChg>
      <pc:sldChg chg="addSp delSp modSp add mod delAnim modAnim">
        <pc:chgData name="Jeffrey M. Colon" userId="615143b1-cdee-493d-9a9d-1565ce8666d9" providerId="ADAL" clId="{EEFCDD1C-51AA-964E-827D-A0F6E6712CA6}" dt="2022-02-21T10:39:28.616" v="2903" actId="14100"/>
        <pc:sldMkLst>
          <pc:docMk/>
          <pc:sldMk cId="3523489201" sldId="264"/>
        </pc:sldMkLst>
        <pc:spChg chg="mod">
          <ac:chgData name="Jeffrey M. Colon" userId="615143b1-cdee-493d-9a9d-1565ce8666d9" providerId="ADAL" clId="{EEFCDD1C-51AA-964E-827D-A0F6E6712CA6}" dt="2022-02-21T02:34:50.736" v="1523" actId="20577"/>
          <ac:spMkLst>
            <pc:docMk/>
            <pc:sldMk cId="3523489201" sldId="264"/>
            <ac:spMk id="2" creationId="{C52AF9FF-D148-264C-9A85-4D5280C9EB47}"/>
          </ac:spMkLst>
        </pc:spChg>
        <pc:spChg chg="mod">
          <ac:chgData name="Jeffrey M. Colon" userId="615143b1-cdee-493d-9a9d-1565ce8666d9" providerId="ADAL" clId="{EEFCDD1C-51AA-964E-827D-A0F6E6712CA6}" dt="2022-02-21T02:35:07.982" v="1527" actId="20577"/>
          <ac:spMkLst>
            <pc:docMk/>
            <pc:sldMk cId="3523489201" sldId="264"/>
            <ac:spMk id="3" creationId="{6561054E-3225-4448-A5B7-4363871A8B1E}"/>
          </ac:spMkLst>
        </pc:spChg>
        <pc:spChg chg="mod">
          <ac:chgData name="Jeffrey M. Colon" userId="615143b1-cdee-493d-9a9d-1565ce8666d9" providerId="ADAL" clId="{EEFCDD1C-51AA-964E-827D-A0F6E6712CA6}" dt="2022-02-21T10:30:05.157" v="2861" actId="113"/>
          <ac:spMkLst>
            <pc:docMk/>
            <pc:sldMk cId="3523489201" sldId="264"/>
            <ac:spMk id="4" creationId="{F7C38C5C-A841-3249-9805-E31585C9FC54}"/>
          </ac:spMkLst>
        </pc:spChg>
        <pc:spChg chg="mod">
          <ac:chgData name="Jeffrey M. Colon" userId="615143b1-cdee-493d-9a9d-1565ce8666d9" providerId="ADAL" clId="{EEFCDD1C-51AA-964E-827D-A0F6E6712CA6}" dt="2022-02-21T02:52:15.976" v="1880" actId="20577"/>
          <ac:spMkLst>
            <pc:docMk/>
            <pc:sldMk cId="3523489201" sldId="264"/>
            <ac:spMk id="8" creationId="{8D6EF740-DD14-E449-9687-141A3CD1DC6E}"/>
          </ac:spMkLst>
        </pc:spChg>
        <pc:spChg chg="add mod">
          <ac:chgData name="Jeffrey M. Colon" userId="615143b1-cdee-493d-9a9d-1565ce8666d9" providerId="ADAL" clId="{EEFCDD1C-51AA-964E-827D-A0F6E6712CA6}" dt="2022-02-21T02:49:28.195" v="1669" actId="1076"/>
          <ac:spMkLst>
            <pc:docMk/>
            <pc:sldMk cId="3523489201" sldId="264"/>
            <ac:spMk id="10" creationId="{3AA5B878-2B0F-C941-A668-92BE213403A3}"/>
          </ac:spMkLst>
        </pc:spChg>
        <pc:spChg chg="mod">
          <ac:chgData name="Jeffrey M. Colon" userId="615143b1-cdee-493d-9a9d-1565ce8666d9" providerId="ADAL" clId="{EEFCDD1C-51AA-964E-827D-A0F6E6712CA6}" dt="2022-02-21T02:39:48.425" v="1596" actId="1076"/>
          <ac:spMkLst>
            <pc:docMk/>
            <pc:sldMk cId="3523489201" sldId="264"/>
            <ac:spMk id="14" creationId="{97097F20-C9F2-3746-955E-7F8AD9885341}"/>
          </ac:spMkLst>
        </pc:spChg>
        <pc:spChg chg="mod">
          <ac:chgData name="Jeffrey M. Colon" userId="615143b1-cdee-493d-9a9d-1565ce8666d9" providerId="ADAL" clId="{EEFCDD1C-51AA-964E-827D-A0F6E6712CA6}" dt="2022-02-21T02:49:25.293" v="1668" actId="1076"/>
          <ac:spMkLst>
            <pc:docMk/>
            <pc:sldMk cId="3523489201" sldId="264"/>
            <ac:spMk id="35" creationId="{884F993A-FAD3-B941-89AB-BF4A7D48709D}"/>
          </ac:spMkLst>
        </pc:spChg>
        <pc:spChg chg="add del mod">
          <ac:chgData name="Jeffrey M. Colon" userId="615143b1-cdee-493d-9a9d-1565ce8666d9" providerId="ADAL" clId="{EEFCDD1C-51AA-964E-827D-A0F6E6712CA6}" dt="2022-02-21T02:45:13.575" v="1599"/>
          <ac:spMkLst>
            <pc:docMk/>
            <pc:sldMk cId="3523489201" sldId="264"/>
            <ac:spMk id="36" creationId="{EDC9A17B-B35D-4243-9279-125D3EFFBE43}"/>
          </ac:spMkLst>
        </pc:spChg>
        <pc:spChg chg="add mod">
          <ac:chgData name="Jeffrey M. Colon" userId="615143b1-cdee-493d-9a9d-1565ce8666d9" providerId="ADAL" clId="{EEFCDD1C-51AA-964E-827D-A0F6E6712CA6}" dt="2022-02-21T02:50:10.721" v="1741" actId="1076"/>
          <ac:spMkLst>
            <pc:docMk/>
            <pc:sldMk cId="3523489201" sldId="264"/>
            <ac:spMk id="44" creationId="{C44B0FB1-52BE-AA4A-97AA-43C8B8915E28}"/>
          </ac:spMkLst>
        </pc:spChg>
        <pc:spChg chg="mod">
          <ac:chgData name="Jeffrey M. Colon" userId="615143b1-cdee-493d-9a9d-1565ce8666d9" providerId="ADAL" clId="{EEFCDD1C-51AA-964E-827D-A0F6E6712CA6}" dt="2022-02-21T10:39:28.616" v="2903" actId="14100"/>
          <ac:spMkLst>
            <pc:docMk/>
            <pc:sldMk cId="3523489201" sldId="264"/>
            <ac:spMk id="49" creationId="{9A780DEB-C160-B646-B552-82FE79AE2D57}"/>
          </ac:spMkLst>
        </pc:spChg>
        <pc:spChg chg="mod">
          <ac:chgData name="Jeffrey M. Colon" userId="615143b1-cdee-493d-9a9d-1565ce8666d9" providerId="ADAL" clId="{EEFCDD1C-51AA-964E-827D-A0F6E6712CA6}" dt="2022-02-21T10:39:06.140" v="2901" actId="20577"/>
          <ac:spMkLst>
            <pc:docMk/>
            <pc:sldMk cId="3523489201" sldId="264"/>
            <ac:spMk id="51" creationId="{0564B041-85D4-164C-8E71-6190810AD4A1}"/>
          </ac:spMkLst>
        </pc:spChg>
        <pc:spChg chg="add del mod">
          <ac:chgData name="Jeffrey M. Colon" userId="615143b1-cdee-493d-9a9d-1565ce8666d9" providerId="ADAL" clId="{EEFCDD1C-51AA-964E-827D-A0F6E6712CA6}" dt="2022-02-21T10:37:25.673" v="2879" actId="478"/>
          <ac:spMkLst>
            <pc:docMk/>
            <pc:sldMk cId="3523489201" sldId="264"/>
            <ac:spMk id="52" creationId="{9AE7245E-2DBE-FB4E-95C7-E9F66002D7FD}"/>
          </ac:spMkLst>
        </pc:spChg>
        <pc:spChg chg="add mod">
          <ac:chgData name="Jeffrey M. Colon" userId="615143b1-cdee-493d-9a9d-1565ce8666d9" providerId="ADAL" clId="{EEFCDD1C-51AA-964E-827D-A0F6E6712CA6}" dt="2022-02-21T10:35:45.876" v="2872" actId="571"/>
          <ac:spMkLst>
            <pc:docMk/>
            <pc:sldMk cId="3523489201" sldId="264"/>
            <ac:spMk id="54" creationId="{CA331CF3-BF29-2A43-AE00-7996589C59E3}"/>
          </ac:spMkLst>
        </pc:spChg>
        <pc:cxnChg chg="add mod">
          <ac:chgData name="Jeffrey M. Colon" userId="615143b1-cdee-493d-9a9d-1565ce8666d9" providerId="ADAL" clId="{EEFCDD1C-51AA-964E-827D-A0F6E6712CA6}" dt="2022-02-21T02:49:22.267" v="1667" actId="14100"/>
          <ac:cxnSpMkLst>
            <pc:docMk/>
            <pc:sldMk cId="3523489201" sldId="264"/>
            <ac:cxnSpMk id="9" creationId="{877E5396-C593-6442-A3FD-ED79E35F93D9}"/>
          </ac:cxnSpMkLst>
        </pc:cxnChg>
        <pc:cxnChg chg="mod">
          <ac:chgData name="Jeffrey M. Colon" userId="615143b1-cdee-493d-9a9d-1565ce8666d9" providerId="ADAL" clId="{EEFCDD1C-51AA-964E-827D-A0F6E6712CA6}" dt="2022-02-21T02:52:24.669" v="1881" actId="1076"/>
          <ac:cxnSpMkLst>
            <pc:docMk/>
            <pc:sldMk cId="3523489201" sldId="264"/>
            <ac:cxnSpMk id="16" creationId="{9899B5F4-1723-134F-BEF3-B01082E8D6BC}"/>
          </ac:cxnSpMkLst>
        </pc:cxnChg>
        <pc:cxnChg chg="add mod">
          <ac:chgData name="Jeffrey M. Colon" userId="615143b1-cdee-493d-9a9d-1565ce8666d9" providerId="ADAL" clId="{EEFCDD1C-51AA-964E-827D-A0F6E6712CA6}" dt="2022-02-21T02:50:08.005" v="1740" actId="14100"/>
          <ac:cxnSpMkLst>
            <pc:docMk/>
            <pc:sldMk cId="3523489201" sldId="264"/>
            <ac:cxnSpMk id="48" creationId="{EBB00AD1-C92F-624B-9F0F-9F37681EBF1B}"/>
          </ac:cxnSpMkLst>
        </pc:cxnChg>
        <pc:cxnChg chg="add mod">
          <ac:chgData name="Jeffrey M. Colon" userId="615143b1-cdee-493d-9a9d-1565ce8666d9" providerId="ADAL" clId="{EEFCDD1C-51AA-964E-827D-A0F6E6712CA6}" dt="2022-02-21T10:35:59.441" v="2875" actId="14100"/>
          <ac:cxnSpMkLst>
            <pc:docMk/>
            <pc:sldMk cId="3523489201" sldId="264"/>
            <ac:cxnSpMk id="55" creationId="{32B64069-E837-B347-A075-8230F7C972E8}"/>
          </ac:cxnSpMkLst>
        </pc:cxnChg>
      </pc:sldChg>
      <pc:sldChg chg="modSp new mod modAnim">
        <pc:chgData name="Jeffrey M. Colon" userId="615143b1-cdee-493d-9a9d-1565ce8666d9" providerId="ADAL" clId="{EEFCDD1C-51AA-964E-827D-A0F6E6712CA6}" dt="2022-02-21T10:41:45.919" v="2948" actId="20577"/>
        <pc:sldMkLst>
          <pc:docMk/>
          <pc:sldMk cId="3306638328" sldId="265"/>
        </pc:sldMkLst>
        <pc:spChg chg="mod">
          <ac:chgData name="Jeffrey M. Colon" userId="615143b1-cdee-493d-9a9d-1565ce8666d9" providerId="ADAL" clId="{EEFCDD1C-51AA-964E-827D-A0F6E6712CA6}" dt="2022-02-21T10:40:41.999" v="2916" actId="14100"/>
          <ac:spMkLst>
            <pc:docMk/>
            <pc:sldMk cId="3306638328" sldId="265"/>
            <ac:spMk id="2" creationId="{41235370-9715-7141-8571-7884F75D05D3}"/>
          </ac:spMkLst>
        </pc:spChg>
        <pc:spChg chg="mod">
          <ac:chgData name="Jeffrey M. Colon" userId="615143b1-cdee-493d-9a9d-1565ce8666d9" providerId="ADAL" clId="{EEFCDD1C-51AA-964E-827D-A0F6E6712CA6}" dt="2022-02-21T10:40:44.957" v="2917" actId="14100"/>
          <ac:spMkLst>
            <pc:docMk/>
            <pc:sldMk cId="3306638328" sldId="265"/>
            <ac:spMk id="3" creationId="{BC21685E-3A47-5A4A-A23B-9AFC78CF38C0}"/>
          </ac:spMkLst>
        </pc:spChg>
        <pc:spChg chg="mod">
          <ac:chgData name="Jeffrey M. Colon" userId="615143b1-cdee-493d-9a9d-1565ce8666d9" providerId="ADAL" clId="{EEFCDD1C-51AA-964E-827D-A0F6E6712CA6}" dt="2022-02-21T10:40:38.826" v="2915" actId="14100"/>
          <ac:spMkLst>
            <pc:docMk/>
            <pc:sldMk cId="3306638328" sldId="265"/>
            <ac:spMk id="4" creationId="{22EEBE72-ECF5-194E-8775-E31D0A2BE941}"/>
          </ac:spMkLst>
        </pc:spChg>
        <pc:spChg chg="mod">
          <ac:chgData name="Jeffrey M. Colon" userId="615143b1-cdee-493d-9a9d-1565ce8666d9" providerId="ADAL" clId="{EEFCDD1C-51AA-964E-827D-A0F6E6712CA6}" dt="2022-02-21T10:41:45.919" v="2948" actId="20577"/>
          <ac:spMkLst>
            <pc:docMk/>
            <pc:sldMk cId="3306638328" sldId="265"/>
            <ac:spMk id="5" creationId="{5ACC2665-82C5-1149-9084-934EA98BDE8B}"/>
          </ac:spMkLst>
        </pc:spChg>
        <pc:spChg chg="mod">
          <ac:chgData name="Jeffrey M. Colon" userId="615143b1-cdee-493d-9a9d-1565ce8666d9" providerId="ADAL" clId="{EEFCDD1C-51AA-964E-827D-A0F6E6712CA6}" dt="2022-02-21T02:52:38.817" v="1912" actId="20577"/>
          <ac:spMkLst>
            <pc:docMk/>
            <pc:sldMk cId="3306638328" sldId="265"/>
            <ac:spMk id="8" creationId="{1F9E810C-B1CE-3345-B21A-677FD6E320C0}"/>
          </ac:spMkLst>
        </pc:spChg>
      </pc:sldChg>
      <pc:sldMasterChg chg="addSp modSp mod modSldLayout">
        <pc:chgData name="Jeffrey M. Colon" userId="615143b1-cdee-493d-9a9d-1565ce8666d9" providerId="ADAL" clId="{EEFCDD1C-51AA-964E-827D-A0F6E6712CA6}" dt="2022-02-21T01:46:08.744" v="100" actId="767"/>
        <pc:sldMasterMkLst>
          <pc:docMk/>
          <pc:sldMasterMk cId="2758287113" sldId="2147483660"/>
        </pc:sldMasterMkLst>
        <pc:spChg chg="add mod">
          <ac:chgData name="Jeffrey M. Colon" userId="615143b1-cdee-493d-9a9d-1565ce8666d9" providerId="ADAL" clId="{EEFCDD1C-51AA-964E-827D-A0F6E6712CA6}" dt="2022-02-21T01:46:08.744" v="100" actId="767"/>
          <ac:spMkLst>
            <pc:docMk/>
            <pc:sldMasterMk cId="2758287113" sldId="2147483660"/>
            <ac:spMk id="2" creationId="{6032FA18-735D-2C49-9AB0-E33B26F01E8C}"/>
          </ac:spMkLst>
        </pc:spChg>
        <pc:spChg chg="mod">
          <ac:chgData name="Jeffrey M. Colon" userId="615143b1-cdee-493d-9a9d-1565ce8666d9" providerId="ADAL" clId="{EEFCDD1C-51AA-964E-827D-A0F6E6712CA6}" dt="2022-02-21T01:44:00.190" v="12" actId="20577"/>
          <ac:spMkLst>
            <pc:docMk/>
            <pc:sldMasterMk cId="2758287113" sldId="2147483660"/>
            <ac:spMk id="9" creationId="{00000000-0000-0000-0000-000000000000}"/>
          </ac:spMkLst>
        </pc:spChg>
        <pc:spChg chg="mod">
          <ac:chgData name="Jeffrey M. Colon" userId="615143b1-cdee-493d-9a9d-1565ce8666d9" providerId="ADAL" clId="{EEFCDD1C-51AA-964E-827D-A0F6E6712CA6}" dt="2022-02-21T01:44:25.011" v="55" actId="20577"/>
          <ac:spMkLst>
            <pc:docMk/>
            <pc:sldMasterMk cId="2758287113" sldId="2147483660"/>
            <ac:spMk id="13" creationId="{00000000-0000-0000-0000-000000000000}"/>
          </ac:spMkLst>
        </pc:spChg>
        <pc:sldLayoutChg chg="modSp mod">
          <pc:chgData name="Jeffrey M. Colon" userId="615143b1-cdee-493d-9a9d-1565ce8666d9" providerId="ADAL" clId="{EEFCDD1C-51AA-964E-827D-A0F6E6712CA6}" dt="2022-02-21T01:44:41.986" v="98" actId="20577"/>
          <pc:sldLayoutMkLst>
            <pc:docMk/>
            <pc:sldMasterMk cId="2758287113" sldId="2147483660"/>
            <pc:sldLayoutMk cId="3773914313" sldId="2147483661"/>
          </pc:sldLayoutMkLst>
          <pc:spChg chg="mod">
            <ac:chgData name="Jeffrey M. Colon" userId="615143b1-cdee-493d-9a9d-1565ce8666d9" providerId="ADAL" clId="{EEFCDD1C-51AA-964E-827D-A0F6E6712CA6}" dt="2022-02-21T01:44:41.986" v="98" actId="20577"/>
            <ac:spMkLst>
              <pc:docMk/>
              <pc:sldMasterMk cId="2758287113" sldId="2147483660"/>
              <pc:sldLayoutMk cId="3773914313" sldId="2147483661"/>
              <ac:spMk id="4" creationId="{00000000-0000-0000-0000-000000000000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0EE232-08B9-B14E-95CE-81EE00929565}" type="datetimeFigureOut">
              <a:rPr lang="en-US" smtClean="0"/>
              <a:t>2/20/22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83907A-E14E-0649-B9A6-88B66E920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1639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1"/>
          <p:cNvSpPr txBox="1">
            <a:spLocks noChangeArrowheads="1"/>
          </p:cNvSpPr>
          <p:nvPr userDrawn="1"/>
        </p:nvSpPr>
        <p:spPr bwMode="auto">
          <a:xfrm>
            <a:off x="0" y="914400"/>
            <a:ext cx="12192000" cy="369888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alpha val="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r">
              <a:defRPr/>
            </a:lvl1pPr>
          </a:lstStyle>
          <a:p>
            <a:fld id="{22D706CB-156B-8643-9A07-D8448DABBCBD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474733"/>
            <a:ext cx="3860800" cy="2889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Constructive Ownership Rules: Section 318</a:t>
            </a:r>
          </a:p>
        </p:txBody>
      </p:sp>
    </p:spTree>
    <p:extLst>
      <p:ext uri="{BB962C8B-B14F-4D97-AF65-F5344CB8AC3E}">
        <p14:creationId xmlns:p14="http://schemas.microsoft.com/office/powerpoint/2010/main" val="37739143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Double Ar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Arrow 8"/>
          <p:cNvSpPr/>
          <p:nvPr userDrawn="1"/>
        </p:nvSpPr>
        <p:spPr bwMode="auto">
          <a:xfrm>
            <a:off x="5359125" y="2692959"/>
            <a:ext cx="1326383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2" name="Right Arrow 11"/>
          <p:cNvSpPr/>
          <p:nvPr userDrawn="1"/>
        </p:nvSpPr>
        <p:spPr bwMode="auto">
          <a:xfrm rot="10800000">
            <a:off x="5427337" y="3778176"/>
            <a:ext cx="1353183" cy="1022289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05883" y="1371600"/>
            <a:ext cx="48768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705600" y="1371600"/>
            <a:ext cx="48768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505883" y="1807534"/>
            <a:ext cx="48768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0"/>
          <p:cNvSpPr>
            <a:spLocks noGrp="1"/>
          </p:cNvSpPr>
          <p:nvPr>
            <p:ph sz="quarter" idx="21"/>
          </p:nvPr>
        </p:nvSpPr>
        <p:spPr>
          <a:xfrm>
            <a:off x="6705600" y="1807534"/>
            <a:ext cx="48768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0A6B8188-A85F-5349-B14D-08361E6A724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Constructive Ownership Rules: Section 318</a:t>
            </a:r>
          </a:p>
        </p:txBody>
      </p:sp>
    </p:spTree>
    <p:extLst>
      <p:ext uri="{BB962C8B-B14F-4D97-AF65-F5344CB8AC3E}">
        <p14:creationId xmlns:p14="http://schemas.microsoft.com/office/powerpoint/2010/main" val="3976174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Top Arrow to Two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 rot="5400000">
            <a:off x="5768941" y="3106216"/>
            <a:ext cx="654118" cy="1363059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609600" y="4479952"/>
            <a:ext cx="51816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6400800" y="4479952"/>
            <a:ext cx="51816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609600" y="1807534"/>
            <a:ext cx="10972800" cy="1645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609600" y="1417320"/>
            <a:ext cx="109728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09600" y="4114800"/>
            <a:ext cx="5181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0"/>
          </p:nvPr>
        </p:nvSpPr>
        <p:spPr>
          <a:xfrm>
            <a:off x="6400800" y="4114800"/>
            <a:ext cx="5181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7C6F7C23-5FF9-2A4B-BF08-C1294322DB5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Constructive Ownership Rules: Section 318</a:t>
            </a:r>
          </a:p>
        </p:txBody>
      </p:sp>
    </p:spTree>
    <p:extLst>
      <p:ext uri="{BB962C8B-B14F-4D97-AF65-F5344CB8AC3E}">
        <p14:creationId xmlns:p14="http://schemas.microsoft.com/office/powerpoint/2010/main" val="41446093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p Arrow to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 rot="5400000">
            <a:off x="5768941" y="3106216"/>
            <a:ext cx="654118" cy="1363059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609600" y="1783080"/>
            <a:ext cx="51816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6400800" y="1783080"/>
            <a:ext cx="51816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609600" y="4505014"/>
            <a:ext cx="10972800" cy="1645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609600" y="4114800"/>
            <a:ext cx="109728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09600" y="1417928"/>
            <a:ext cx="5181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0"/>
          </p:nvPr>
        </p:nvSpPr>
        <p:spPr>
          <a:xfrm>
            <a:off x="6400800" y="1417928"/>
            <a:ext cx="5181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06494A95-A7E5-E34F-8DB1-F10A4839B0B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Constructive Ownership Rules: Section 318</a:t>
            </a:r>
          </a:p>
        </p:txBody>
      </p:sp>
    </p:spTree>
    <p:extLst>
      <p:ext uri="{BB962C8B-B14F-4D97-AF65-F5344CB8AC3E}">
        <p14:creationId xmlns:p14="http://schemas.microsoft.com/office/powerpoint/2010/main" val="38397743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Six Palet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6191251" y="4627745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7"/>
          </p:nvPr>
        </p:nvSpPr>
        <p:spPr>
          <a:xfrm>
            <a:off x="501651" y="4627745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6"/>
          </p:nvPr>
        </p:nvSpPr>
        <p:spPr>
          <a:xfrm>
            <a:off x="501651" y="3015622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9"/>
          </p:nvPr>
        </p:nvSpPr>
        <p:spPr>
          <a:xfrm>
            <a:off x="6191251" y="3015622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28"/>
          </p:nvPr>
        </p:nvSpPr>
        <p:spPr>
          <a:xfrm>
            <a:off x="6191251" y="1403499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501651" y="1403499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501651" y="1676400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501651" y="3302419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2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501651" y="4914990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6191251" y="1676400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6191251" y="3302418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6191251" y="4914990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37"/>
          </p:nvPr>
        </p:nvSpPr>
        <p:spPr/>
        <p:txBody>
          <a:bodyPr/>
          <a:lstStyle>
            <a:lvl1pPr>
              <a:defRPr/>
            </a:lvl1pPr>
          </a:lstStyle>
          <a:p>
            <a:fld id="{A23329EE-AB34-E748-89A3-8E74FFF398F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2"/>
          <p:cNvSpPr>
            <a:spLocks noGrp="1"/>
          </p:cNvSpPr>
          <p:nvPr>
            <p:ph type="ftr" sz="quarter" idx="3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Constructive Ownership Rules: Section 318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30812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Five Palet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601565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2844800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5130360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7"/>
          </p:nvPr>
        </p:nvSpPr>
        <p:spPr>
          <a:xfrm>
            <a:off x="7408972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38"/>
          </p:nvPr>
        </p:nvSpPr>
        <p:spPr>
          <a:xfrm>
            <a:off x="9747251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9"/>
          </p:nvPr>
        </p:nvSpPr>
        <p:spPr>
          <a:xfrm>
            <a:off x="601565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40"/>
          </p:nvPr>
        </p:nvSpPr>
        <p:spPr>
          <a:xfrm>
            <a:off x="2844800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41"/>
          </p:nvPr>
        </p:nvSpPr>
        <p:spPr>
          <a:xfrm>
            <a:off x="5130360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42"/>
          </p:nvPr>
        </p:nvSpPr>
        <p:spPr>
          <a:xfrm>
            <a:off x="7408972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43"/>
          </p:nvPr>
        </p:nvSpPr>
        <p:spPr>
          <a:xfrm>
            <a:off x="9747251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44"/>
          </p:nvPr>
        </p:nvSpPr>
        <p:spPr/>
        <p:txBody>
          <a:bodyPr/>
          <a:lstStyle>
            <a:lvl1pPr>
              <a:defRPr/>
            </a:lvl1pPr>
          </a:lstStyle>
          <a:p>
            <a:fld id="{1EB3DA79-8920-3645-A529-9AD16B41E65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9" name="Footer Placeholder 12"/>
          <p:cNvSpPr>
            <a:spLocks noGrp="1"/>
          </p:cNvSpPr>
          <p:nvPr>
            <p:ph type="ftr" sz="quarter" idx="4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Constructive Ownership Rules: Section 318</a:t>
            </a:r>
          </a:p>
        </p:txBody>
      </p:sp>
    </p:spTree>
    <p:extLst>
      <p:ext uri="{BB962C8B-B14F-4D97-AF65-F5344CB8AC3E}">
        <p14:creationId xmlns:p14="http://schemas.microsoft.com/office/powerpoint/2010/main" val="10821206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jor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609600" y="1417320"/>
            <a:ext cx="2243328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09600" y="3065544"/>
            <a:ext cx="2243328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609600" y="4713767"/>
            <a:ext cx="2243328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844800" y="1417320"/>
            <a:ext cx="8741664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844800" y="3065543"/>
            <a:ext cx="8741664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844800" y="4713767"/>
            <a:ext cx="8741664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055F7767-1EA1-1B4C-AF44-6A3FCE36527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1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Constructive Ownership Rules: Section 318</a:t>
            </a:r>
          </a:p>
        </p:txBody>
      </p:sp>
    </p:spTree>
    <p:extLst>
      <p:ext uri="{BB962C8B-B14F-4D97-AF65-F5344CB8AC3E}">
        <p14:creationId xmlns:p14="http://schemas.microsoft.com/office/powerpoint/2010/main" val="25154435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563034" y="1397000"/>
            <a:ext cx="2317751" cy="1155700"/>
          </a:xfrm>
          <a:prstGeom prst="homePlate">
            <a:avLst>
              <a:gd name="adj" fmla="val 19565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2747434" y="1397000"/>
            <a:ext cx="2315633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7114120" y="1397000"/>
            <a:ext cx="2317749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4931834" y="1397000"/>
            <a:ext cx="2315633" cy="1155700"/>
          </a:xfrm>
          <a:prstGeom prst="chevron">
            <a:avLst>
              <a:gd name="adj" fmla="val 18687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9298521" y="1397000"/>
            <a:ext cx="2315633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563033" y="2954338"/>
            <a:ext cx="2863851" cy="1155700"/>
          </a:xfrm>
          <a:prstGeom prst="homePlate">
            <a:avLst>
              <a:gd name="adj" fmla="val 19557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3291418" y="2954338"/>
            <a:ext cx="2865967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8748186" y="2954338"/>
            <a:ext cx="2865967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6019802" y="2954338"/>
            <a:ext cx="2865967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1"/>
          <p:cNvSpPr>
            <a:spLocks noGrp="1"/>
          </p:cNvSpPr>
          <p:nvPr>
            <p:ph type="body" sz="quarter" idx="22"/>
          </p:nvPr>
        </p:nvSpPr>
        <p:spPr>
          <a:xfrm>
            <a:off x="575734" y="4497388"/>
            <a:ext cx="3754967" cy="1154112"/>
          </a:xfrm>
          <a:prstGeom prst="homePlate">
            <a:avLst>
              <a:gd name="adj" fmla="val 19565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23"/>
          </p:nvPr>
        </p:nvSpPr>
        <p:spPr>
          <a:xfrm>
            <a:off x="4226985" y="4497388"/>
            <a:ext cx="3754967" cy="1154112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3"/>
          <p:cNvSpPr>
            <a:spLocks noGrp="1"/>
          </p:cNvSpPr>
          <p:nvPr>
            <p:ph type="body" sz="quarter" idx="25"/>
          </p:nvPr>
        </p:nvSpPr>
        <p:spPr>
          <a:xfrm>
            <a:off x="7878234" y="4497388"/>
            <a:ext cx="3754967" cy="1154112"/>
          </a:xfrm>
          <a:prstGeom prst="chevron">
            <a:avLst>
              <a:gd name="adj" fmla="val 1871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lvl1pPr>
              <a:defRPr/>
            </a:lvl1pPr>
          </a:lstStyle>
          <a:p>
            <a:fld id="{48E524AC-D0C7-2340-84EA-A4DF70E8214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2"/>
          <p:cNvSpPr>
            <a:spLocks noGrp="1"/>
          </p:cNvSpPr>
          <p:nvPr>
            <p:ph type="ftr" sz="quarter" idx="2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Constructive Ownership Rules: Section 318</a:t>
            </a:r>
          </a:p>
        </p:txBody>
      </p:sp>
    </p:spTree>
    <p:extLst>
      <p:ext uri="{BB962C8B-B14F-4D97-AF65-F5344CB8AC3E}">
        <p14:creationId xmlns:p14="http://schemas.microsoft.com/office/powerpoint/2010/main" val="15731474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 Blocks - Major Points -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844800" y="1344304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844800" y="2360778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844800" y="3377252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2844800" y="4393726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2844800" y="5410200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609600" y="1344304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609600" y="2357366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4"/>
          </p:nvPr>
        </p:nvSpPr>
        <p:spPr>
          <a:xfrm>
            <a:off x="609600" y="3370428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6"/>
          </p:nvPr>
        </p:nvSpPr>
        <p:spPr>
          <a:xfrm>
            <a:off x="609600" y="4383490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28"/>
          </p:nvPr>
        </p:nvSpPr>
        <p:spPr>
          <a:xfrm>
            <a:off x="609600" y="5396552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19846C2F-D19C-FA45-A159-B087F18BCDE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Constructive Ownership Rules: Section 318</a:t>
            </a:r>
          </a:p>
        </p:txBody>
      </p:sp>
    </p:spTree>
    <p:extLst>
      <p:ext uri="{BB962C8B-B14F-4D97-AF65-F5344CB8AC3E}">
        <p14:creationId xmlns:p14="http://schemas.microsoft.com/office/powerpoint/2010/main" val="9061977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Line 105"/>
          <p:cNvSpPr>
            <a:spLocks noChangeShapeType="1"/>
          </p:cNvSpPr>
          <p:nvPr/>
        </p:nvSpPr>
        <p:spPr bwMode="gray">
          <a:xfrm>
            <a:off x="5892800" y="3632201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16" name="Line 115"/>
          <p:cNvSpPr>
            <a:spLocks noChangeShapeType="1"/>
          </p:cNvSpPr>
          <p:nvPr userDrawn="1"/>
        </p:nvSpPr>
        <p:spPr bwMode="gray">
          <a:xfrm>
            <a:off x="3048000" y="3632201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17" name="Line 118"/>
          <p:cNvSpPr>
            <a:spLocks noChangeShapeType="1"/>
          </p:cNvSpPr>
          <p:nvPr/>
        </p:nvSpPr>
        <p:spPr bwMode="gray">
          <a:xfrm>
            <a:off x="9004300" y="3632201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grpSp>
        <p:nvGrpSpPr>
          <p:cNvPr id="18" name="Group 123"/>
          <p:cNvGrpSpPr>
            <a:grpSpLocks/>
          </p:cNvGrpSpPr>
          <p:nvPr userDrawn="1"/>
        </p:nvGrpSpPr>
        <p:grpSpPr bwMode="auto">
          <a:xfrm>
            <a:off x="611718" y="3478213"/>
            <a:ext cx="10358967" cy="182562"/>
            <a:chOff x="289" y="2191"/>
            <a:chExt cx="4894" cy="115"/>
          </a:xfrm>
        </p:grpSpPr>
        <p:grpSp>
          <p:nvGrpSpPr>
            <p:cNvPr id="19" name="Group 44"/>
            <p:cNvGrpSpPr>
              <a:grpSpLocks/>
            </p:cNvGrpSpPr>
            <p:nvPr/>
          </p:nvGrpSpPr>
          <p:grpSpPr bwMode="auto">
            <a:xfrm>
              <a:off x="289" y="2191"/>
              <a:ext cx="1470" cy="115"/>
              <a:chOff x="696" y="2508"/>
              <a:chExt cx="1470" cy="168"/>
            </a:xfrm>
          </p:grpSpPr>
          <p:sp>
            <p:nvSpPr>
              <p:cNvPr id="53" name="Line 45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4" name="Line 46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5" name="Line 47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6" name="Line 48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7" name="Line 49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8" name="Line 50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9" name="Line 51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60" name="Line 52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61" name="Line 53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62" name="Line 54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63" name="Line 55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64" name="Line 56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65" name="Line 57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grpSp>
          <p:nvGrpSpPr>
            <p:cNvPr id="20" name="Group 58"/>
            <p:cNvGrpSpPr>
              <a:grpSpLocks/>
            </p:cNvGrpSpPr>
            <p:nvPr/>
          </p:nvGrpSpPr>
          <p:grpSpPr bwMode="auto">
            <a:xfrm>
              <a:off x="1758" y="2191"/>
              <a:ext cx="1470" cy="115"/>
              <a:chOff x="696" y="2508"/>
              <a:chExt cx="1470" cy="168"/>
            </a:xfrm>
          </p:grpSpPr>
          <p:sp>
            <p:nvSpPr>
              <p:cNvPr id="40" name="Line 59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1" name="Line 60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2" name="Line 61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3" name="Line 62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4" name="Line 63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5" name="Line 64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6" name="Line 65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7" name="Line 66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8" name="Line 67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9" name="Line 68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0" name="Line 69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1" name="Line 70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2" name="Line 71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grpSp>
          <p:nvGrpSpPr>
            <p:cNvPr id="21" name="Group 72"/>
            <p:cNvGrpSpPr>
              <a:grpSpLocks/>
            </p:cNvGrpSpPr>
            <p:nvPr/>
          </p:nvGrpSpPr>
          <p:grpSpPr bwMode="auto">
            <a:xfrm>
              <a:off x="3227" y="2191"/>
              <a:ext cx="1470" cy="115"/>
              <a:chOff x="696" y="2508"/>
              <a:chExt cx="1470" cy="168"/>
            </a:xfrm>
          </p:grpSpPr>
          <p:sp>
            <p:nvSpPr>
              <p:cNvPr id="27" name="Line 73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28" name="Line 74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29" name="Line 75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0" name="Line 76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1" name="Line 77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2" name="Line 78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3" name="Line 79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4" name="Line 80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5" name="Line 81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6" name="Line 82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7" name="Line 83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8" name="Line 84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9" name="Line 85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sp>
          <p:nvSpPr>
            <p:cNvPr id="22" name="Line 90"/>
            <p:cNvSpPr>
              <a:spLocks noChangeShapeType="1"/>
            </p:cNvSpPr>
            <p:nvPr/>
          </p:nvSpPr>
          <p:spPr bwMode="gray">
            <a:xfrm>
              <a:off x="4698" y="2191"/>
              <a:ext cx="0" cy="11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3" name="Line 91"/>
            <p:cNvSpPr>
              <a:spLocks noChangeShapeType="1"/>
            </p:cNvSpPr>
            <p:nvPr/>
          </p:nvSpPr>
          <p:spPr bwMode="gray">
            <a:xfrm>
              <a:off x="4820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4" name="Line 92"/>
            <p:cNvSpPr>
              <a:spLocks noChangeShapeType="1"/>
            </p:cNvSpPr>
            <p:nvPr/>
          </p:nvSpPr>
          <p:spPr bwMode="gray">
            <a:xfrm>
              <a:off x="494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5" name="Line 93"/>
            <p:cNvSpPr>
              <a:spLocks noChangeShapeType="1"/>
            </p:cNvSpPr>
            <p:nvPr/>
          </p:nvSpPr>
          <p:spPr bwMode="gray">
            <a:xfrm>
              <a:off x="5065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6" name="Line 122"/>
            <p:cNvSpPr>
              <a:spLocks noChangeShapeType="1"/>
            </p:cNvSpPr>
            <p:nvPr/>
          </p:nvSpPr>
          <p:spPr bwMode="gray">
            <a:xfrm>
              <a:off x="518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</p:grpSp>
      <p:sp>
        <p:nvSpPr>
          <p:cNvPr id="66" name="Line 125"/>
          <p:cNvSpPr>
            <a:spLocks noChangeShapeType="1"/>
          </p:cNvSpPr>
          <p:nvPr userDrawn="1"/>
        </p:nvSpPr>
        <p:spPr bwMode="gray">
          <a:xfrm>
            <a:off x="4572000" y="3651251"/>
            <a:ext cx="0" cy="175736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67" name="Line 4"/>
          <p:cNvSpPr>
            <a:spLocks noChangeShapeType="1"/>
          </p:cNvSpPr>
          <p:nvPr userDrawn="1"/>
        </p:nvSpPr>
        <p:spPr bwMode="gray">
          <a:xfrm>
            <a:off x="22352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68" name="Line 108"/>
          <p:cNvSpPr>
            <a:spLocks noChangeShapeType="1"/>
          </p:cNvSpPr>
          <p:nvPr userDrawn="1"/>
        </p:nvSpPr>
        <p:spPr bwMode="gray">
          <a:xfrm>
            <a:off x="74168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69" name="Line 111"/>
          <p:cNvSpPr>
            <a:spLocks noChangeShapeType="1"/>
          </p:cNvSpPr>
          <p:nvPr userDrawn="1"/>
        </p:nvSpPr>
        <p:spPr bwMode="gray">
          <a:xfrm>
            <a:off x="102616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70" name="Line 139"/>
          <p:cNvSpPr>
            <a:spLocks noChangeShapeType="1"/>
          </p:cNvSpPr>
          <p:nvPr userDrawn="1"/>
        </p:nvSpPr>
        <p:spPr bwMode="gray">
          <a:xfrm>
            <a:off x="4375151" y="2074863"/>
            <a:ext cx="0" cy="14144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71" name="AutoShape 3"/>
          <p:cNvSpPr>
            <a:spLocks noChangeArrowheads="1"/>
          </p:cNvSpPr>
          <p:nvPr userDrawn="1"/>
        </p:nvSpPr>
        <p:spPr bwMode="gray">
          <a:xfrm>
            <a:off x="603251" y="3413125"/>
            <a:ext cx="10985500" cy="311150"/>
          </a:xfrm>
          <a:prstGeom prst="rightArrow">
            <a:avLst>
              <a:gd name="adj1" fmla="val 52037"/>
              <a:gd name="adj2" fmla="val 96479"/>
            </a:avLst>
          </a:pr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 tIns="91440" bIns="91440" anchor="ctr"/>
          <a:lstStyle>
            <a:lvl1pPr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nl-NL" altLang="en-US" sz="1000" b="1">
              <a:solidFill>
                <a:srgbClr val="4D4D4D"/>
              </a:solidFill>
              <a:latin typeface="Arial" charset="0"/>
            </a:endParaRPr>
          </a:p>
        </p:txBody>
      </p:sp>
      <p:grpSp>
        <p:nvGrpSpPr>
          <p:cNvPr id="72" name="Group 123"/>
          <p:cNvGrpSpPr>
            <a:grpSpLocks/>
          </p:cNvGrpSpPr>
          <p:nvPr userDrawn="1"/>
        </p:nvGrpSpPr>
        <p:grpSpPr bwMode="auto">
          <a:xfrm>
            <a:off x="814918" y="3460751"/>
            <a:ext cx="10358967" cy="182563"/>
            <a:chOff x="289" y="2191"/>
            <a:chExt cx="4894" cy="115"/>
          </a:xfrm>
        </p:grpSpPr>
        <p:grpSp>
          <p:nvGrpSpPr>
            <p:cNvPr id="73" name="Group 44"/>
            <p:cNvGrpSpPr>
              <a:grpSpLocks/>
            </p:cNvGrpSpPr>
            <p:nvPr/>
          </p:nvGrpSpPr>
          <p:grpSpPr bwMode="auto">
            <a:xfrm>
              <a:off x="289" y="2191"/>
              <a:ext cx="1470" cy="115"/>
              <a:chOff x="696" y="2508"/>
              <a:chExt cx="1470" cy="168"/>
            </a:xfrm>
          </p:grpSpPr>
          <p:sp>
            <p:nvSpPr>
              <p:cNvPr id="107" name="Line 45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8" name="Line 46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9" name="Line 47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0" name="Line 48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1" name="Line 49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2" name="Line 50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3" name="Line 51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4" name="Line 52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5" name="Line 53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6" name="Line 54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7" name="Line 55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8" name="Line 56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9" name="Line 57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grpSp>
          <p:nvGrpSpPr>
            <p:cNvPr id="74" name="Group 58"/>
            <p:cNvGrpSpPr>
              <a:grpSpLocks/>
            </p:cNvGrpSpPr>
            <p:nvPr/>
          </p:nvGrpSpPr>
          <p:grpSpPr bwMode="auto">
            <a:xfrm>
              <a:off x="1758" y="2191"/>
              <a:ext cx="1470" cy="115"/>
              <a:chOff x="696" y="2508"/>
              <a:chExt cx="1470" cy="168"/>
            </a:xfrm>
          </p:grpSpPr>
          <p:sp>
            <p:nvSpPr>
              <p:cNvPr id="94" name="Line 59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5" name="Line 60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6" name="Line 61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7" name="Line 62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8" name="Line 63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9" name="Line 64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0" name="Line 65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1" name="Line 66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2" name="Line 67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3" name="Line 68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4" name="Line 69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5" name="Line 70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6" name="Line 71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grpSp>
          <p:nvGrpSpPr>
            <p:cNvPr id="75" name="Group 72"/>
            <p:cNvGrpSpPr>
              <a:grpSpLocks/>
            </p:cNvGrpSpPr>
            <p:nvPr/>
          </p:nvGrpSpPr>
          <p:grpSpPr bwMode="auto">
            <a:xfrm>
              <a:off x="3227" y="2191"/>
              <a:ext cx="1470" cy="115"/>
              <a:chOff x="696" y="2508"/>
              <a:chExt cx="1470" cy="168"/>
            </a:xfrm>
          </p:grpSpPr>
          <p:sp>
            <p:nvSpPr>
              <p:cNvPr id="81" name="Line 73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2" name="Line 74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3" name="Line 75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4" name="Line 76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5" name="Line 77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6" name="Line 78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7" name="Line 79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8" name="Line 80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9" name="Line 81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0" name="Line 82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1" name="Line 83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2" name="Line 84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3" name="Line 85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sp>
          <p:nvSpPr>
            <p:cNvPr id="76" name="Line 90"/>
            <p:cNvSpPr>
              <a:spLocks noChangeShapeType="1"/>
            </p:cNvSpPr>
            <p:nvPr/>
          </p:nvSpPr>
          <p:spPr bwMode="gray">
            <a:xfrm>
              <a:off x="4698" y="2191"/>
              <a:ext cx="0" cy="11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77" name="Line 91"/>
            <p:cNvSpPr>
              <a:spLocks noChangeShapeType="1"/>
            </p:cNvSpPr>
            <p:nvPr/>
          </p:nvSpPr>
          <p:spPr bwMode="gray">
            <a:xfrm>
              <a:off x="4820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78" name="Line 92"/>
            <p:cNvSpPr>
              <a:spLocks noChangeShapeType="1"/>
            </p:cNvSpPr>
            <p:nvPr/>
          </p:nvSpPr>
          <p:spPr bwMode="gray">
            <a:xfrm>
              <a:off x="494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79" name="Line 93"/>
            <p:cNvSpPr>
              <a:spLocks noChangeShapeType="1"/>
            </p:cNvSpPr>
            <p:nvPr/>
          </p:nvSpPr>
          <p:spPr bwMode="gray">
            <a:xfrm>
              <a:off x="5065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80" name="Line 122"/>
            <p:cNvSpPr>
              <a:spLocks noChangeShapeType="1"/>
            </p:cNvSpPr>
            <p:nvPr/>
          </p:nvSpPr>
          <p:spPr bwMode="gray">
            <a:xfrm>
              <a:off x="518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</p:grpSp>
      <p:sp>
        <p:nvSpPr>
          <p:cNvPr id="248" name="Text Placeholder 246"/>
          <p:cNvSpPr>
            <a:spLocks noGrp="1"/>
          </p:cNvSpPr>
          <p:nvPr>
            <p:ph type="body" sz="quarter" idx="11"/>
          </p:nvPr>
        </p:nvSpPr>
        <p:spPr>
          <a:xfrm>
            <a:off x="3381155" y="12954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3" name="Text Placeholder 142"/>
          <p:cNvSpPr>
            <a:spLocks noGrp="1"/>
          </p:cNvSpPr>
          <p:nvPr>
            <p:ph type="body" sz="quarter" idx="19"/>
          </p:nvPr>
        </p:nvSpPr>
        <p:spPr>
          <a:xfrm>
            <a:off x="1422400" y="3733800"/>
            <a:ext cx="6096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4" name="Text Placeholder 142"/>
          <p:cNvSpPr>
            <a:spLocks noGrp="1"/>
          </p:cNvSpPr>
          <p:nvPr>
            <p:ph type="body" sz="quarter" idx="20"/>
          </p:nvPr>
        </p:nvSpPr>
        <p:spPr>
          <a:xfrm>
            <a:off x="4775200" y="3733800"/>
            <a:ext cx="6096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6" name="Text Placeholder 142"/>
          <p:cNvSpPr>
            <a:spLocks noGrp="1"/>
          </p:cNvSpPr>
          <p:nvPr>
            <p:ph type="body" sz="quarter" idx="21"/>
          </p:nvPr>
        </p:nvSpPr>
        <p:spPr>
          <a:xfrm>
            <a:off x="7071360" y="3733800"/>
            <a:ext cx="6096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7" name="Text Placeholder 142"/>
          <p:cNvSpPr>
            <a:spLocks noGrp="1"/>
          </p:cNvSpPr>
          <p:nvPr>
            <p:ph type="body" sz="quarter" idx="22"/>
          </p:nvPr>
        </p:nvSpPr>
        <p:spPr>
          <a:xfrm>
            <a:off x="9631680" y="3733800"/>
            <a:ext cx="6096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2" name="Text Placeholder 246"/>
          <p:cNvSpPr>
            <a:spLocks noGrp="1"/>
          </p:cNvSpPr>
          <p:nvPr>
            <p:ph type="body" sz="quarter" idx="23"/>
          </p:nvPr>
        </p:nvSpPr>
        <p:spPr>
          <a:xfrm>
            <a:off x="1219200" y="21336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8" name="Text Placeholder 246"/>
          <p:cNvSpPr>
            <a:spLocks noGrp="1"/>
          </p:cNvSpPr>
          <p:nvPr>
            <p:ph type="body" sz="quarter" idx="24"/>
          </p:nvPr>
        </p:nvSpPr>
        <p:spPr>
          <a:xfrm>
            <a:off x="9245600" y="21336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9" name="Text Placeholder 246"/>
          <p:cNvSpPr>
            <a:spLocks noGrp="1"/>
          </p:cNvSpPr>
          <p:nvPr>
            <p:ph type="body" sz="quarter" idx="25"/>
          </p:nvPr>
        </p:nvSpPr>
        <p:spPr>
          <a:xfrm>
            <a:off x="2032000" y="41148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0" name="Text Placeholder 246"/>
          <p:cNvSpPr>
            <a:spLocks noGrp="1"/>
          </p:cNvSpPr>
          <p:nvPr>
            <p:ph type="body" sz="quarter" idx="26"/>
          </p:nvPr>
        </p:nvSpPr>
        <p:spPr>
          <a:xfrm>
            <a:off x="6400800" y="21336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1" name="Text Placeholder 246"/>
          <p:cNvSpPr>
            <a:spLocks noGrp="1"/>
          </p:cNvSpPr>
          <p:nvPr>
            <p:ph type="body" sz="quarter" idx="27"/>
          </p:nvPr>
        </p:nvSpPr>
        <p:spPr>
          <a:xfrm>
            <a:off x="3556000" y="51816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2" name="Text Placeholder 246"/>
          <p:cNvSpPr>
            <a:spLocks noGrp="1"/>
          </p:cNvSpPr>
          <p:nvPr>
            <p:ph type="body" sz="quarter" idx="28"/>
          </p:nvPr>
        </p:nvSpPr>
        <p:spPr>
          <a:xfrm>
            <a:off x="7988300" y="41148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3" name="Text Placeholder 246"/>
          <p:cNvSpPr>
            <a:spLocks noGrp="1"/>
          </p:cNvSpPr>
          <p:nvPr>
            <p:ph type="body" sz="quarter" idx="29"/>
          </p:nvPr>
        </p:nvSpPr>
        <p:spPr>
          <a:xfrm>
            <a:off x="4876800" y="41148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0" name="Slide Number Placeholder 9"/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/>
            </a:lvl1pPr>
          </a:lstStyle>
          <a:p>
            <a:fld id="{132B4441-E44F-854A-A9C3-46F08E0FCFC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1" name="Footer Placeholder 133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Constructive Ownership Rules: Section 318</a:t>
            </a:r>
          </a:p>
        </p:txBody>
      </p:sp>
    </p:spTree>
    <p:extLst>
      <p:ext uri="{BB962C8B-B14F-4D97-AF65-F5344CB8AC3E}">
        <p14:creationId xmlns:p14="http://schemas.microsoft.com/office/powerpoint/2010/main" val="30286157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/ T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/>
          <p:cNvSpPr>
            <a:spLocks noGrp="1"/>
          </p:cNvSpPr>
          <p:nvPr>
            <p:ph type="body" sz="quarter" idx="21"/>
          </p:nvPr>
        </p:nvSpPr>
        <p:spPr>
          <a:xfrm>
            <a:off x="1219201" y="1295400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7"/>
          <p:cNvSpPr>
            <a:spLocks noGrp="1"/>
          </p:cNvSpPr>
          <p:nvPr>
            <p:ph type="body" sz="quarter" idx="22"/>
          </p:nvPr>
        </p:nvSpPr>
        <p:spPr>
          <a:xfrm>
            <a:off x="1219201" y="1800013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7"/>
          <p:cNvSpPr>
            <a:spLocks noGrp="1"/>
          </p:cNvSpPr>
          <p:nvPr>
            <p:ph type="body" sz="quarter" idx="23"/>
          </p:nvPr>
        </p:nvSpPr>
        <p:spPr>
          <a:xfrm>
            <a:off x="1219201" y="2304626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7"/>
          <p:cNvSpPr>
            <a:spLocks noGrp="1"/>
          </p:cNvSpPr>
          <p:nvPr>
            <p:ph type="body" sz="quarter" idx="24"/>
          </p:nvPr>
        </p:nvSpPr>
        <p:spPr>
          <a:xfrm>
            <a:off x="1219201" y="2809239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7"/>
          <p:cNvSpPr>
            <a:spLocks noGrp="1"/>
          </p:cNvSpPr>
          <p:nvPr>
            <p:ph type="body" sz="quarter" idx="25"/>
          </p:nvPr>
        </p:nvSpPr>
        <p:spPr>
          <a:xfrm>
            <a:off x="1219201" y="3313852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7"/>
          <p:cNvSpPr>
            <a:spLocks noGrp="1"/>
          </p:cNvSpPr>
          <p:nvPr>
            <p:ph type="body" sz="quarter" idx="26"/>
          </p:nvPr>
        </p:nvSpPr>
        <p:spPr>
          <a:xfrm>
            <a:off x="1219201" y="3818465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7"/>
          <p:cNvSpPr>
            <a:spLocks noGrp="1"/>
          </p:cNvSpPr>
          <p:nvPr>
            <p:ph type="body" sz="quarter" idx="27"/>
          </p:nvPr>
        </p:nvSpPr>
        <p:spPr>
          <a:xfrm>
            <a:off x="1219201" y="4323078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7"/>
          <p:cNvSpPr>
            <a:spLocks noGrp="1"/>
          </p:cNvSpPr>
          <p:nvPr>
            <p:ph type="body" sz="quarter" idx="28"/>
          </p:nvPr>
        </p:nvSpPr>
        <p:spPr>
          <a:xfrm>
            <a:off x="1219201" y="4827691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29"/>
          </p:nvPr>
        </p:nvSpPr>
        <p:spPr>
          <a:xfrm>
            <a:off x="609600" y="1295400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2"/>
          <p:cNvSpPr>
            <a:spLocks noGrp="1"/>
          </p:cNvSpPr>
          <p:nvPr>
            <p:ph type="body" sz="quarter" idx="30"/>
          </p:nvPr>
        </p:nvSpPr>
        <p:spPr>
          <a:xfrm>
            <a:off x="609600" y="1800013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2"/>
          <p:cNvSpPr>
            <a:spLocks noGrp="1"/>
          </p:cNvSpPr>
          <p:nvPr>
            <p:ph type="body" sz="quarter" idx="31"/>
          </p:nvPr>
        </p:nvSpPr>
        <p:spPr>
          <a:xfrm>
            <a:off x="609600" y="2304626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/>
          <p:cNvSpPr>
            <a:spLocks noGrp="1"/>
          </p:cNvSpPr>
          <p:nvPr>
            <p:ph type="body" sz="quarter" idx="32"/>
          </p:nvPr>
        </p:nvSpPr>
        <p:spPr>
          <a:xfrm>
            <a:off x="609600" y="2809239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33"/>
          </p:nvPr>
        </p:nvSpPr>
        <p:spPr>
          <a:xfrm>
            <a:off x="609600" y="3313852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34"/>
          </p:nvPr>
        </p:nvSpPr>
        <p:spPr>
          <a:xfrm>
            <a:off x="609600" y="3818465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35"/>
          </p:nvPr>
        </p:nvSpPr>
        <p:spPr>
          <a:xfrm>
            <a:off x="609600" y="4323078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36"/>
          </p:nvPr>
        </p:nvSpPr>
        <p:spPr>
          <a:xfrm>
            <a:off x="609600" y="4827691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Text Placeholder 22"/>
          <p:cNvSpPr>
            <a:spLocks noGrp="1"/>
          </p:cNvSpPr>
          <p:nvPr>
            <p:ph type="body" sz="quarter" idx="37"/>
          </p:nvPr>
        </p:nvSpPr>
        <p:spPr>
          <a:xfrm>
            <a:off x="10972800" y="1295400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2"/>
          <p:cNvSpPr>
            <a:spLocks noGrp="1"/>
          </p:cNvSpPr>
          <p:nvPr>
            <p:ph type="body" sz="quarter" idx="38"/>
          </p:nvPr>
        </p:nvSpPr>
        <p:spPr>
          <a:xfrm>
            <a:off x="10972800" y="1800013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2"/>
          <p:cNvSpPr>
            <a:spLocks noGrp="1"/>
          </p:cNvSpPr>
          <p:nvPr>
            <p:ph type="body" sz="quarter" idx="39"/>
          </p:nvPr>
        </p:nvSpPr>
        <p:spPr>
          <a:xfrm>
            <a:off x="10972800" y="2304626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40"/>
          </p:nvPr>
        </p:nvSpPr>
        <p:spPr>
          <a:xfrm>
            <a:off x="10972800" y="2809239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22"/>
          <p:cNvSpPr>
            <a:spLocks noGrp="1"/>
          </p:cNvSpPr>
          <p:nvPr>
            <p:ph type="body" sz="quarter" idx="41"/>
          </p:nvPr>
        </p:nvSpPr>
        <p:spPr>
          <a:xfrm>
            <a:off x="10972800" y="3313852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2"/>
          <p:cNvSpPr>
            <a:spLocks noGrp="1"/>
          </p:cNvSpPr>
          <p:nvPr>
            <p:ph type="body" sz="quarter" idx="42"/>
          </p:nvPr>
        </p:nvSpPr>
        <p:spPr>
          <a:xfrm>
            <a:off x="10972800" y="3818465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22"/>
          <p:cNvSpPr>
            <a:spLocks noGrp="1"/>
          </p:cNvSpPr>
          <p:nvPr>
            <p:ph type="body" sz="quarter" idx="43"/>
          </p:nvPr>
        </p:nvSpPr>
        <p:spPr>
          <a:xfrm>
            <a:off x="10972800" y="4323078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22"/>
          <p:cNvSpPr>
            <a:spLocks noGrp="1"/>
          </p:cNvSpPr>
          <p:nvPr>
            <p:ph type="body" sz="quarter" idx="44"/>
          </p:nvPr>
        </p:nvSpPr>
        <p:spPr>
          <a:xfrm>
            <a:off x="10972800" y="4827691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27"/>
          <p:cNvSpPr>
            <a:spLocks noGrp="1"/>
          </p:cNvSpPr>
          <p:nvPr>
            <p:ph type="body" sz="quarter" idx="45"/>
          </p:nvPr>
        </p:nvSpPr>
        <p:spPr>
          <a:xfrm>
            <a:off x="1215702" y="5332304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22"/>
          <p:cNvSpPr>
            <a:spLocks noGrp="1"/>
          </p:cNvSpPr>
          <p:nvPr>
            <p:ph type="body" sz="quarter" idx="46"/>
          </p:nvPr>
        </p:nvSpPr>
        <p:spPr>
          <a:xfrm>
            <a:off x="606100" y="5332304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22"/>
          <p:cNvSpPr>
            <a:spLocks noGrp="1"/>
          </p:cNvSpPr>
          <p:nvPr>
            <p:ph type="body" sz="quarter" idx="47"/>
          </p:nvPr>
        </p:nvSpPr>
        <p:spPr>
          <a:xfrm>
            <a:off x="10969300" y="5332304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27"/>
          <p:cNvSpPr>
            <a:spLocks noGrp="1"/>
          </p:cNvSpPr>
          <p:nvPr>
            <p:ph type="body" sz="quarter" idx="48"/>
          </p:nvPr>
        </p:nvSpPr>
        <p:spPr>
          <a:xfrm>
            <a:off x="1215702" y="5836920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22"/>
          <p:cNvSpPr>
            <a:spLocks noGrp="1"/>
          </p:cNvSpPr>
          <p:nvPr>
            <p:ph type="body" sz="quarter" idx="49"/>
          </p:nvPr>
        </p:nvSpPr>
        <p:spPr>
          <a:xfrm>
            <a:off x="606100" y="5836920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22"/>
          <p:cNvSpPr>
            <a:spLocks noGrp="1"/>
          </p:cNvSpPr>
          <p:nvPr>
            <p:ph type="body" sz="quarter" idx="50"/>
          </p:nvPr>
        </p:nvSpPr>
        <p:spPr>
          <a:xfrm>
            <a:off x="10969300" y="5836920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Slide Number Placeholder 9"/>
          <p:cNvSpPr>
            <a:spLocks noGrp="1"/>
          </p:cNvSpPr>
          <p:nvPr>
            <p:ph type="sldNum" sz="quarter" idx="51"/>
          </p:nvPr>
        </p:nvSpPr>
        <p:spPr/>
        <p:txBody>
          <a:bodyPr/>
          <a:lstStyle>
            <a:lvl1pPr>
              <a:defRPr/>
            </a:lvl1pPr>
          </a:lstStyle>
          <a:p>
            <a:fld id="{4A9EBD57-3091-C548-9F5E-83F63CC3338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3" name="Footer Placeholder 12"/>
          <p:cNvSpPr>
            <a:spLocks noGrp="1"/>
          </p:cNvSpPr>
          <p:nvPr>
            <p:ph type="ftr" sz="quarter" idx="5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Constructive Ownership Rules: Section 318</a:t>
            </a:r>
          </a:p>
        </p:txBody>
      </p:sp>
    </p:spTree>
    <p:extLst>
      <p:ext uri="{BB962C8B-B14F-4D97-AF65-F5344CB8AC3E}">
        <p14:creationId xmlns:p14="http://schemas.microsoft.com/office/powerpoint/2010/main" val="2628522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512064" y="533400"/>
            <a:ext cx="11277600" cy="5812064"/>
          </a:xfrm>
          <a:prstGeom prst="rect">
            <a:avLst/>
          </a:prstGeom>
        </p:spPr>
        <p:txBody>
          <a:bodyPr/>
          <a:lstStyle>
            <a:lvl1pPr marL="228600" indent="-228600" algn="just" defTabSz="914400" rtl="0" eaLnBrk="1" latinLnBrk="0" hangingPunct="1">
              <a:spcBef>
                <a:spcPct val="20000"/>
              </a:spcBef>
              <a:buClr>
                <a:srgbClr val="B01C2E"/>
              </a:buClr>
              <a:buSzPct val="60000"/>
              <a:buFont typeface="Wingdings 2" pitchFamily="18" charset="2"/>
              <a:buChar char=""/>
              <a:defRPr lang="en-US" sz="2400" kern="12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457200" indent="-228600" algn="just">
              <a:buClr>
                <a:srgbClr val="B01C2E"/>
              </a:buClr>
              <a:buSzPct val="60000"/>
              <a:buFont typeface="Wingdings" charset="2"/>
              <a:buChar char="Ø"/>
              <a:defRPr lang="en-US" sz="22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685800" indent="-228600" algn="just">
              <a:buClr>
                <a:srgbClr val="B01C2E"/>
              </a:buClr>
              <a:buSzPct val="60000"/>
              <a:buFont typeface="Courier New" charset="0"/>
              <a:buChar char="o"/>
              <a:defRPr lang="en-US" sz="220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914400" indent="-228600" algn="just">
              <a:buClr>
                <a:srgbClr val="B01C2E"/>
              </a:buClr>
              <a:buSzPct val="60000"/>
              <a:buFont typeface="Arial" charset="0"/>
              <a:buChar char="•"/>
              <a:defRPr lang="en-US" sz="200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1143000" algn="just">
              <a:buClr>
                <a:srgbClr val="B01C2E"/>
              </a:buClr>
              <a:buSzPct val="60000"/>
              <a:buFont typeface="Calibri" pitchFamily="34" charset="0"/>
              <a:buChar char="–"/>
              <a:defRPr lang="en-US" sz="20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12064" y="41933"/>
            <a:ext cx="11277600" cy="365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marL="0" indent="0" algn="l">
              <a:tabLst>
                <a:tab pos="395288" algn="l"/>
              </a:tabLst>
              <a:defRPr sz="220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0"/>
          </p:nvPr>
        </p:nvSpPr>
        <p:spPr>
          <a:xfrm>
            <a:off x="11180064" y="6471105"/>
            <a:ext cx="609600" cy="365125"/>
          </a:xfrm>
        </p:spPr>
        <p:txBody>
          <a:bodyPr/>
          <a:lstStyle>
            <a:lvl1pPr algn="r">
              <a:defRPr/>
            </a:lvl1pPr>
          </a:lstStyle>
          <a:p>
            <a:fld id="{7B3E355C-57B9-BC4B-95D8-406A1F834537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 smtClean="0"/>
            </a:lvl1pPr>
          </a:lstStyle>
          <a:p>
            <a:pPr>
              <a:defRPr/>
            </a:pPr>
            <a:r>
              <a:rPr lang="en-US"/>
              <a:t>Constructive Ownership Rules: Section 318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512064" y="407060"/>
            <a:ext cx="11277600" cy="91169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C00252E-F219-3A4E-A2D5-45D5E8996C76}"/>
              </a:ext>
            </a:extLst>
          </p:cNvPr>
          <p:cNvSpPr txBox="1"/>
          <p:nvPr userDrawn="1"/>
        </p:nvSpPr>
        <p:spPr>
          <a:xfrm>
            <a:off x="792480" y="661416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024E14-BAC5-CA48-9381-DA8C004CA200}"/>
              </a:ext>
            </a:extLst>
          </p:cNvPr>
          <p:cNvSpPr txBox="1"/>
          <p:nvPr userDrawn="1"/>
        </p:nvSpPr>
        <p:spPr>
          <a:xfrm>
            <a:off x="640080" y="657352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9737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Major and Sub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609600" y="1335024"/>
            <a:ext cx="1828800" cy="2322576"/>
          </a:xfrm>
          <a:prstGeom prst="rect">
            <a:avLst/>
          </a:prstGeom>
          <a:solidFill>
            <a:srgbClr val="B01C2E"/>
          </a:solidFill>
        </p:spPr>
        <p:txBody>
          <a:bodyPr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/>
          <p:cNvSpPr>
            <a:spLocks noGrp="1"/>
          </p:cNvSpPr>
          <p:nvPr>
            <p:ph type="body" sz="quarter" idx="22"/>
          </p:nvPr>
        </p:nvSpPr>
        <p:spPr>
          <a:xfrm>
            <a:off x="609600" y="3744363"/>
            <a:ext cx="1828800" cy="2322576"/>
          </a:xfrm>
          <a:prstGeom prst="rect">
            <a:avLst/>
          </a:prstGeom>
          <a:solidFill>
            <a:srgbClr val="B01C2E"/>
          </a:solidFill>
        </p:spPr>
        <p:txBody>
          <a:bodyPr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2540000" y="1348565"/>
            <a:ext cx="1219200" cy="7772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2540000" y="3763963"/>
            <a:ext cx="1219200" cy="7772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5"/>
          <p:cNvSpPr>
            <a:spLocks noGrp="1"/>
          </p:cNvSpPr>
          <p:nvPr>
            <p:ph type="body" sz="quarter" idx="25"/>
          </p:nvPr>
        </p:nvSpPr>
        <p:spPr>
          <a:xfrm>
            <a:off x="2540000" y="2199167"/>
            <a:ext cx="1219200" cy="14630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5"/>
          <p:cNvSpPr>
            <a:spLocks noGrp="1"/>
          </p:cNvSpPr>
          <p:nvPr>
            <p:ph type="body" sz="quarter" idx="26"/>
          </p:nvPr>
        </p:nvSpPr>
        <p:spPr>
          <a:xfrm>
            <a:off x="2540000" y="4619625"/>
            <a:ext cx="1219200" cy="14630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3759200" y="1348565"/>
            <a:ext cx="7827264" cy="777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3759200" y="3763963"/>
            <a:ext cx="7827264" cy="777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3759200" y="2199167"/>
            <a:ext cx="7827264" cy="14630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3759200" y="4619625"/>
            <a:ext cx="7827264" cy="14630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1622A13A-1CFD-CA4E-A8DD-C641C07281E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3" name="Footer Placeholder 12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Constructive Ownership Rules: Section 318</a:t>
            </a:r>
          </a:p>
        </p:txBody>
      </p:sp>
    </p:spTree>
    <p:extLst>
      <p:ext uri="{BB962C8B-B14F-4D97-AF65-F5344CB8AC3E}">
        <p14:creationId xmlns:p14="http://schemas.microsoft.com/office/powerpoint/2010/main" val="389930854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Vertica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4"/>
          <p:cNvSpPr>
            <a:spLocks/>
          </p:cNvSpPr>
          <p:nvPr userDrawn="1"/>
        </p:nvSpPr>
        <p:spPr bwMode="auto">
          <a:xfrm>
            <a:off x="6195484" y="1914525"/>
            <a:ext cx="4876800" cy="4184650"/>
          </a:xfrm>
          <a:custGeom>
            <a:avLst/>
            <a:gdLst>
              <a:gd name="T0" fmla="*/ 2147483647 w 2475"/>
              <a:gd name="T1" fmla="*/ 2147483647 h 2469"/>
              <a:gd name="T2" fmla="*/ 2147483647 w 2475"/>
              <a:gd name="T3" fmla="*/ 0 h 2469"/>
              <a:gd name="T4" fmla="*/ 2147483647 w 2475"/>
              <a:gd name="T5" fmla="*/ 2147483647 h 2469"/>
              <a:gd name="T6" fmla="*/ 0 w 2475"/>
              <a:gd name="T7" fmla="*/ 2147483647 h 2469"/>
              <a:gd name="T8" fmla="*/ 0 w 2475"/>
              <a:gd name="T9" fmla="*/ 0 h 2469"/>
              <a:gd name="T10" fmla="*/ 2147483647 w 2475"/>
              <a:gd name="T11" fmla="*/ 2147483647 h 24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75" h="2469">
                <a:moveTo>
                  <a:pt x="1235" y="147"/>
                </a:moveTo>
                <a:lnTo>
                  <a:pt x="2475" y="0"/>
                </a:lnTo>
                <a:lnTo>
                  <a:pt x="2475" y="2469"/>
                </a:lnTo>
                <a:lnTo>
                  <a:pt x="0" y="2469"/>
                </a:lnTo>
                <a:lnTo>
                  <a:pt x="0" y="0"/>
                </a:lnTo>
                <a:lnTo>
                  <a:pt x="1235" y="147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2880" tIns="365760" rIns="182880" bIns="182880"/>
          <a:lstStyle/>
          <a:p>
            <a:endParaRPr lang="en-US" sz="1800"/>
          </a:p>
        </p:txBody>
      </p:sp>
      <p:sp>
        <p:nvSpPr>
          <p:cNvPr id="8" name="Freeform 4"/>
          <p:cNvSpPr>
            <a:spLocks/>
          </p:cNvSpPr>
          <p:nvPr userDrawn="1"/>
        </p:nvSpPr>
        <p:spPr bwMode="auto">
          <a:xfrm>
            <a:off x="1003300" y="1914525"/>
            <a:ext cx="4876800" cy="4184650"/>
          </a:xfrm>
          <a:custGeom>
            <a:avLst/>
            <a:gdLst>
              <a:gd name="T0" fmla="*/ 2147483647 w 2475"/>
              <a:gd name="T1" fmla="*/ 2147483647 h 2469"/>
              <a:gd name="T2" fmla="*/ 2147483647 w 2475"/>
              <a:gd name="T3" fmla="*/ 0 h 2469"/>
              <a:gd name="T4" fmla="*/ 2147483647 w 2475"/>
              <a:gd name="T5" fmla="*/ 2147483647 h 2469"/>
              <a:gd name="T6" fmla="*/ 0 w 2475"/>
              <a:gd name="T7" fmla="*/ 2147483647 h 2469"/>
              <a:gd name="T8" fmla="*/ 0 w 2475"/>
              <a:gd name="T9" fmla="*/ 0 h 2469"/>
              <a:gd name="T10" fmla="*/ 2147483647 w 2475"/>
              <a:gd name="T11" fmla="*/ 2147483647 h 24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75" h="2469">
                <a:moveTo>
                  <a:pt x="1235" y="147"/>
                </a:moveTo>
                <a:lnTo>
                  <a:pt x="2475" y="0"/>
                </a:lnTo>
                <a:lnTo>
                  <a:pt x="2475" y="2469"/>
                </a:lnTo>
                <a:lnTo>
                  <a:pt x="0" y="2469"/>
                </a:lnTo>
                <a:lnTo>
                  <a:pt x="0" y="0"/>
                </a:lnTo>
                <a:lnTo>
                  <a:pt x="1235" y="147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2880" tIns="365760" rIns="182880" bIns="182880"/>
          <a:lstStyle/>
          <a:p>
            <a:endParaRPr lang="en-US" sz="180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3122762" y="-699446"/>
            <a:ext cx="636898" cy="4876800"/>
          </a:xfrm>
          <a:prstGeom prst="homePlate">
            <a:avLst>
              <a:gd name="adj" fmla="val 35000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25"/>
          </p:nvPr>
        </p:nvSpPr>
        <p:spPr>
          <a:xfrm rot="5400000">
            <a:off x="8315844" y="-699446"/>
            <a:ext cx="636898" cy="4876800"/>
          </a:xfrm>
          <a:prstGeom prst="homePlate">
            <a:avLst>
              <a:gd name="adj" fmla="val 35000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1002811" y="2282953"/>
            <a:ext cx="4876800" cy="3813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6195893" y="2282953"/>
            <a:ext cx="4876800" cy="3813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>
              <a:defRPr/>
            </a:lvl1pPr>
          </a:lstStyle>
          <a:p>
            <a:fld id="{9B3A2EF8-18A0-3548-8284-3CDE95E84B9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10"/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Constructive Ownership Rules: Section 318</a:t>
            </a:r>
          </a:p>
        </p:txBody>
      </p:sp>
    </p:spTree>
    <p:extLst>
      <p:ext uri="{BB962C8B-B14F-4D97-AF65-F5344CB8AC3E}">
        <p14:creationId xmlns:p14="http://schemas.microsoft.com/office/powerpoint/2010/main" val="78850628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Vertical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4"/>
          <p:cNvSpPr>
            <a:spLocks/>
          </p:cNvSpPr>
          <p:nvPr userDrawn="1"/>
        </p:nvSpPr>
        <p:spPr bwMode="auto">
          <a:xfrm>
            <a:off x="588434" y="1911351"/>
            <a:ext cx="2561167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74320" bIns="91440"/>
          <a:lstStyle/>
          <a:p>
            <a:endParaRPr lang="en-US" sz="1800"/>
          </a:p>
        </p:txBody>
      </p:sp>
      <p:sp>
        <p:nvSpPr>
          <p:cNvPr id="12" name="Freeform 4"/>
          <p:cNvSpPr>
            <a:spLocks/>
          </p:cNvSpPr>
          <p:nvPr userDrawn="1"/>
        </p:nvSpPr>
        <p:spPr bwMode="auto">
          <a:xfrm>
            <a:off x="3403600" y="1911351"/>
            <a:ext cx="2559051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74320" bIns="91440"/>
          <a:lstStyle/>
          <a:p>
            <a:endParaRPr lang="en-US" sz="1800"/>
          </a:p>
        </p:txBody>
      </p:sp>
      <p:sp>
        <p:nvSpPr>
          <p:cNvPr id="13" name="Freeform 4"/>
          <p:cNvSpPr>
            <a:spLocks/>
          </p:cNvSpPr>
          <p:nvPr userDrawn="1"/>
        </p:nvSpPr>
        <p:spPr bwMode="auto">
          <a:xfrm>
            <a:off x="6197601" y="1911351"/>
            <a:ext cx="2561167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74320" bIns="91440"/>
          <a:lstStyle/>
          <a:p>
            <a:endParaRPr lang="en-US" sz="1800"/>
          </a:p>
        </p:txBody>
      </p:sp>
      <p:sp>
        <p:nvSpPr>
          <p:cNvPr id="14" name="Freeform 4"/>
          <p:cNvSpPr>
            <a:spLocks/>
          </p:cNvSpPr>
          <p:nvPr userDrawn="1"/>
        </p:nvSpPr>
        <p:spPr bwMode="auto">
          <a:xfrm>
            <a:off x="9027585" y="1911351"/>
            <a:ext cx="2561167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74320" bIns="91440"/>
          <a:lstStyle/>
          <a:p>
            <a:endParaRPr lang="en-US" sz="1800"/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1563115" y="473964"/>
            <a:ext cx="612648" cy="256032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8"/>
          <p:cNvSpPr>
            <a:spLocks noGrp="1"/>
          </p:cNvSpPr>
          <p:nvPr>
            <p:ph type="body" sz="quarter" idx="27"/>
          </p:nvPr>
        </p:nvSpPr>
        <p:spPr>
          <a:xfrm rot="5400000">
            <a:off x="4377013" y="473964"/>
            <a:ext cx="612648" cy="256032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8"/>
          <p:cNvSpPr>
            <a:spLocks noGrp="1"/>
          </p:cNvSpPr>
          <p:nvPr>
            <p:ph type="body" sz="quarter" idx="28"/>
          </p:nvPr>
        </p:nvSpPr>
        <p:spPr>
          <a:xfrm rot="5400000">
            <a:off x="7171436" y="473964"/>
            <a:ext cx="612648" cy="256032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8"/>
          <p:cNvSpPr>
            <a:spLocks noGrp="1"/>
          </p:cNvSpPr>
          <p:nvPr>
            <p:ph type="body" sz="quarter" idx="29"/>
          </p:nvPr>
        </p:nvSpPr>
        <p:spPr>
          <a:xfrm rot="5400000">
            <a:off x="10002267" y="473964"/>
            <a:ext cx="612648" cy="256032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589279" y="2155123"/>
            <a:ext cx="256032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3403177" y="2155123"/>
            <a:ext cx="256032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6197600" y="2155123"/>
            <a:ext cx="256032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9028431" y="2155123"/>
            <a:ext cx="256032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6D75ED15-758A-614E-A17B-56CD5E692F6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Constructive Ownership Rules: Section 318</a:t>
            </a:r>
          </a:p>
        </p:txBody>
      </p:sp>
    </p:spTree>
    <p:extLst>
      <p:ext uri="{BB962C8B-B14F-4D97-AF65-F5344CB8AC3E}">
        <p14:creationId xmlns:p14="http://schemas.microsoft.com/office/powerpoint/2010/main" val="49714831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451104" y="1450181"/>
            <a:ext cx="3462528" cy="457200"/>
          </a:xfrm>
          <a:prstGeom prst="homePlate">
            <a:avLst>
              <a:gd name="adj" fmla="val 33316"/>
            </a:avLst>
          </a:prstGeom>
          <a:solidFill>
            <a:srgbClr val="B01C2E"/>
          </a:solidFill>
          <a:ln w="6350">
            <a:solidFill>
              <a:srgbClr val="A9A9A9"/>
            </a:solidFill>
          </a:ln>
        </p:spPr>
        <p:txBody>
          <a:bodyPr lIns="137160" tIns="137160" rIns="274320" bIns="137160" anchor="ctr"/>
          <a:lstStyle>
            <a:lvl1pPr marL="0" indent="0" algn="l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4364739" y="1447805"/>
            <a:ext cx="3534833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29"/>
          </p:nvPr>
        </p:nvSpPr>
        <p:spPr>
          <a:xfrm>
            <a:off x="8278372" y="1447805"/>
            <a:ext cx="3534833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4364736" y="2057400"/>
            <a:ext cx="3364992" cy="31089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8278368" y="2057400"/>
            <a:ext cx="3364992" cy="31089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451104" y="2057402"/>
            <a:ext cx="3364992" cy="276999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>
            <a:spAutoFit/>
          </a:bodyPr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8A4AF9FF-8501-8442-BA34-6C86C862CF8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Constructive Ownership Rules: Section 318</a:t>
            </a:r>
          </a:p>
        </p:txBody>
      </p:sp>
    </p:spTree>
    <p:extLst>
      <p:ext uri="{BB962C8B-B14F-4D97-AF65-F5344CB8AC3E}">
        <p14:creationId xmlns:p14="http://schemas.microsoft.com/office/powerpoint/2010/main" val="286359136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rg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8"/>
          <p:cNvSpPr>
            <a:spLocks noGrp="1"/>
          </p:cNvSpPr>
          <p:nvPr>
            <p:ph type="body" sz="quarter" idx="29"/>
          </p:nvPr>
        </p:nvSpPr>
        <p:spPr>
          <a:xfrm>
            <a:off x="9505696" y="1493520"/>
            <a:ext cx="1975104" cy="47548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lIns="45720" anchor="t"/>
          <a:lstStyle>
            <a:lvl1pPr marL="164592" indent="-164592" algn="l">
              <a:lnSpc>
                <a:spcPts val="14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  <a:defRPr sz="1200" b="0">
                <a:solidFill>
                  <a:srgbClr val="000000"/>
                </a:solidFill>
              </a:defRPr>
            </a:lvl1pPr>
            <a:lvl2pPr marL="164592" indent="0" algn="l">
              <a:spcBef>
                <a:spcPts val="700"/>
              </a:spcBef>
              <a:buNone/>
              <a:defRPr sz="1200" b="0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1"/>
          </p:nvPr>
        </p:nvSpPr>
        <p:spPr>
          <a:xfrm>
            <a:off x="609600" y="1600200"/>
            <a:ext cx="21336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C0C0"/>
              </a:buClr>
              <a:buSzTx/>
              <a:buFont typeface="Wingdings 2" pitchFamily="18" charset="2"/>
              <a:buChar char="¡"/>
              <a:tabLst/>
              <a:defRPr sz="1200" b="1" baseline="0">
                <a:solidFill>
                  <a:srgbClr val="FFFFFF"/>
                </a:solidFill>
              </a:defRPr>
            </a:lvl1pPr>
            <a:lvl2pPr marL="117475" indent="0">
              <a:buFontTx/>
              <a:buNone/>
              <a:defRPr sz="10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3"/>
          </p:nvPr>
        </p:nvSpPr>
        <p:spPr>
          <a:xfrm>
            <a:off x="609600" y="4876800"/>
            <a:ext cx="21336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¡"/>
              <a:tabLst/>
              <a:defRPr lang="en-US" sz="1200" b="1" kern="1200" baseline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117475" indent="0">
              <a:buFontTx/>
              <a:buNone/>
              <a:defRPr sz="10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4"/>
          </p:nvPr>
        </p:nvSpPr>
        <p:spPr>
          <a:xfrm>
            <a:off x="609600" y="3238500"/>
            <a:ext cx="21336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¡"/>
              <a:tabLst/>
              <a:defRPr lang="en-US" sz="1200" b="1" kern="1200" baseline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117475" indent="0">
              <a:buFontTx/>
              <a:buNone/>
              <a:defRPr sz="10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2922016" y="1600200"/>
            <a:ext cx="6486144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64592" marR="0" indent="-16459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64592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03504" indent="-164592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768096" indent="-164592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914400" indent="-164592">
              <a:buClr>
                <a:srgbClr val="B01C2E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922016" y="3238500"/>
            <a:ext cx="6486144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64592" marR="0" indent="-16459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64592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03504" indent="-164592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768096" indent="-164592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914400" indent="-164592">
              <a:buClr>
                <a:srgbClr val="B01C2E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922016" y="4876800"/>
            <a:ext cx="6486144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64592" marR="0" indent="-16459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64592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03504" indent="-164592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768096" indent="-164592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914400" indent="-164592">
              <a:buClr>
                <a:srgbClr val="B01C2E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>
              <a:defRPr/>
            </a:lvl1pPr>
          </a:lstStyle>
          <a:p>
            <a:fld id="{00398512-78EB-D84B-88E3-8EFD360D49E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Constructive Ownership Rules: Section 318</a:t>
            </a:r>
          </a:p>
        </p:txBody>
      </p:sp>
    </p:spTree>
    <p:extLst>
      <p:ext uri="{BB962C8B-B14F-4D97-AF65-F5344CB8AC3E}">
        <p14:creationId xmlns:p14="http://schemas.microsoft.com/office/powerpoint/2010/main" val="64106698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Two palettes moving forw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3"/>
          <p:cNvSpPr>
            <a:spLocks noChangeArrowheads="1"/>
          </p:cNvSpPr>
          <p:nvPr userDrawn="1"/>
        </p:nvSpPr>
        <p:spPr bwMode="auto">
          <a:xfrm>
            <a:off x="912284" y="2635250"/>
            <a:ext cx="10369549" cy="1587500"/>
          </a:xfrm>
          <a:prstGeom prst="homePlate">
            <a:avLst>
              <a:gd name="adj" fmla="val 32592"/>
            </a:avLst>
          </a:prstGeom>
          <a:gradFill rotWithShape="1">
            <a:gsLst>
              <a:gs pos="0">
                <a:srgbClr val="9E9E9E"/>
              </a:gs>
              <a:gs pos="50000">
                <a:srgbClr val="C4C4C4"/>
              </a:gs>
              <a:gs pos="100000">
                <a:srgbClr val="E3E3E3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91440" bIns="9144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 sz="1800">
              <a:latin typeface="Arial" charset="0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402080" y="1417320"/>
            <a:ext cx="4389120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096000" y="1417320"/>
            <a:ext cx="4389120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10"/>
          <p:cNvSpPr>
            <a:spLocks noGrp="1"/>
          </p:cNvSpPr>
          <p:nvPr>
            <p:ph sz="quarter" idx="20"/>
          </p:nvPr>
        </p:nvSpPr>
        <p:spPr>
          <a:xfrm>
            <a:off x="1402080" y="1874520"/>
            <a:ext cx="438912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10"/>
          <p:cNvSpPr>
            <a:spLocks noGrp="1"/>
          </p:cNvSpPr>
          <p:nvPr>
            <p:ph sz="quarter" idx="24"/>
          </p:nvPr>
        </p:nvSpPr>
        <p:spPr>
          <a:xfrm>
            <a:off x="6096000" y="1874520"/>
            <a:ext cx="438912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fld id="{6CB47071-B393-DC4F-9921-408D035EE57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Constructive Ownership Rules: Section 318</a:t>
            </a:r>
          </a:p>
        </p:txBody>
      </p:sp>
    </p:spTree>
    <p:extLst>
      <p:ext uri="{BB962C8B-B14F-4D97-AF65-F5344CB8AC3E}">
        <p14:creationId xmlns:p14="http://schemas.microsoft.com/office/powerpoint/2010/main" val="315468835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li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7"/>
          <p:cNvSpPr>
            <a:spLocks/>
          </p:cNvSpPr>
          <p:nvPr userDrawn="1"/>
        </p:nvSpPr>
        <p:spPr bwMode="auto">
          <a:xfrm>
            <a:off x="5846233" y="3341688"/>
            <a:ext cx="501651" cy="1403350"/>
          </a:xfrm>
          <a:custGeom>
            <a:avLst/>
            <a:gdLst>
              <a:gd name="T0" fmla="*/ 2147483647 w 176"/>
              <a:gd name="T1" fmla="*/ 0 h 608"/>
              <a:gd name="T2" fmla="*/ 0 w 176"/>
              <a:gd name="T3" fmla="*/ 2147483647 h 608"/>
              <a:gd name="T4" fmla="*/ 2147483647 w 176"/>
              <a:gd name="T5" fmla="*/ 2147483647 h 608"/>
              <a:gd name="T6" fmla="*/ 0 w 176"/>
              <a:gd name="T7" fmla="*/ 2147483647 h 608"/>
              <a:gd name="T8" fmla="*/ 2147483647 w 176"/>
              <a:gd name="T9" fmla="*/ 2147483647 h 608"/>
              <a:gd name="T10" fmla="*/ 2147483647 w 176"/>
              <a:gd name="T11" fmla="*/ 2147483647 h 608"/>
              <a:gd name="T12" fmla="*/ 0 w 176"/>
              <a:gd name="T13" fmla="*/ 2147483647 h 608"/>
              <a:gd name="T14" fmla="*/ 0 w 176"/>
              <a:gd name="T15" fmla="*/ 2147483647 h 608"/>
              <a:gd name="T16" fmla="*/ 2147483647 w 176"/>
              <a:gd name="T17" fmla="*/ 2147483647 h 608"/>
              <a:gd name="T18" fmla="*/ 2147483647 w 176"/>
              <a:gd name="T19" fmla="*/ 2147483647 h 608"/>
              <a:gd name="T20" fmla="*/ 2147483647 w 176"/>
              <a:gd name="T21" fmla="*/ 2147483647 h 608"/>
              <a:gd name="T22" fmla="*/ 2147483647 w 176"/>
              <a:gd name="T23" fmla="*/ 2147483647 h 608"/>
              <a:gd name="T24" fmla="*/ 2147483647 w 176"/>
              <a:gd name="T25" fmla="*/ 2147483647 h 608"/>
              <a:gd name="T26" fmla="*/ 2147483647 w 176"/>
              <a:gd name="T27" fmla="*/ 2147483647 h 608"/>
              <a:gd name="T28" fmla="*/ 2147483647 w 176"/>
              <a:gd name="T29" fmla="*/ 0 h 608"/>
              <a:gd name="T30" fmla="*/ 2147483647 w 176"/>
              <a:gd name="T31" fmla="*/ 0 h 608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76" h="608">
                <a:moveTo>
                  <a:pt x="72" y="0"/>
                </a:moveTo>
                <a:lnTo>
                  <a:pt x="0" y="232"/>
                </a:lnTo>
                <a:lnTo>
                  <a:pt x="48" y="232"/>
                </a:lnTo>
                <a:lnTo>
                  <a:pt x="0" y="376"/>
                </a:lnTo>
                <a:lnTo>
                  <a:pt x="72" y="376"/>
                </a:lnTo>
                <a:lnTo>
                  <a:pt x="32" y="504"/>
                </a:lnTo>
                <a:lnTo>
                  <a:pt x="0" y="504"/>
                </a:lnTo>
                <a:lnTo>
                  <a:pt x="0" y="608"/>
                </a:lnTo>
                <a:lnTo>
                  <a:pt x="96" y="496"/>
                </a:lnTo>
                <a:lnTo>
                  <a:pt x="48" y="504"/>
                </a:lnTo>
                <a:lnTo>
                  <a:pt x="144" y="336"/>
                </a:lnTo>
                <a:lnTo>
                  <a:pt x="72" y="336"/>
                </a:lnTo>
                <a:lnTo>
                  <a:pt x="144" y="192"/>
                </a:lnTo>
                <a:lnTo>
                  <a:pt x="88" y="192"/>
                </a:lnTo>
                <a:lnTo>
                  <a:pt x="176" y="0"/>
                </a:lnTo>
                <a:lnTo>
                  <a:pt x="72" y="0"/>
                </a:lnTo>
                <a:close/>
              </a:path>
            </a:pathLst>
          </a:custGeom>
          <a:solidFill>
            <a:srgbClr val="B01C2E"/>
          </a:solidFill>
          <a:ln w="6350" cap="flat" cmpd="sng">
            <a:solidFill>
              <a:srgbClr val="B01C2E"/>
            </a:solidFill>
            <a:prstDash val="solid"/>
            <a:round/>
            <a:headEnd/>
            <a:tailEnd/>
          </a:ln>
        </p:spPr>
        <p:txBody>
          <a:bodyPr lIns="72000" tIns="72000" rIns="72000" bIns="72000" anchor="ctr"/>
          <a:lstStyle/>
          <a:p>
            <a:endParaRPr lang="en-US" sz="180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113536" y="1417320"/>
            <a:ext cx="4047744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1200" b="1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7022169" y="1417320"/>
            <a:ext cx="4072128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1113536" y="1874520"/>
            <a:ext cx="4389120" cy="4343400"/>
          </a:xfrm>
          <a:prstGeom prst="homePlate">
            <a:avLst>
              <a:gd name="adj" fmla="val 7684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4"/>
          </p:nvPr>
        </p:nvSpPr>
        <p:spPr>
          <a:xfrm flipH="1">
            <a:off x="6705177" y="1874520"/>
            <a:ext cx="4389120" cy="4343400"/>
          </a:xfrm>
          <a:prstGeom prst="homePlate">
            <a:avLst>
              <a:gd name="adj" fmla="val 7343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228600"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fld id="{6C637242-61C1-4C47-AFEF-079B86936FE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Footer Placeholder 12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Constructive Ownership Rules: Section 318</a:t>
            </a:r>
          </a:p>
        </p:txBody>
      </p:sp>
    </p:spTree>
    <p:extLst>
      <p:ext uri="{BB962C8B-B14F-4D97-AF65-F5344CB8AC3E}">
        <p14:creationId xmlns:p14="http://schemas.microsoft.com/office/powerpoint/2010/main" val="358684996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0"/>
          <p:cNvSpPr>
            <a:spLocks noGrp="1"/>
          </p:cNvSpPr>
          <p:nvPr>
            <p:ph sz="quarter" idx="35"/>
          </p:nvPr>
        </p:nvSpPr>
        <p:spPr>
          <a:xfrm>
            <a:off x="8242300" y="1577977"/>
            <a:ext cx="3316224" cy="3931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0" rIns="91440"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10"/>
          <p:cNvSpPr>
            <a:spLocks noGrp="1"/>
          </p:cNvSpPr>
          <p:nvPr>
            <p:ph sz="quarter" idx="20"/>
          </p:nvPr>
        </p:nvSpPr>
        <p:spPr>
          <a:xfrm>
            <a:off x="646176" y="1577977"/>
            <a:ext cx="3316224" cy="3931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0"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0"/>
          </p:nvPr>
        </p:nvSpPr>
        <p:spPr>
          <a:xfrm>
            <a:off x="3556000" y="182880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3"/>
          <p:cNvSpPr>
            <a:spLocks noGrp="1"/>
          </p:cNvSpPr>
          <p:nvPr>
            <p:ph type="body" sz="quarter" idx="21"/>
          </p:nvPr>
        </p:nvSpPr>
        <p:spPr>
          <a:xfrm>
            <a:off x="3556000" y="242316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3"/>
          <p:cNvSpPr>
            <a:spLocks noGrp="1"/>
          </p:cNvSpPr>
          <p:nvPr>
            <p:ph type="body" sz="quarter" idx="22"/>
          </p:nvPr>
        </p:nvSpPr>
        <p:spPr>
          <a:xfrm>
            <a:off x="3556000" y="301752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3"/>
          <p:cNvSpPr>
            <a:spLocks noGrp="1"/>
          </p:cNvSpPr>
          <p:nvPr>
            <p:ph type="body" sz="quarter" idx="23"/>
          </p:nvPr>
        </p:nvSpPr>
        <p:spPr>
          <a:xfrm>
            <a:off x="3556000" y="361188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3"/>
          <p:cNvSpPr>
            <a:spLocks noGrp="1"/>
          </p:cNvSpPr>
          <p:nvPr>
            <p:ph type="body" sz="quarter" idx="24"/>
          </p:nvPr>
        </p:nvSpPr>
        <p:spPr>
          <a:xfrm>
            <a:off x="3556000" y="420624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3"/>
          <p:cNvSpPr>
            <a:spLocks noGrp="1"/>
          </p:cNvSpPr>
          <p:nvPr>
            <p:ph type="body" sz="quarter" idx="25"/>
          </p:nvPr>
        </p:nvSpPr>
        <p:spPr>
          <a:xfrm>
            <a:off x="3556000" y="480060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2"/>
          <p:cNvSpPr>
            <a:spLocks noGrp="1"/>
          </p:cNvSpPr>
          <p:nvPr>
            <p:ph type="body" sz="quarter" idx="29"/>
          </p:nvPr>
        </p:nvSpPr>
        <p:spPr>
          <a:xfrm>
            <a:off x="3352800" y="1981200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30"/>
          </p:nvPr>
        </p:nvSpPr>
        <p:spPr>
          <a:xfrm>
            <a:off x="3352800" y="2570074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31"/>
          </p:nvPr>
        </p:nvSpPr>
        <p:spPr>
          <a:xfrm>
            <a:off x="3352800" y="3158948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32"/>
          </p:nvPr>
        </p:nvSpPr>
        <p:spPr>
          <a:xfrm>
            <a:off x="3352800" y="3747822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33"/>
          </p:nvPr>
        </p:nvSpPr>
        <p:spPr>
          <a:xfrm>
            <a:off x="3352800" y="4336696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34"/>
          </p:nvPr>
        </p:nvSpPr>
        <p:spPr>
          <a:xfrm>
            <a:off x="3352800" y="4925568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6F716D94-026E-1240-A247-91A0127FD88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Constructive Ownership Rules: Section 318</a:t>
            </a:r>
          </a:p>
        </p:txBody>
      </p:sp>
    </p:spTree>
    <p:extLst>
      <p:ext uri="{BB962C8B-B14F-4D97-AF65-F5344CB8AC3E}">
        <p14:creationId xmlns:p14="http://schemas.microsoft.com/office/powerpoint/2010/main" val="170848116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Horizontal chevr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528320" y="1600200"/>
            <a:ext cx="24384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3495040" y="1600200"/>
            <a:ext cx="816864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30"/>
          </p:nvPr>
        </p:nvSpPr>
        <p:spPr>
          <a:xfrm>
            <a:off x="528320" y="2748280"/>
            <a:ext cx="24384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31"/>
          </p:nvPr>
        </p:nvSpPr>
        <p:spPr>
          <a:xfrm>
            <a:off x="3495040" y="2748280"/>
            <a:ext cx="816864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528320" y="3896360"/>
            <a:ext cx="24384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3"/>
          </p:nvPr>
        </p:nvSpPr>
        <p:spPr>
          <a:xfrm>
            <a:off x="3495040" y="3896360"/>
            <a:ext cx="816864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536355" y="5044440"/>
            <a:ext cx="24384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35"/>
          </p:nvPr>
        </p:nvSpPr>
        <p:spPr>
          <a:xfrm>
            <a:off x="3503075" y="5044440"/>
            <a:ext cx="816864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DDD5FA0E-3EAB-CB47-B428-C2E5915BFD6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Constructive Ownership Rules: Section 318</a:t>
            </a:r>
          </a:p>
        </p:txBody>
      </p:sp>
    </p:spTree>
    <p:extLst>
      <p:ext uri="{BB962C8B-B14F-4D97-AF65-F5344CB8AC3E}">
        <p14:creationId xmlns:p14="http://schemas.microsoft.com/office/powerpoint/2010/main" val="268431041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Vertical chevr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3"/>
          <p:cNvSpPr>
            <a:spLocks noGrp="1"/>
          </p:cNvSpPr>
          <p:nvPr>
            <p:ph type="body" sz="quarter" idx="17"/>
          </p:nvPr>
        </p:nvSpPr>
        <p:spPr>
          <a:xfrm rot="5400000">
            <a:off x="1187196" y="794005"/>
            <a:ext cx="1271016" cy="2426208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3149600" y="1371600"/>
            <a:ext cx="829056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30"/>
          </p:nvPr>
        </p:nvSpPr>
        <p:spPr>
          <a:xfrm>
            <a:off x="3149600" y="2474977"/>
            <a:ext cx="829056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31"/>
          </p:nvPr>
        </p:nvSpPr>
        <p:spPr>
          <a:xfrm>
            <a:off x="3149600" y="3578353"/>
            <a:ext cx="829056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3149600" y="4681728"/>
            <a:ext cx="829056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33"/>
          </p:nvPr>
        </p:nvSpPr>
        <p:spPr>
          <a:xfrm rot="5400000">
            <a:off x="1187196" y="1897381"/>
            <a:ext cx="1271016" cy="2426208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34"/>
          </p:nvPr>
        </p:nvSpPr>
        <p:spPr>
          <a:xfrm rot="5400000">
            <a:off x="1187196" y="3000757"/>
            <a:ext cx="1271016" cy="2426208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35"/>
          </p:nvPr>
        </p:nvSpPr>
        <p:spPr>
          <a:xfrm rot="5400000">
            <a:off x="1187196" y="4104132"/>
            <a:ext cx="1271016" cy="2426208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4835DA82-056E-9542-8819-BE1B86DFF07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Constructive Ownership Rules: Section 318</a:t>
            </a:r>
          </a:p>
        </p:txBody>
      </p:sp>
    </p:spTree>
    <p:extLst>
      <p:ext uri="{BB962C8B-B14F-4D97-AF65-F5344CB8AC3E}">
        <p14:creationId xmlns:p14="http://schemas.microsoft.com/office/powerpoint/2010/main" val="2317659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10"/>
          <p:cNvSpPr>
            <a:spLocks noGrp="1"/>
          </p:cNvSpPr>
          <p:nvPr>
            <p:ph sz="quarter" idx="16"/>
          </p:nvPr>
        </p:nvSpPr>
        <p:spPr>
          <a:xfrm>
            <a:off x="508000" y="1417320"/>
            <a:ext cx="5486400" cy="4572000"/>
          </a:xfrm>
          <a:prstGeom prst="rect">
            <a:avLst/>
          </a:prstGeo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 2" pitchFamily="18" charset="2"/>
              <a:buChar char=""/>
              <a:tabLst/>
              <a:defRPr sz="1600">
                <a:latin typeface="Calibri" charset="0"/>
                <a:ea typeface="Calibri" charset="0"/>
                <a:cs typeface="Calibri" charset="0"/>
              </a:defRPr>
            </a:lvl1pPr>
            <a:lvl2pPr marL="457200" indent="-228600">
              <a:buClr>
                <a:schemeClr val="accent1"/>
              </a:buClr>
              <a:buSzPct val="60000"/>
              <a:buFont typeface="Wingdings" charset="2"/>
              <a:buChar char="Ø"/>
              <a:defRPr lang="en-US" sz="16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685800" indent="-228600">
              <a:buClr>
                <a:schemeClr val="accent1"/>
              </a:buClr>
              <a:buSzPct val="60000"/>
              <a:buFont typeface="Courier New" charset="0"/>
              <a:buChar char="o"/>
              <a:defRPr sz="1600">
                <a:latin typeface="Calibri" charset="0"/>
                <a:ea typeface="Calibri" charset="0"/>
                <a:cs typeface="Calibri" charset="0"/>
              </a:defRPr>
            </a:lvl3pPr>
            <a:lvl4pPr marL="914400" indent="-228600">
              <a:buClr>
                <a:schemeClr val="accent1"/>
              </a:buClr>
              <a:buSzPct val="60000"/>
              <a:buFont typeface="Arial" charset="0"/>
              <a:buChar char="•"/>
              <a:defRPr sz="1600">
                <a:latin typeface="Calibri" charset="0"/>
                <a:ea typeface="Calibri" charset="0"/>
                <a:cs typeface="Calibri" charset="0"/>
              </a:defRPr>
            </a:lvl4pPr>
            <a:lvl5pPr marL="1143000">
              <a:buClr>
                <a:schemeClr val="accent1"/>
              </a:buClr>
              <a:buSzPct val="60000"/>
              <a:buFont typeface="Arial" pitchFamily="34" charset="0"/>
              <a:buChar char="–"/>
              <a:defRPr sz="16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7"/>
          </p:nvPr>
        </p:nvSpPr>
        <p:spPr>
          <a:xfrm>
            <a:off x="6197600" y="1417320"/>
            <a:ext cx="5486400" cy="4572000"/>
          </a:xfrm>
          <a:prstGeom prst="rect">
            <a:avLst/>
          </a:prstGeo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 2" pitchFamily="18" charset="2"/>
              <a:buChar char=""/>
              <a:tabLst/>
              <a:defRPr sz="1600">
                <a:latin typeface="Calibri" charset="0"/>
                <a:ea typeface="Calibri" charset="0"/>
                <a:cs typeface="Calibri" charset="0"/>
              </a:defRPr>
            </a:lvl1pPr>
            <a:lvl2pPr marL="457200" indent="-228600">
              <a:buClr>
                <a:schemeClr val="accent1"/>
              </a:buClr>
              <a:buSzPct val="60000"/>
              <a:buFont typeface="Wingdings" charset="2"/>
              <a:buChar char="Ø"/>
              <a:defRPr lang="en-US" sz="16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685800" indent="-228600">
              <a:buClr>
                <a:schemeClr val="accent1"/>
              </a:buClr>
              <a:buSzPct val="60000"/>
              <a:buFont typeface="Courier New" charset="0"/>
              <a:buChar char="o"/>
              <a:defRPr sz="1600">
                <a:latin typeface="Calibri" charset="0"/>
                <a:ea typeface="Calibri" charset="0"/>
                <a:cs typeface="Calibri" charset="0"/>
              </a:defRPr>
            </a:lvl3pPr>
            <a:lvl4pPr marL="914400" indent="-228600">
              <a:buClr>
                <a:schemeClr val="accent1"/>
              </a:buClr>
              <a:buSzPct val="60000"/>
              <a:buFont typeface="Arial" charset="0"/>
              <a:buChar char="•"/>
              <a:defRPr sz="1600">
                <a:latin typeface="Calibri" charset="0"/>
                <a:ea typeface="Calibri" charset="0"/>
                <a:cs typeface="Calibri" charset="0"/>
              </a:defRPr>
            </a:lvl4pPr>
            <a:lvl5pPr marL="1143000">
              <a:buClr>
                <a:schemeClr val="accent1"/>
              </a:buClr>
              <a:buSzPct val="60000"/>
              <a:buFont typeface="Arial" pitchFamily="34" charset="0"/>
              <a:buChar char="–"/>
              <a:defRPr sz="16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463EAD6B-1B79-144E-A805-1CA6FF1F03FA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6" name="Footer Placeholder 12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Constructive Ownership Rules: Section 318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2748039" y="53702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32828316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tr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Shape 8"/>
          <p:cNvSpPr>
            <a:spLocks noChangeArrowheads="1"/>
          </p:cNvSpPr>
          <p:nvPr userDrawn="1"/>
        </p:nvSpPr>
        <p:spPr bwMode="auto">
          <a:xfrm rot="5400000">
            <a:off x="7797801" y="3117850"/>
            <a:ext cx="4406900" cy="1828800"/>
          </a:xfrm>
          <a:prstGeom prst="homePlate">
            <a:avLst>
              <a:gd name="adj" fmla="val 19772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2" name="AutoShape 4"/>
          <p:cNvSpPr>
            <a:spLocks noChangeArrowheads="1"/>
          </p:cNvSpPr>
          <p:nvPr userDrawn="1"/>
        </p:nvSpPr>
        <p:spPr bwMode="auto">
          <a:xfrm rot="5400000">
            <a:off x="-277813" y="3122613"/>
            <a:ext cx="4416425" cy="18288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3" name="AutoShape 5"/>
          <p:cNvSpPr>
            <a:spLocks noChangeArrowheads="1"/>
          </p:cNvSpPr>
          <p:nvPr userDrawn="1"/>
        </p:nvSpPr>
        <p:spPr bwMode="auto">
          <a:xfrm rot="5400000">
            <a:off x="1741488" y="3122613"/>
            <a:ext cx="4416425" cy="18288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4" name="AutoShape 6"/>
          <p:cNvSpPr>
            <a:spLocks noChangeArrowheads="1"/>
          </p:cNvSpPr>
          <p:nvPr userDrawn="1"/>
        </p:nvSpPr>
        <p:spPr bwMode="auto">
          <a:xfrm rot="5400000">
            <a:off x="3758672" y="3122613"/>
            <a:ext cx="4416425" cy="1828800"/>
          </a:xfrm>
          <a:prstGeom prst="homePlate">
            <a:avLst>
              <a:gd name="adj" fmla="val 19772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5" name="AutoShape 7"/>
          <p:cNvSpPr>
            <a:spLocks noChangeArrowheads="1"/>
          </p:cNvSpPr>
          <p:nvPr userDrawn="1"/>
        </p:nvSpPr>
        <p:spPr bwMode="auto">
          <a:xfrm rot="5400000">
            <a:off x="5777972" y="3122613"/>
            <a:ext cx="4416425" cy="18288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1016000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1"/>
          </p:nvPr>
        </p:nvSpPr>
        <p:spPr>
          <a:xfrm>
            <a:off x="3035300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2"/>
          </p:nvPr>
        </p:nvSpPr>
        <p:spPr>
          <a:xfrm>
            <a:off x="5052484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7071784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9086851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812800" y="2133601"/>
            <a:ext cx="10521696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812800" y="3390901"/>
            <a:ext cx="10521696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  <a:lvl4pPr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812800" y="4648200"/>
            <a:ext cx="10521696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  <a:lvl4pPr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/>
            </a:lvl1pPr>
          </a:lstStyle>
          <a:p>
            <a:fld id="{4755A724-3117-D848-90FF-6F79FEC2065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Constructive Ownership Rules: Section 318</a:t>
            </a:r>
          </a:p>
        </p:txBody>
      </p:sp>
    </p:spTree>
    <p:extLst>
      <p:ext uri="{BB962C8B-B14F-4D97-AF65-F5344CB8AC3E}">
        <p14:creationId xmlns:p14="http://schemas.microsoft.com/office/powerpoint/2010/main" val="372974970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Chevrons resulting Fr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4364736" y="1444752"/>
            <a:ext cx="3462528" cy="3968496"/>
          </a:xfrm>
          <a:prstGeom prst="rect">
            <a:avLst/>
          </a:prstGeom>
        </p:spPr>
        <p:txBody>
          <a:bodyPr wrap="square" lIns="640080" rIns="640080" anchor="ctr" anchorCtr="1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7160768" y="152400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31"/>
          </p:nvPr>
        </p:nvSpPr>
        <p:spPr>
          <a:xfrm flipH="1">
            <a:off x="812800" y="152400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7160768" y="255016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3"/>
          </p:nvPr>
        </p:nvSpPr>
        <p:spPr>
          <a:xfrm flipH="1">
            <a:off x="812800" y="255016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7160768" y="357632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35"/>
          </p:nvPr>
        </p:nvSpPr>
        <p:spPr>
          <a:xfrm flipH="1">
            <a:off x="812800" y="357632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36"/>
          </p:nvPr>
        </p:nvSpPr>
        <p:spPr>
          <a:xfrm>
            <a:off x="7160768" y="460248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4" name="Text Placeholder 19"/>
          <p:cNvSpPr>
            <a:spLocks noGrp="1"/>
          </p:cNvSpPr>
          <p:nvPr>
            <p:ph type="body" sz="quarter" idx="37"/>
          </p:nvPr>
        </p:nvSpPr>
        <p:spPr>
          <a:xfrm flipH="1">
            <a:off x="812800" y="460248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lide Number Placeholder 9"/>
          <p:cNvSpPr>
            <a:spLocks noGrp="1"/>
          </p:cNvSpPr>
          <p:nvPr>
            <p:ph type="sldNum" sz="quarter" idx="38"/>
          </p:nvPr>
        </p:nvSpPr>
        <p:spPr/>
        <p:txBody>
          <a:bodyPr/>
          <a:lstStyle>
            <a:lvl1pPr>
              <a:defRPr/>
            </a:lvl1pPr>
          </a:lstStyle>
          <a:p>
            <a:fld id="{BA6B416F-5AE6-D74C-AE38-5D34E63DFA9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5" name="Footer Placeholder 12"/>
          <p:cNvSpPr>
            <a:spLocks noGrp="1"/>
          </p:cNvSpPr>
          <p:nvPr>
            <p:ph type="ftr" sz="quarter" idx="3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Constructive Ownership Rules: Section 318</a:t>
            </a:r>
          </a:p>
        </p:txBody>
      </p:sp>
    </p:spTree>
    <p:extLst>
      <p:ext uri="{BB962C8B-B14F-4D97-AF65-F5344CB8AC3E}">
        <p14:creationId xmlns:p14="http://schemas.microsoft.com/office/powerpoint/2010/main" val="91335172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Chevrons leading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8331200" y="1420504"/>
            <a:ext cx="3450336" cy="480060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2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2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1115568">
              <a:buClr>
                <a:srgbClr val="B01C1A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670560" y="1554480"/>
            <a:ext cx="737616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670560" y="2748280"/>
            <a:ext cx="737616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670560" y="3942080"/>
            <a:ext cx="737616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23"/>
          </p:nvPr>
        </p:nvSpPr>
        <p:spPr>
          <a:xfrm>
            <a:off x="670560" y="5135880"/>
            <a:ext cx="737616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lvl1pPr>
              <a:defRPr/>
            </a:lvl1pPr>
          </a:lstStyle>
          <a:p>
            <a:fld id="{12EFD6B5-614C-464C-AC16-8E45A0815BB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Constructive Ownership Rules: Section 318</a:t>
            </a:r>
          </a:p>
        </p:txBody>
      </p:sp>
    </p:spTree>
    <p:extLst>
      <p:ext uri="{BB962C8B-B14F-4D97-AF65-F5344CB8AC3E}">
        <p14:creationId xmlns:p14="http://schemas.microsoft.com/office/powerpoint/2010/main" val="43794783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s and threads with ar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406400" y="2362200"/>
            <a:ext cx="8156448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1000" b="1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33"/>
          </p:nvPr>
        </p:nvSpPr>
        <p:spPr>
          <a:xfrm>
            <a:off x="406400" y="3491484"/>
            <a:ext cx="8128000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1000" b="1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406400" y="4620768"/>
            <a:ext cx="8128000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1000" b="1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21"/>
          </p:nvPr>
        </p:nvSpPr>
        <p:spPr>
          <a:xfrm>
            <a:off x="8548577" y="1417320"/>
            <a:ext cx="2804160" cy="429768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27"/>
          </p:nvPr>
        </p:nvSpPr>
        <p:spPr>
          <a:xfrm>
            <a:off x="5854700" y="2136788"/>
            <a:ext cx="1975104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0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0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0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12"/>
          <p:cNvSpPr>
            <a:spLocks noGrp="1"/>
          </p:cNvSpPr>
          <p:nvPr>
            <p:ph type="body" sz="quarter" idx="28"/>
          </p:nvPr>
        </p:nvSpPr>
        <p:spPr>
          <a:xfrm>
            <a:off x="3698748" y="2136788"/>
            <a:ext cx="1975104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0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0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0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12"/>
          <p:cNvSpPr>
            <a:spLocks noGrp="1"/>
          </p:cNvSpPr>
          <p:nvPr>
            <p:ph type="body" sz="quarter" idx="29"/>
          </p:nvPr>
        </p:nvSpPr>
        <p:spPr>
          <a:xfrm>
            <a:off x="1542796" y="2136788"/>
            <a:ext cx="1975104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0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0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0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5"/>
          <p:cNvSpPr>
            <a:spLocks noGrp="1"/>
          </p:cNvSpPr>
          <p:nvPr>
            <p:ph type="body" sz="quarter" idx="30"/>
          </p:nvPr>
        </p:nvSpPr>
        <p:spPr>
          <a:xfrm>
            <a:off x="1542796" y="1738919"/>
            <a:ext cx="1975104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1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5"/>
          <p:cNvSpPr>
            <a:spLocks noGrp="1"/>
          </p:cNvSpPr>
          <p:nvPr>
            <p:ph type="body" sz="quarter" idx="31"/>
          </p:nvPr>
        </p:nvSpPr>
        <p:spPr>
          <a:xfrm>
            <a:off x="3698748" y="1738919"/>
            <a:ext cx="1975104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1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5"/>
          <p:cNvSpPr>
            <a:spLocks noGrp="1"/>
          </p:cNvSpPr>
          <p:nvPr>
            <p:ph type="body" sz="quarter" idx="32"/>
          </p:nvPr>
        </p:nvSpPr>
        <p:spPr>
          <a:xfrm>
            <a:off x="5854700" y="1738919"/>
            <a:ext cx="1975104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1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Content Placeholder 10"/>
          <p:cNvSpPr>
            <a:spLocks noGrp="1"/>
          </p:cNvSpPr>
          <p:nvPr>
            <p:ph sz="quarter" idx="20"/>
          </p:nvPr>
        </p:nvSpPr>
        <p:spPr>
          <a:xfrm>
            <a:off x="8548577" y="1861185"/>
            <a:ext cx="2804160" cy="4206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0"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08AE5534-AA48-F74E-87DE-645A72BA9DD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2" name="Footer Placeholder 12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Constructive Ownership Rules: Section 318</a:t>
            </a:r>
          </a:p>
        </p:txBody>
      </p:sp>
    </p:spTree>
    <p:extLst>
      <p:ext uri="{BB962C8B-B14F-4D97-AF65-F5344CB8AC3E}">
        <p14:creationId xmlns:p14="http://schemas.microsoft.com/office/powerpoint/2010/main" val="144454620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 Phas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1"/>
          <p:cNvSpPr>
            <a:spLocks/>
          </p:cNvSpPr>
          <p:nvPr userDrawn="1"/>
        </p:nvSpPr>
        <p:spPr bwMode="auto">
          <a:xfrm>
            <a:off x="4091518" y="1981201"/>
            <a:ext cx="3382433" cy="339725"/>
          </a:xfrm>
          <a:custGeom>
            <a:avLst/>
            <a:gdLst>
              <a:gd name="T0" fmla="*/ 0 w 2536891"/>
              <a:gd name="T1" fmla="*/ 0 h 488372"/>
              <a:gd name="T2" fmla="*/ 1942613 w 2536891"/>
              <a:gd name="T3" fmla="*/ 0 h 488372"/>
              <a:gd name="T4" fmla="*/ 2455867 w 2536891"/>
              <a:gd name="T5" fmla="*/ 200 h 488372"/>
              <a:gd name="T6" fmla="*/ 2536627 w 2536891"/>
              <a:gd name="T7" fmla="*/ 114356 h 488372"/>
              <a:gd name="T8" fmla="*/ 131751 w 2536891"/>
              <a:gd name="T9" fmla="*/ 114356 h 488372"/>
              <a:gd name="T10" fmla="*/ 81090 w 2536891"/>
              <a:gd name="T11" fmla="*/ 113442 h 488372"/>
              <a:gd name="T12" fmla="*/ 0 w 2536891"/>
              <a:gd name="T13" fmla="*/ 0 h 48837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536891" h="488372">
                <a:moveTo>
                  <a:pt x="0" y="0"/>
                </a:moveTo>
                <a:lnTo>
                  <a:pt x="1942817" y="0"/>
                </a:lnTo>
                <a:lnTo>
                  <a:pt x="2456123" y="856"/>
                </a:lnTo>
                <a:lnTo>
                  <a:pt x="2536891" y="488372"/>
                </a:lnTo>
                <a:lnTo>
                  <a:pt x="131763" y="488372"/>
                </a:lnTo>
                <a:lnTo>
                  <a:pt x="81098" y="484467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800"/>
          </a:p>
        </p:txBody>
      </p:sp>
      <p:sp>
        <p:nvSpPr>
          <p:cNvPr id="17" name="Freeform 13"/>
          <p:cNvSpPr>
            <a:spLocks/>
          </p:cNvSpPr>
          <p:nvPr userDrawn="1"/>
        </p:nvSpPr>
        <p:spPr bwMode="auto">
          <a:xfrm>
            <a:off x="609601" y="1982789"/>
            <a:ext cx="3373967" cy="339725"/>
          </a:xfrm>
          <a:custGeom>
            <a:avLst/>
            <a:gdLst>
              <a:gd name="T0" fmla="*/ 0 w 2529680"/>
              <a:gd name="T1" fmla="*/ 0 h 488372"/>
              <a:gd name="T2" fmla="*/ 1945261 w 2529680"/>
              <a:gd name="T3" fmla="*/ 0 h 488372"/>
              <a:gd name="T4" fmla="*/ 2463980 w 2529680"/>
              <a:gd name="T5" fmla="*/ 200 h 488372"/>
              <a:gd name="T6" fmla="*/ 2532861 w 2529680"/>
              <a:gd name="T7" fmla="*/ 113442 h 488372"/>
              <a:gd name="T8" fmla="*/ 0 w 2529680"/>
              <a:gd name="T9" fmla="*/ 114356 h 488372"/>
              <a:gd name="T10" fmla="*/ 0 w 2529680"/>
              <a:gd name="T11" fmla="*/ 0 h 488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529680" h="488372">
                <a:moveTo>
                  <a:pt x="0" y="0"/>
                </a:moveTo>
                <a:lnTo>
                  <a:pt x="1942817" y="0"/>
                </a:lnTo>
                <a:lnTo>
                  <a:pt x="2460885" y="856"/>
                </a:lnTo>
                <a:lnTo>
                  <a:pt x="2529680" y="484467"/>
                </a:lnTo>
                <a:lnTo>
                  <a:pt x="0" y="488372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800"/>
          </a:p>
        </p:txBody>
      </p:sp>
      <p:sp>
        <p:nvSpPr>
          <p:cNvPr id="21" name="Freeform 14"/>
          <p:cNvSpPr>
            <a:spLocks/>
          </p:cNvSpPr>
          <p:nvPr userDrawn="1"/>
        </p:nvSpPr>
        <p:spPr bwMode="auto">
          <a:xfrm>
            <a:off x="7579785" y="1981201"/>
            <a:ext cx="3829049" cy="339725"/>
          </a:xfrm>
          <a:custGeom>
            <a:avLst/>
            <a:gdLst>
              <a:gd name="T0" fmla="*/ 0 w 2996886"/>
              <a:gd name="T1" fmla="*/ 0 h 488372"/>
              <a:gd name="T2" fmla="*/ 1638173 w 2996886"/>
              <a:gd name="T3" fmla="*/ 0 h 488372"/>
              <a:gd name="T4" fmla="*/ 2526959 w 2996886"/>
              <a:gd name="T5" fmla="*/ 200 h 488372"/>
              <a:gd name="T6" fmla="*/ 2525539 w 2996886"/>
              <a:gd name="T7" fmla="*/ 114356 h 488372"/>
              <a:gd name="T8" fmla="*/ 60236 w 2996886"/>
              <a:gd name="T9" fmla="*/ 114356 h 488372"/>
              <a:gd name="T10" fmla="*/ 0 w 2996886"/>
              <a:gd name="T11" fmla="*/ 0 h 488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996886" h="488372">
                <a:moveTo>
                  <a:pt x="0" y="0"/>
                </a:moveTo>
                <a:lnTo>
                  <a:pt x="1942817" y="0"/>
                </a:lnTo>
                <a:lnTo>
                  <a:pt x="2996886" y="855"/>
                </a:lnTo>
                <a:cubicBezTo>
                  <a:pt x="2996325" y="163361"/>
                  <a:pt x="2995763" y="325866"/>
                  <a:pt x="2995202" y="488372"/>
                </a:cubicBezTo>
                <a:lnTo>
                  <a:pt x="71438" y="488372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800"/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16"/>
          </p:nvPr>
        </p:nvSpPr>
        <p:spPr bwMode="gray">
          <a:xfrm>
            <a:off x="7574514" y="1983087"/>
            <a:ext cx="3834321" cy="1903112"/>
          </a:xfrm>
          <a:custGeom>
            <a:avLst/>
            <a:gdLst>
              <a:gd name="connsiteX0" fmla="*/ 0 w 2674468"/>
              <a:gd name="connsiteY0" fmla="*/ 0 h 1724992"/>
              <a:gd name="connsiteX1" fmla="*/ 2472747 w 2674468"/>
              <a:gd name="connsiteY1" fmla="*/ 0 h 1724992"/>
              <a:gd name="connsiteX2" fmla="*/ 2674468 w 2674468"/>
              <a:gd name="connsiteY2" fmla="*/ 862496 h 1724992"/>
              <a:gd name="connsiteX3" fmla="*/ 2472747 w 2674468"/>
              <a:gd name="connsiteY3" fmla="*/ 1724992 h 1724992"/>
              <a:gd name="connsiteX4" fmla="*/ 0 w 2674468"/>
              <a:gd name="connsiteY4" fmla="*/ 1724992 h 1724992"/>
              <a:gd name="connsiteX5" fmla="*/ 201721 w 2674468"/>
              <a:gd name="connsiteY5" fmla="*/ 862496 h 1724992"/>
              <a:gd name="connsiteX6" fmla="*/ 0 w 2674468"/>
              <a:gd name="connsiteY6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201721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72747" h="1724992">
                <a:moveTo>
                  <a:pt x="0" y="0"/>
                </a:moveTo>
                <a:lnTo>
                  <a:pt x="2472747" y="0"/>
                </a:lnTo>
                <a:lnTo>
                  <a:pt x="2472747" y="1724992"/>
                </a:lnTo>
                <a:lnTo>
                  <a:pt x="0" y="1724992"/>
                </a:lnTo>
                <a:lnTo>
                  <a:pt x="169327" y="862496"/>
                </a:lnTo>
                <a:lnTo>
                  <a:pt x="0" y="0"/>
                </a:lnTo>
                <a:close/>
              </a:path>
            </a:pathLst>
          </a:custGeom>
          <a:noFill/>
          <a:ln w="6350">
            <a:solidFill>
              <a:srgbClr val="A9A9A9"/>
            </a:solidFill>
            <a:miter lim="800000"/>
            <a:headEnd/>
            <a:tailEnd/>
          </a:ln>
        </p:spPr>
        <p:txBody>
          <a:bodyPr lIns="411480" tIns="457200" rIns="137160" bIns="13716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20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2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2625" indent="-169863">
              <a:buClr>
                <a:srgbClr val="B01C2E"/>
              </a:buClr>
              <a:defRPr sz="12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4091412" y="1983087"/>
            <a:ext cx="3565957" cy="1903112"/>
          </a:xfrm>
          <a:prstGeom prst="chevron">
            <a:avLst>
              <a:gd name="adj" fmla="val 10431"/>
            </a:avLst>
          </a:prstGeom>
          <a:ln w="6350">
            <a:solidFill>
              <a:srgbClr val="A9A9A9"/>
            </a:solidFill>
          </a:ln>
        </p:spPr>
        <p:txBody>
          <a:bodyPr lIns="137160" tIns="457200" rIns="137160" bIns="13716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2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2625" indent="-169863">
              <a:buClr>
                <a:srgbClr val="B01C2E"/>
              </a:buClr>
              <a:defRPr sz="12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609600" y="4038600"/>
            <a:ext cx="10769600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0"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609600" y="5937504"/>
            <a:ext cx="5266944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173736" algn="l">
              <a:buClr>
                <a:schemeClr val="accent1"/>
              </a:buClr>
              <a:buFont typeface="Wingdings" pitchFamily="2" charset="2"/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6114371" y="5937504"/>
            <a:ext cx="5266944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173736" algn="l">
              <a:buClr>
                <a:schemeClr val="accent1"/>
              </a:buClr>
              <a:buFont typeface="Wingdings" pitchFamily="2" charset="2"/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609600" y="1417320"/>
            <a:ext cx="6925056" cy="457200"/>
          </a:xfrm>
          <a:prstGeom prst="homePlate">
            <a:avLst>
              <a:gd name="adj" fmla="val 33316"/>
            </a:avLst>
          </a:prstGeom>
          <a:solidFill>
            <a:srgbClr val="B01C2E"/>
          </a:solidFill>
          <a:ln w="6350">
            <a:solidFill>
              <a:srgbClr val="A9A9A9"/>
            </a:solidFill>
          </a:ln>
        </p:spPr>
        <p:txBody>
          <a:bodyPr lIns="137160" tIns="137160" rIns="274320" bIns="13716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7541684" y="1417325"/>
            <a:ext cx="4047744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 marL="342900" marR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609600" y="1983087"/>
            <a:ext cx="3565957" cy="1903112"/>
          </a:xfrm>
          <a:prstGeom prst="homePlate">
            <a:avLst>
              <a:gd name="adj" fmla="val 11448"/>
            </a:avLst>
          </a:prstGeom>
          <a:ln w="6350">
            <a:solidFill>
              <a:srgbClr val="A9A9A9"/>
            </a:solidFill>
          </a:ln>
        </p:spPr>
        <p:txBody>
          <a:bodyPr lIns="137160" tIns="457200" rIns="137160" bIns="13716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2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2625" indent="-169863">
              <a:buClr>
                <a:srgbClr val="B01C2E"/>
              </a:buClr>
              <a:defRPr sz="12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29"/>
          <p:cNvSpPr>
            <a:spLocks noGrp="1"/>
          </p:cNvSpPr>
          <p:nvPr>
            <p:ph type="body" sz="quarter" idx="13"/>
          </p:nvPr>
        </p:nvSpPr>
        <p:spPr>
          <a:xfrm>
            <a:off x="609600" y="1981200"/>
            <a:ext cx="3297573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9"/>
          <p:cNvSpPr>
            <a:spLocks noGrp="1"/>
          </p:cNvSpPr>
          <p:nvPr>
            <p:ph type="body" sz="quarter" idx="15"/>
          </p:nvPr>
        </p:nvSpPr>
        <p:spPr>
          <a:xfrm>
            <a:off x="4192430" y="1988239"/>
            <a:ext cx="3183381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Content Placeholder 10"/>
          <p:cNvSpPr>
            <a:spLocks noGrp="1"/>
          </p:cNvSpPr>
          <p:nvPr>
            <p:ph sz="quarter" idx="18"/>
          </p:nvPr>
        </p:nvSpPr>
        <p:spPr>
          <a:xfrm>
            <a:off x="609600" y="4343400"/>
            <a:ext cx="10769600" cy="14813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3736" indent="-173736">
              <a:lnSpc>
                <a:spcPct val="95000"/>
              </a:lnSpc>
              <a:spcBef>
                <a:spcPts val="720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7472" indent="-173736">
              <a:lnSpc>
                <a:spcPct val="95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521208" indent="-173736">
              <a:lnSpc>
                <a:spcPct val="95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 indent="-173736">
              <a:lnSpc>
                <a:spcPct val="95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914400" indent="-173736">
              <a:lnSpc>
                <a:spcPct val="95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34"/>
          </p:nvPr>
        </p:nvSpPr>
        <p:spPr>
          <a:xfrm>
            <a:off x="7683241" y="1987175"/>
            <a:ext cx="3725596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E70D8206-912D-3041-8A60-C5747B4B98E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Constructive Ownership Rules: Section 318</a:t>
            </a:r>
          </a:p>
        </p:txBody>
      </p:sp>
    </p:spTree>
    <p:extLst>
      <p:ext uri="{BB962C8B-B14F-4D97-AF65-F5344CB8AC3E}">
        <p14:creationId xmlns:p14="http://schemas.microsoft.com/office/powerpoint/2010/main" val="266676501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Workstreams and outcom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entagon 32"/>
          <p:cNvSpPr/>
          <p:nvPr userDrawn="1"/>
        </p:nvSpPr>
        <p:spPr bwMode="auto">
          <a:xfrm>
            <a:off x="7342718" y="1755775"/>
            <a:ext cx="905933" cy="4343400"/>
          </a:xfrm>
          <a:prstGeom prst="homePlate">
            <a:avLst>
              <a:gd name="adj" fmla="val 98835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indent="-117475" eaLnBrk="0" hangingPunct="0">
              <a:lnSpc>
                <a:spcPct val="95000"/>
              </a:lnSpc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idx="38"/>
          </p:nvPr>
        </p:nvSpPr>
        <p:spPr>
          <a:xfrm>
            <a:off x="3991647" y="1290639"/>
            <a:ext cx="3169920" cy="4808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39"/>
          </p:nvPr>
        </p:nvSpPr>
        <p:spPr>
          <a:xfrm>
            <a:off x="637117" y="1290639"/>
            <a:ext cx="3169920" cy="4808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5"/>
          </p:nvPr>
        </p:nvSpPr>
        <p:spPr>
          <a:xfrm>
            <a:off x="3991647" y="1290638"/>
            <a:ext cx="3169920" cy="38039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1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2"/>
          </p:nvPr>
        </p:nvSpPr>
        <p:spPr>
          <a:xfrm>
            <a:off x="8400511" y="1290638"/>
            <a:ext cx="316992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1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30"/>
          </p:nvPr>
        </p:nvSpPr>
        <p:spPr>
          <a:xfrm>
            <a:off x="637117" y="1290638"/>
            <a:ext cx="3169920" cy="380392"/>
          </a:xfrm>
          <a:prstGeom prst="rect">
            <a:avLst/>
          </a:prstGeom>
          <a:solidFill>
            <a:srgbClr val="4D4D4D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1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40"/>
          </p:nvPr>
        </p:nvSpPr>
        <p:spPr>
          <a:xfrm>
            <a:off x="759037" y="1731264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0" rIns="45720" bIns="0" anchor="ctr" anchorCtr="0"/>
          <a:lstStyle>
            <a:lvl1pPr marL="0" indent="-118872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41"/>
          </p:nvPr>
        </p:nvSpPr>
        <p:spPr>
          <a:xfrm>
            <a:off x="759037" y="2357120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42"/>
          </p:nvPr>
        </p:nvSpPr>
        <p:spPr>
          <a:xfrm>
            <a:off x="759037" y="2982976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43"/>
          </p:nvPr>
        </p:nvSpPr>
        <p:spPr>
          <a:xfrm>
            <a:off x="759037" y="3608832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44"/>
          </p:nvPr>
        </p:nvSpPr>
        <p:spPr>
          <a:xfrm>
            <a:off x="759037" y="4234688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45"/>
          </p:nvPr>
        </p:nvSpPr>
        <p:spPr>
          <a:xfrm>
            <a:off x="759037" y="5486400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46"/>
          </p:nvPr>
        </p:nvSpPr>
        <p:spPr>
          <a:xfrm>
            <a:off x="759037" y="4860544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47"/>
          </p:nvPr>
        </p:nvSpPr>
        <p:spPr>
          <a:xfrm>
            <a:off x="4113567" y="1743456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48"/>
          </p:nvPr>
        </p:nvSpPr>
        <p:spPr>
          <a:xfrm>
            <a:off x="4113567" y="2369312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49"/>
          </p:nvPr>
        </p:nvSpPr>
        <p:spPr>
          <a:xfrm>
            <a:off x="4113567" y="2995168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50"/>
          </p:nvPr>
        </p:nvSpPr>
        <p:spPr>
          <a:xfrm>
            <a:off x="4113567" y="3621024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9"/>
          <p:cNvSpPr>
            <a:spLocks noGrp="1"/>
          </p:cNvSpPr>
          <p:nvPr>
            <p:ph type="body" sz="quarter" idx="51"/>
          </p:nvPr>
        </p:nvSpPr>
        <p:spPr>
          <a:xfrm>
            <a:off x="4113567" y="4246880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52"/>
          </p:nvPr>
        </p:nvSpPr>
        <p:spPr>
          <a:xfrm>
            <a:off x="4113567" y="5498592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53"/>
          </p:nvPr>
        </p:nvSpPr>
        <p:spPr>
          <a:xfrm>
            <a:off x="4113567" y="4872736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9"/>
          <p:cNvSpPr>
            <a:spLocks noGrp="1"/>
          </p:cNvSpPr>
          <p:nvPr>
            <p:ph type="body" sz="quarter" idx="54"/>
          </p:nvPr>
        </p:nvSpPr>
        <p:spPr>
          <a:xfrm>
            <a:off x="8400511" y="1743456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55"/>
          </p:nvPr>
        </p:nvSpPr>
        <p:spPr>
          <a:xfrm>
            <a:off x="8400511" y="2369312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56"/>
          </p:nvPr>
        </p:nvSpPr>
        <p:spPr>
          <a:xfrm>
            <a:off x="8400511" y="2995168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57"/>
          </p:nvPr>
        </p:nvSpPr>
        <p:spPr>
          <a:xfrm>
            <a:off x="8400511" y="3621024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58"/>
          </p:nvPr>
        </p:nvSpPr>
        <p:spPr>
          <a:xfrm>
            <a:off x="8400511" y="4246880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59"/>
          </p:nvPr>
        </p:nvSpPr>
        <p:spPr>
          <a:xfrm>
            <a:off x="8400511" y="5498592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9"/>
          <p:cNvSpPr>
            <a:spLocks noGrp="1"/>
          </p:cNvSpPr>
          <p:nvPr>
            <p:ph type="body" sz="quarter" idx="60"/>
          </p:nvPr>
        </p:nvSpPr>
        <p:spPr>
          <a:xfrm>
            <a:off x="8400511" y="4872736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4" name="Slide Number Placeholder 9"/>
          <p:cNvSpPr>
            <a:spLocks noGrp="1"/>
          </p:cNvSpPr>
          <p:nvPr>
            <p:ph type="sldNum" sz="quarter" idx="61"/>
          </p:nvPr>
        </p:nvSpPr>
        <p:spPr/>
        <p:txBody>
          <a:bodyPr/>
          <a:lstStyle>
            <a:lvl1pPr>
              <a:defRPr/>
            </a:lvl1pPr>
          </a:lstStyle>
          <a:p>
            <a:fld id="{250D9D91-D592-1043-AF8D-0FC015913F1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5" name="Footer Placeholder 33"/>
          <p:cNvSpPr>
            <a:spLocks noGrp="1"/>
          </p:cNvSpPr>
          <p:nvPr>
            <p:ph type="ftr" sz="quarter" idx="6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Constructive Ownership Rules: Section 318</a:t>
            </a:r>
          </a:p>
        </p:txBody>
      </p:sp>
    </p:spTree>
    <p:extLst>
      <p:ext uri="{BB962C8B-B14F-4D97-AF65-F5344CB8AC3E}">
        <p14:creationId xmlns:p14="http://schemas.microsoft.com/office/powerpoint/2010/main" val="108960029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Elements Leading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entagon 14"/>
          <p:cNvSpPr/>
          <p:nvPr userDrawn="1"/>
        </p:nvSpPr>
        <p:spPr bwMode="auto">
          <a:xfrm>
            <a:off x="7133167" y="1497014"/>
            <a:ext cx="905933" cy="4352925"/>
          </a:xfrm>
          <a:prstGeom prst="homePlate">
            <a:avLst>
              <a:gd name="adj" fmla="val 98835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9549384" y="-97536"/>
            <a:ext cx="640080" cy="3425952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8156448" y="1981200"/>
            <a:ext cx="3425952" cy="411480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" pitchFamily="2" charset="2"/>
              <a:buChar char="§"/>
              <a:defRPr sz="1200" b="1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200" b="1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 b="1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200" b="1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508004" y="1497016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22"/>
          </p:nvPr>
        </p:nvSpPr>
        <p:spPr>
          <a:xfrm>
            <a:off x="508004" y="298543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23"/>
          </p:nvPr>
        </p:nvSpPr>
        <p:spPr>
          <a:xfrm>
            <a:off x="508004" y="447385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24"/>
          </p:nvPr>
        </p:nvSpPr>
        <p:spPr>
          <a:xfrm>
            <a:off x="2743204" y="1497016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25"/>
          </p:nvPr>
        </p:nvSpPr>
        <p:spPr>
          <a:xfrm>
            <a:off x="2743204" y="298543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6"/>
          </p:nvPr>
        </p:nvSpPr>
        <p:spPr>
          <a:xfrm>
            <a:off x="2743204" y="447385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27"/>
          </p:nvPr>
        </p:nvSpPr>
        <p:spPr>
          <a:xfrm>
            <a:off x="4978404" y="1497016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Content Placeholder 3"/>
          <p:cNvSpPr>
            <a:spLocks noGrp="1"/>
          </p:cNvSpPr>
          <p:nvPr>
            <p:ph sz="half" idx="28"/>
          </p:nvPr>
        </p:nvSpPr>
        <p:spPr>
          <a:xfrm>
            <a:off x="4978404" y="298543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0" name="Content Placeholder 3"/>
          <p:cNvSpPr>
            <a:spLocks noGrp="1"/>
          </p:cNvSpPr>
          <p:nvPr>
            <p:ph sz="half" idx="29"/>
          </p:nvPr>
        </p:nvSpPr>
        <p:spPr>
          <a:xfrm>
            <a:off x="4978404" y="447385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9"/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/>
            </a:lvl1pPr>
          </a:lstStyle>
          <a:p>
            <a:fld id="{09CF501B-85A3-0748-9525-578425C4928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Constructive Ownership Rules: Section 318</a:t>
            </a:r>
          </a:p>
        </p:txBody>
      </p:sp>
    </p:spTree>
    <p:extLst>
      <p:ext uri="{BB962C8B-B14F-4D97-AF65-F5344CB8AC3E}">
        <p14:creationId xmlns:p14="http://schemas.microsoft.com/office/powerpoint/2010/main" val="13158449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lated Text Blocks - Sequ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Elbow Connector 24"/>
          <p:cNvCxnSpPr>
            <a:cxnSpLocks noChangeShapeType="1"/>
          </p:cNvCxnSpPr>
          <p:nvPr userDrawn="1"/>
        </p:nvCxnSpPr>
        <p:spPr bwMode="auto">
          <a:xfrm rot="16200000" flipH="1">
            <a:off x="1340909" y="2289175"/>
            <a:ext cx="768350" cy="850900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Elbow Connector 28"/>
          <p:cNvCxnSpPr>
            <a:cxnSpLocks noChangeShapeType="1"/>
          </p:cNvCxnSpPr>
          <p:nvPr userDrawn="1"/>
        </p:nvCxnSpPr>
        <p:spPr bwMode="auto">
          <a:xfrm rot="16200000" flipH="1">
            <a:off x="2881313" y="3486680"/>
            <a:ext cx="752475" cy="833967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Elbow Connector 39"/>
          <p:cNvCxnSpPr>
            <a:cxnSpLocks noChangeShapeType="1"/>
          </p:cNvCxnSpPr>
          <p:nvPr userDrawn="1"/>
        </p:nvCxnSpPr>
        <p:spPr bwMode="auto">
          <a:xfrm rot="16200000" flipH="1">
            <a:off x="4429126" y="4714875"/>
            <a:ext cx="698500" cy="793751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Content Placeholder 3"/>
          <p:cNvSpPr>
            <a:spLocks noGrp="1"/>
          </p:cNvSpPr>
          <p:nvPr>
            <p:ph sz="half" idx="17"/>
          </p:nvPr>
        </p:nvSpPr>
        <p:spPr>
          <a:xfrm>
            <a:off x="5175608" y="4986243"/>
            <a:ext cx="6413145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76213" marR="0" indent="-1762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1200"/>
            </a:lvl1pPr>
            <a:lvl2pPr marL="342900" indent="-166688">
              <a:buClr>
                <a:srgbClr val="B01C2E"/>
              </a:buClr>
              <a:buSzPct val="125000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14"/>
          </p:nvPr>
        </p:nvSpPr>
        <p:spPr>
          <a:xfrm>
            <a:off x="638822" y="1441358"/>
            <a:ext cx="6413145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76213" marR="0" indent="-1762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1200"/>
            </a:lvl1pPr>
            <a:lvl2pPr marL="342900" indent="-166688">
              <a:buClr>
                <a:srgbClr val="B01C2E"/>
              </a:buClr>
              <a:buSzPct val="125000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5"/>
          </p:nvPr>
        </p:nvSpPr>
        <p:spPr>
          <a:xfrm>
            <a:off x="2150310" y="2622986"/>
            <a:ext cx="6413145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76213" marR="0" indent="-1762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1200"/>
            </a:lvl1pPr>
            <a:lvl2pPr marL="342900" indent="-166688">
              <a:buClr>
                <a:srgbClr val="B01C2E"/>
              </a:buClr>
              <a:buSzPct val="125000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6"/>
          </p:nvPr>
        </p:nvSpPr>
        <p:spPr>
          <a:xfrm>
            <a:off x="3674314" y="3804614"/>
            <a:ext cx="6413145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76213" marR="0" indent="-1762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1200"/>
            </a:lvl1pPr>
            <a:lvl2pPr marL="342900" indent="-166688">
              <a:buClr>
                <a:srgbClr val="B01C2E"/>
              </a:buClr>
              <a:buSzPct val="125000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0C10D6D8-3B97-854D-B9A2-DD1E2B17F6F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3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Constructive Ownership Rules: Section 318</a:t>
            </a:r>
          </a:p>
        </p:txBody>
      </p:sp>
    </p:spTree>
    <p:extLst>
      <p:ext uri="{BB962C8B-B14F-4D97-AF65-F5344CB8AC3E}">
        <p14:creationId xmlns:p14="http://schemas.microsoft.com/office/powerpoint/2010/main" val="108305920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uide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rallelogram 6"/>
          <p:cNvSpPr/>
          <p:nvPr userDrawn="1"/>
        </p:nvSpPr>
        <p:spPr bwMode="auto">
          <a:xfrm>
            <a:off x="950384" y="1782764"/>
            <a:ext cx="10625667" cy="528637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8" name="Parallelogram 7"/>
          <p:cNvSpPr/>
          <p:nvPr userDrawn="1"/>
        </p:nvSpPr>
        <p:spPr bwMode="auto">
          <a:xfrm>
            <a:off x="950384" y="5300664"/>
            <a:ext cx="10625667" cy="530225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4" name="Parallelogram 13"/>
          <p:cNvSpPr/>
          <p:nvPr userDrawn="1"/>
        </p:nvSpPr>
        <p:spPr bwMode="auto">
          <a:xfrm>
            <a:off x="950384" y="4129089"/>
            <a:ext cx="10625667" cy="528637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5" name="Parallelogram 14"/>
          <p:cNvSpPr/>
          <p:nvPr userDrawn="1"/>
        </p:nvSpPr>
        <p:spPr bwMode="auto">
          <a:xfrm>
            <a:off x="950384" y="2955925"/>
            <a:ext cx="10625667" cy="528638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944921" y="1501649"/>
            <a:ext cx="9934099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76213" indent="-176213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-166688">
              <a:buSzPct val="125000"/>
              <a:defRPr sz="1400"/>
            </a:lvl2pPr>
            <a:lvl3pPr marL="519113" indent="-176213">
              <a:defRPr sz="14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3"/>
          </p:nvPr>
        </p:nvSpPr>
        <p:spPr>
          <a:xfrm>
            <a:off x="944921" y="5019703"/>
            <a:ext cx="9934099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76213" marR="0" indent="-176213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bg1"/>
                </a:solidFill>
              </a:defRPr>
            </a:lvl1pPr>
            <a:lvl2pPr marL="342900" indent="-166688">
              <a:buSzPct val="125000"/>
              <a:defRPr sz="1400"/>
            </a:lvl2pPr>
            <a:lvl3pPr marL="519113" indent="-176213">
              <a:defRPr sz="14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4"/>
          </p:nvPr>
        </p:nvSpPr>
        <p:spPr>
          <a:xfrm>
            <a:off x="944921" y="3847016"/>
            <a:ext cx="9934099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76213" indent="-176213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-166688">
              <a:buSzPct val="125000"/>
              <a:defRPr sz="1400"/>
            </a:lvl2pPr>
            <a:lvl3pPr marL="519113" indent="-176213">
              <a:defRPr sz="14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15"/>
          </p:nvPr>
        </p:nvSpPr>
        <p:spPr>
          <a:xfrm>
            <a:off x="944921" y="2674335"/>
            <a:ext cx="9934099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76213" indent="-176213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-166688">
              <a:buSzPct val="125000"/>
              <a:defRPr sz="1400"/>
            </a:lvl2pPr>
            <a:lvl3pPr marL="519113" indent="-176213">
              <a:defRPr sz="14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97E92AD8-7AD1-8240-8596-9839AB315E2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4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Constructive Ownership Rules: Section 318</a:t>
            </a:r>
          </a:p>
        </p:txBody>
      </p:sp>
    </p:spTree>
    <p:extLst>
      <p:ext uri="{BB962C8B-B14F-4D97-AF65-F5344CB8AC3E}">
        <p14:creationId xmlns:p14="http://schemas.microsoft.com/office/powerpoint/2010/main" val="8302357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s and threads with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8"/>
          <p:cNvCxnSpPr>
            <a:cxnSpLocks noChangeShapeType="1"/>
          </p:cNvCxnSpPr>
          <p:nvPr userDrawn="1"/>
        </p:nvCxnSpPr>
        <p:spPr bwMode="auto">
          <a:xfrm>
            <a:off x="637117" y="3294064"/>
            <a:ext cx="10651067" cy="1587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Straight Connector 9"/>
          <p:cNvCxnSpPr>
            <a:cxnSpLocks noChangeShapeType="1"/>
          </p:cNvCxnSpPr>
          <p:nvPr userDrawn="1"/>
        </p:nvCxnSpPr>
        <p:spPr bwMode="auto">
          <a:xfrm>
            <a:off x="637117" y="4670425"/>
            <a:ext cx="10651067" cy="1588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10"/>
          <p:cNvCxnSpPr>
            <a:cxnSpLocks noChangeShapeType="1"/>
          </p:cNvCxnSpPr>
          <p:nvPr userDrawn="1"/>
        </p:nvCxnSpPr>
        <p:spPr bwMode="auto">
          <a:xfrm>
            <a:off x="637117" y="6046789"/>
            <a:ext cx="10651067" cy="1587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2110661" y="1290643"/>
            <a:ext cx="2494291" cy="600507"/>
          </a:xfrm>
          <a:prstGeom prst="homePlate">
            <a:avLst>
              <a:gd name="adj" fmla="val 31973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9195340" y="1290643"/>
            <a:ext cx="2538493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30"/>
          </p:nvPr>
        </p:nvSpPr>
        <p:spPr>
          <a:xfrm>
            <a:off x="6819046" y="1290643"/>
            <a:ext cx="2538493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31"/>
          </p:nvPr>
        </p:nvSpPr>
        <p:spPr>
          <a:xfrm>
            <a:off x="4442752" y="1290643"/>
            <a:ext cx="2538493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609600" y="2068960"/>
            <a:ext cx="134112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609600" y="3436667"/>
            <a:ext cx="134112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609600" y="4802487"/>
            <a:ext cx="134112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110661" y="2068960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2110661" y="3441508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2110661" y="4807328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4442752" y="2066925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4442752" y="343947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4442752" y="480529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6819045" y="2066925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6819045" y="343947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6819045" y="480529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9195340" y="2066925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44"/>
          </p:nvPr>
        </p:nvSpPr>
        <p:spPr>
          <a:xfrm>
            <a:off x="9195340" y="343947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9195340" y="480529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Slide Number Placeholder 9"/>
          <p:cNvSpPr>
            <a:spLocks noGrp="1"/>
          </p:cNvSpPr>
          <p:nvPr>
            <p:ph type="sldNum" sz="quarter" idx="46"/>
          </p:nvPr>
        </p:nvSpPr>
        <p:spPr/>
        <p:txBody>
          <a:bodyPr/>
          <a:lstStyle>
            <a:lvl1pPr>
              <a:defRPr/>
            </a:lvl1pPr>
          </a:lstStyle>
          <a:p>
            <a:fld id="{BC9105C1-E9DE-DA45-BFF7-4F496C07EBD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6" name="Footer Placeholder 37"/>
          <p:cNvSpPr>
            <a:spLocks noGrp="1"/>
          </p:cNvSpPr>
          <p:nvPr>
            <p:ph type="ftr" sz="quarter" idx="47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Constructive Ownership Rules: Section 318</a:t>
            </a:r>
          </a:p>
        </p:txBody>
      </p:sp>
    </p:spTree>
    <p:extLst>
      <p:ext uri="{BB962C8B-B14F-4D97-AF65-F5344CB8AC3E}">
        <p14:creationId xmlns:p14="http://schemas.microsoft.com/office/powerpoint/2010/main" val="2708160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p /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508000" y="1417320"/>
            <a:ext cx="54864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6197600" y="1417320"/>
            <a:ext cx="54864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508000" y="3886200"/>
            <a:ext cx="111760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DBDD9035-58B9-F243-8D2E-5AB7C4167337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8" name="Footer Placeholder 12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Constructive Ownership Rules: Section 318</a:t>
            </a:r>
          </a:p>
        </p:txBody>
      </p:sp>
    </p:spTree>
    <p:extLst>
      <p:ext uri="{BB962C8B-B14F-4D97-AF65-F5344CB8AC3E}">
        <p14:creationId xmlns:p14="http://schemas.microsoft.com/office/powerpoint/2010/main" val="133839024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entagon 11"/>
          <p:cNvSpPr>
            <a:spLocks noChangeArrowheads="1"/>
          </p:cNvSpPr>
          <p:nvPr userDrawn="1"/>
        </p:nvSpPr>
        <p:spPr bwMode="auto">
          <a:xfrm>
            <a:off x="2868085" y="1277938"/>
            <a:ext cx="8824383" cy="582612"/>
          </a:xfrm>
          <a:prstGeom prst="homePlate">
            <a:avLst>
              <a:gd name="adj" fmla="val 39286"/>
            </a:avLst>
          </a:prstGeom>
          <a:solidFill>
            <a:schemeClr val="accent1"/>
          </a:solidFill>
          <a:ln w="12700">
            <a:solidFill>
              <a:srgbClr val="A9A9A9"/>
            </a:solidFill>
            <a:miter lim="800000"/>
            <a:headEnd/>
            <a:tailEnd/>
          </a:ln>
        </p:spPr>
        <p:txBody>
          <a:bodyPr lIns="137160" tIns="137160" rIns="228600" bIns="13716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800" b="1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23" name="Straight Connector 9"/>
          <p:cNvCxnSpPr>
            <a:cxnSpLocks noChangeShapeType="1"/>
          </p:cNvCxnSpPr>
          <p:nvPr userDrawn="1"/>
        </p:nvCxnSpPr>
        <p:spPr bwMode="auto">
          <a:xfrm>
            <a:off x="2880784" y="1568450"/>
            <a:ext cx="8811683" cy="0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10"/>
          <p:cNvCxnSpPr>
            <a:cxnSpLocks noChangeShapeType="1"/>
          </p:cNvCxnSpPr>
          <p:nvPr userDrawn="1"/>
        </p:nvCxnSpPr>
        <p:spPr bwMode="auto">
          <a:xfrm rot="16200000" flipH="1">
            <a:off x="554302" y="3602303"/>
            <a:ext cx="4665662" cy="16933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5" name="Group 115"/>
          <p:cNvGrpSpPr>
            <a:grpSpLocks/>
          </p:cNvGrpSpPr>
          <p:nvPr userDrawn="1"/>
        </p:nvGrpSpPr>
        <p:grpSpPr bwMode="auto">
          <a:xfrm>
            <a:off x="3445933" y="1576388"/>
            <a:ext cx="7374467" cy="4367212"/>
            <a:chOff x="2585007" y="1576462"/>
            <a:chExt cx="5530617" cy="4041195"/>
          </a:xfrm>
        </p:grpSpPr>
        <p:cxnSp>
          <p:nvCxnSpPr>
            <p:cNvPr id="42" name="Straight Connector 12"/>
            <p:cNvCxnSpPr>
              <a:cxnSpLocks noChangeShapeType="1"/>
            </p:cNvCxnSpPr>
            <p:nvPr userDrawn="1"/>
          </p:nvCxnSpPr>
          <p:spPr bwMode="auto">
            <a:xfrm rot="5400000">
              <a:off x="564416" y="3597053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" name="Straight Connector 13"/>
            <p:cNvCxnSpPr>
              <a:cxnSpLocks noChangeShapeType="1"/>
            </p:cNvCxnSpPr>
            <p:nvPr userDrawn="1"/>
          </p:nvCxnSpPr>
          <p:spPr bwMode="auto">
            <a:xfrm rot="5400000">
              <a:off x="1415280" y="3597055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" name="Straight Connector 14"/>
            <p:cNvCxnSpPr>
              <a:cxnSpLocks noChangeShapeType="1"/>
            </p:cNvCxnSpPr>
            <p:nvPr userDrawn="1"/>
          </p:nvCxnSpPr>
          <p:spPr bwMode="auto">
            <a:xfrm rot="5400000">
              <a:off x="989848" y="3597056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" name="Straight Connector 15"/>
            <p:cNvCxnSpPr>
              <a:cxnSpLocks noChangeShapeType="1"/>
            </p:cNvCxnSpPr>
            <p:nvPr userDrawn="1"/>
          </p:nvCxnSpPr>
          <p:spPr bwMode="auto">
            <a:xfrm rot="5400000">
              <a:off x="2266144" y="3597056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" name="Straight Connector 16"/>
            <p:cNvCxnSpPr>
              <a:cxnSpLocks noChangeShapeType="1"/>
            </p:cNvCxnSpPr>
            <p:nvPr userDrawn="1"/>
          </p:nvCxnSpPr>
          <p:spPr bwMode="auto">
            <a:xfrm rot="5400000">
              <a:off x="1840712" y="3597058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" name="Straight Connector 17"/>
            <p:cNvCxnSpPr>
              <a:cxnSpLocks noChangeShapeType="1"/>
            </p:cNvCxnSpPr>
            <p:nvPr userDrawn="1"/>
          </p:nvCxnSpPr>
          <p:spPr bwMode="auto">
            <a:xfrm rot="5400000">
              <a:off x="3117008" y="3597058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" name="Straight Connector 18"/>
            <p:cNvCxnSpPr>
              <a:cxnSpLocks noChangeShapeType="1"/>
            </p:cNvCxnSpPr>
            <p:nvPr userDrawn="1"/>
          </p:nvCxnSpPr>
          <p:spPr bwMode="auto">
            <a:xfrm rot="5400000">
              <a:off x="2691576" y="3597059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" name="Straight Connector 19"/>
            <p:cNvCxnSpPr>
              <a:cxnSpLocks noChangeShapeType="1"/>
            </p:cNvCxnSpPr>
            <p:nvPr userDrawn="1"/>
          </p:nvCxnSpPr>
          <p:spPr bwMode="auto">
            <a:xfrm rot="5400000">
              <a:off x="3967872" y="3597059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" name="Straight Connector 20"/>
            <p:cNvCxnSpPr>
              <a:cxnSpLocks noChangeShapeType="1"/>
            </p:cNvCxnSpPr>
            <p:nvPr userDrawn="1"/>
          </p:nvCxnSpPr>
          <p:spPr bwMode="auto">
            <a:xfrm rot="5400000">
              <a:off x="3542440" y="3597061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" name="Straight Connector 21"/>
            <p:cNvCxnSpPr>
              <a:cxnSpLocks noChangeShapeType="1"/>
            </p:cNvCxnSpPr>
            <p:nvPr userDrawn="1"/>
          </p:nvCxnSpPr>
          <p:spPr bwMode="auto">
            <a:xfrm rot="5400000">
              <a:off x="4818736" y="3597061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" name="Straight Connector 22"/>
            <p:cNvCxnSpPr>
              <a:cxnSpLocks noChangeShapeType="1"/>
            </p:cNvCxnSpPr>
            <p:nvPr userDrawn="1"/>
          </p:nvCxnSpPr>
          <p:spPr bwMode="auto">
            <a:xfrm rot="5400000">
              <a:off x="4393304" y="3597062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7" name="Straight Connector 23"/>
            <p:cNvCxnSpPr>
              <a:cxnSpLocks noChangeShapeType="1"/>
            </p:cNvCxnSpPr>
            <p:nvPr userDrawn="1"/>
          </p:nvCxnSpPr>
          <p:spPr bwMode="auto">
            <a:xfrm rot="5400000">
              <a:off x="5669600" y="3597062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" name="Straight Connector 24"/>
            <p:cNvCxnSpPr>
              <a:cxnSpLocks noChangeShapeType="1"/>
            </p:cNvCxnSpPr>
            <p:nvPr userDrawn="1"/>
          </p:nvCxnSpPr>
          <p:spPr bwMode="auto">
            <a:xfrm rot="5400000">
              <a:off x="5244168" y="3597064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9" name="Straight Connector 25"/>
            <p:cNvCxnSpPr>
              <a:cxnSpLocks noChangeShapeType="1"/>
            </p:cNvCxnSpPr>
            <p:nvPr userDrawn="1"/>
          </p:nvCxnSpPr>
          <p:spPr bwMode="auto">
            <a:xfrm rot="5400000">
              <a:off x="6095032" y="3597065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60" name="Rectangle 30"/>
          <p:cNvSpPr>
            <a:spLocks noChangeArrowheads="1"/>
          </p:cNvSpPr>
          <p:nvPr userDrawn="1"/>
        </p:nvSpPr>
        <p:spPr bwMode="auto">
          <a:xfrm>
            <a:off x="624417" y="1860550"/>
            <a:ext cx="10759016" cy="4083050"/>
          </a:xfrm>
          <a:prstGeom prst="rect">
            <a:avLst/>
          </a:prstGeom>
          <a:noFill/>
          <a:ln w="12700">
            <a:solidFill>
              <a:srgbClr val="A9A9A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7160" tIns="137160" rIns="228600" bIns="13716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800" b="1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61" name="Rectangle 31"/>
          <p:cNvSpPr>
            <a:spLocks noChangeArrowheads="1"/>
          </p:cNvSpPr>
          <p:nvPr userDrawn="1"/>
        </p:nvSpPr>
        <p:spPr bwMode="auto">
          <a:xfrm>
            <a:off x="624418" y="1277938"/>
            <a:ext cx="2256367" cy="582612"/>
          </a:xfrm>
          <a:prstGeom prst="rect">
            <a:avLst/>
          </a:prstGeom>
          <a:solidFill>
            <a:srgbClr val="4D4D4D"/>
          </a:solidFill>
          <a:ln w="12700">
            <a:solidFill>
              <a:srgbClr val="A9A9A9"/>
            </a:solidFill>
            <a:miter lim="800000"/>
            <a:headEnd/>
            <a:tailEnd/>
          </a:ln>
        </p:spPr>
        <p:txBody>
          <a:bodyPr lIns="137160" tIns="137160" rIns="228600" bIns="13716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800" b="1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62" name="Straight Connector 28"/>
          <p:cNvCxnSpPr>
            <a:cxnSpLocks noChangeShapeType="1"/>
          </p:cNvCxnSpPr>
          <p:nvPr userDrawn="1"/>
        </p:nvCxnSpPr>
        <p:spPr bwMode="auto">
          <a:xfrm>
            <a:off x="630767" y="1277938"/>
            <a:ext cx="2235200" cy="582612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" name="Text Placeholder 12"/>
          <p:cNvSpPr>
            <a:spLocks noGrp="1"/>
          </p:cNvSpPr>
          <p:nvPr>
            <p:ph type="body" sz="quarter" idx="28"/>
          </p:nvPr>
        </p:nvSpPr>
        <p:spPr>
          <a:xfrm>
            <a:off x="2879952" y="1282930"/>
            <a:ext cx="8496387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2"/>
          <p:cNvSpPr>
            <a:spLocks noGrp="1"/>
          </p:cNvSpPr>
          <p:nvPr>
            <p:ph type="body" sz="quarter" idx="31"/>
          </p:nvPr>
        </p:nvSpPr>
        <p:spPr>
          <a:xfrm>
            <a:off x="4021495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4588796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2886892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3454193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6290700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6858001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5156097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5723399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8559905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9127207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7425303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7992604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9694508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44"/>
          </p:nvPr>
        </p:nvSpPr>
        <p:spPr>
          <a:xfrm>
            <a:off x="10261809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10829111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2"/>
          <p:cNvSpPr>
            <a:spLocks noGrp="1"/>
          </p:cNvSpPr>
          <p:nvPr>
            <p:ph type="body" sz="quarter" idx="46"/>
          </p:nvPr>
        </p:nvSpPr>
        <p:spPr>
          <a:xfrm>
            <a:off x="730741" y="1548247"/>
            <a:ext cx="860776" cy="280554"/>
          </a:xfrm>
          <a:prstGeom prst="rect">
            <a:avLst/>
          </a:prstGeom>
          <a:ln w="6350">
            <a:noFill/>
          </a:ln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47"/>
          </p:nvPr>
        </p:nvSpPr>
        <p:spPr>
          <a:xfrm>
            <a:off x="1868569" y="1278088"/>
            <a:ext cx="860776" cy="561107"/>
          </a:xfrm>
          <a:prstGeom prst="rect">
            <a:avLst/>
          </a:prstGeom>
          <a:ln w="6350">
            <a:noFill/>
          </a:ln>
        </p:spPr>
        <p:txBody>
          <a:bodyPr lIns="0" tIns="0" rIns="0" bIns="0" anchor="ctr"/>
          <a:lstStyle>
            <a:lvl1pPr marL="0" marR="0" indent="0" algn="r" defTabSz="914400" rtl="0" eaLnBrk="1" fontAlgn="auto" latinLnBrk="0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7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711200" y="1905000"/>
            <a:ext cx="2072640" cy="3977640"/>
          </a:xfrm>
          <a:prstGeom prst="rect">
            <a:avLst/>
          </a:prstGeom>
          <a:noFill/>
          <a:ln>
            <a:noFill/>
          </a:ln>
        </p:spPr>
        <p:txBody>
          <a:bodyPr wrap="square" lIns="91440" anchor="t" anchorCtr="0">
            <a:noAutofit/>
          </a:bodyPr>
          <a:lstStyle>
            <a:lvl1pPr marL="173736" indent="-173736" algn="l">
              <a:spcBef>
                <a:spcPts val="200"/>
              </a:spcBef>
              <a:buClr>
                <a:srgbClr val="B01C2E"/>
              </a:buClr>
              <a:buFont typeface="Wingdings" pitchFamily="2" charset="2"/>
              <a:buChar char="§"/>
              <a:defRPr sz="12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2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2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3" name="Slide Number Placeholder 9"/>
          <p:cNvSpPr>
            <a:spLocks noGrp="1"/>
          </p:cNvSpPr>
          <p:nvPr>
            <p:ph type="sldNum" sz="quarter" idx="48"/>
          </p:nvPr>
        </p:nvSpPr>
        <p:spPr/>
        <p:txBody>
          <a:bodyPr/>
          <a:lstStyle>
            <a:lvl1pPr>
              <a:defRPr/>
            </a:lvl1pPr>
          </a:lstStyle>
          <a:p>
            <a:fld id="{A2AEA599-6C77-BA4A-9F89-7B2425581CA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4" name="Footer Placeholder 47"/>
          <p:cNvSpPr>
            <a:spLocks noGrp="1"/>
          </p:cNvSpPr>
          <p:nvPr>
            <p:ph type="ftr" sz="quarter" idx="49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Constructive Ownership Rules: Section 318</a:t>
            </a:r>
          </a:p>
        </p:txBody>
      </p:sp>
    </p:spTree>
    <p:extLst>
      <p:ext uri="{BB962C8B-B14F-4D97-AF65-F5344CB8AC3E}">
        <p14:creationId xmlns:p14="http://schemas.microsoft.com/office/powerpoint/2010/main" val="398931242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nt chart or Timelin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11"/>
          <p:cNvSpPr>
            <a:spLocks noChangeArrowheads="1"/>
          </p:cNvSpPr>
          <p:nvPr userDrawn="1"/>
        </p:nvSpPr>
        <p:spPr bwMode="auto">
          <a:xfrm>
            <a:off x="2074333" y="1828801"/>
            <a:ext cx="9508067" cy="379413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endParaRPr lang="en-US" altLang="en-US" sz="1800">
              <a:latin typeface="Arial" charset="0"/>
            </a:endParaRPr>
          </a:p>
        </p:txBody>
      </p:sp>
      <p:sp>
        <p:nvSpPr>
          <p:cNvPr id="71" name="Rectangle 13"/>
          <p:cNvSpPr>
            <a:spLocks noChangeArrowheads="1"/>
          </p:cNvSpPr>
          <p:nvPr userDrawn="1"/>
        </p:nvSpPr>
        <p:spPr bwMode="auto">
          <a:xfrm>
            <a:off x="596900" y="2189163"/>
            <a:ext cx="1464733" cy="3287712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endParaRPr lang="en-US" altLang="en-US" sz="1800">
              <a:latin typeface="Arial" charset="0"/>
            </a:endParaRPr>
          </a:p>
        </p:txBody>
      </p:sp>
      <p:grpSp>
        <p:nvGrpSpPr>
          <p:cNvPr id="72" name="Group 84"/>
          <p:cNvGrpSpPr>
            <a:grpSpLocks/>
          </p:cNvGrpSpPr>
          <p:nvPr userDrawn="1"/>
        </p:nvGrpSpPr>
        <p:grpSpPr bwMode="auto">
          <a:xfrm>
            <a:off x="590551" y="1819275"/>
            <a:ext cx="10979149" cy="3657600"/>
            <a:chOff x="443344" y="1819866"/>
            <a:chExt cx="8234523" cy="3657600"/>
          </a:xfrm>
        </p:grpSpPr>
        <p:grpSp>
          <p:nvGrpSpPr>
            <p:cNvPr id="73" name="Group 83"/>
            <p:cNvGrpSpPr>
              <a:grpSpLocks/>
            </p:cNvGrpSpPr>
            <p:nvPr userDrawn="1"/>
          </p:nvGrpSpPr>
          <p:grpSpPr bwMode="auto">
            <a:xfrm>
              <a:off x="443344" y="2565862"/>
              <a:ext cx="8229600" cy="2556366"/>
              <a:chOff x="443344" y="2565862"/>
              <a:chExt cx="8229600" cy="2556366"/>
            </a:xfrm>
          </p:grpSpPr>
          <p:cxnSp>
            <p:nvCxnSpPr>
              <p:cNvPr id="87" name="Straight Connector 27"/>
              <p:cNvCxnSpPr>
                <a:cxnSpLocks noChangeShapeType="1"/>
              </p:cNvCxnSpPr>
              <p:nvPr userDrawn="1"/>
            </p:nvCxnSpPr>
            <p:spPr bwMode="auto">
              <a:xfrm>
                <a:off x="443344" y="512064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8" name="Straight Connector 28"/>
              <p:cNvCxnSpPr>
                <a:cxnSpLocks noChangeShapeType="1"/>
              </p:cNvCxnSpPr>
              <p:nvPr userDrawn="1"/>
            </p:nvCxnSpPr>
            <p:spPr bwMode="auto">
              <a:xfrm>
                <a:off x="443344" y="475488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9" name="Straight Connector 29"/>
              <p:cNvCxnSpPr>
                <a:cxnSpLocks noChangeShapeType="1"/>
              </p:cNvCxnSpPr>
              <p:nvPr userDrawn="1"/>
            </p:nvCxnSpPr>
            <p:spPr bwMode="auto">
              <a:xfrm>
                <a:off x="443344" y="438912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0" name="Straight Connector 30"/>
              <p:cNvCxnSpPr>
                <a:cxnSpLocks noChangeShapeType="1"/>
              </p:cNvCxnSpPr>
              <p:nvPr userDrawn="1"/>
            </p:nvCxnSpPr>
            <p:spPr bwMode="auto">
              <a:xfrm>
                <a:off x="443344" y="402890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1" name="Straight Connector 31"/>
              <p:cNvCxnSpPr>
                <a:cxnSpLocks noChangeShapeType="1"/>
              </p:cNvCxnSpPr>
              <p:nvPr userDrawn="1"/>
            </p:nvCxnSpPr>
            <p:spPr bwMode="auto">
              <a:xfrm>
                <a:off x="443344" y="366314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2" name="Straight Connector 32"/>
              <p:cNvCxnSpPr>
                <a:cxnSpLocks noChangeShapeType="1"/>
              </p:cNvCxnSpPr>
              <p:nvPr userDrawn="1"/>
            </p:nvCxnSpPr>
            <p:spPr bwMode="auto">
              <a:xfrm>
                <a:off x="443344" y="3302924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3" name="Straight Connector 33"/>
              <p:cNvCxnSpPr>
                <a:cxnSpLocks noChangeShapeType="1"/>
              </p:cNvCxnSpPr>
              <p:nvPr userDrawn="1"/>
            </p:nvCxnSpPr>
            <p:spPr bwMode="auto">
              <a:xfrm>
                <a:off x="443344" y="292608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4" name="Straight Connector 34"/>
              <p:cNvCxnSpPr>
                <a:cxnSpLocks noChangeShapeType="1"/>
              </p:cNvCxnSpPr>
              <p:nvPr userDrawn="1"/>
            </p:nvCxnSpPr>
            <p:spPr bwMode="auto">
              <a:xfrm>
                <a:off x="443344" y="256586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74" name="Group 82"/>
            <p:cNvGrpSpPr>
              <a:grpSpLocks/>
            </p:cNvGrpSpPr>
            <p:nvPr userDrawn="1"/>
          </p:nvGrpSpPr>
          <p:grpSpPr bwMode="auto">
            <a:xfrm>
              <a:off x="2202964" y="1819866"/>
              <a:ext cx="6474903" cy="3657600"/>
              <a:chOff x="2202964" y="1819866"/>
              <a:chExt cx="6474903" cy="3657600"/>
            </a:xfrm>
          </p:grpSpPr>
          <p:cxnSp>
            <p:nvCxnSpPr>
              <p:cNvPr id="75" name="Straight Connector 16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374958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6" name="Straight Connector 17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1022290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7" name="Straight Connector 18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1669622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9" name="Straight Connector 19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2316954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0" name="Straight Connector 20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2964286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1" name="Straight Connector 21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3611618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2" name="Straight Connector 22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4258950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3" name="Straight Connector 23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4906282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4" name="Straight Connector 24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5553614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5" name="Straight Connector 25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6200946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6" name="Straight Connector 26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6848273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95" name="TextBox 36"/>
          <p:cNvSpPr txBox="1">
            <a:spLocks noChangeArrowheads="1"/>
          </p:cNvSpPr>
          <p:nvPr userDrawn="1"/>
        </p:nvSpPr>
        <p:spPr bwMode="auto">
          <a:xfrm>
            <a:off x="683685" y="1566864"/>
            <a:ext cx="1178983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lnSpc>
                <a:spcPts val="1400"/>
              </a:lnSpc>
              <a:spcBef>
                <a:spcPts val="1500"/>
              </a:spcBef>
              <a:buClr>
                <a:schemeClr val="accent1"/>
              </a:buClr>
              <a:buFont typeface="Wingdings 2" pitchFamily="18" charset="2"/>
              <a:buNone/>
              <a:defRPr/>
            </a:pPr>
            <a:r>
              <a:rPr lang="en-US" sz="800" b="1">
                <a:solidFill>
                  <a:srgbClr val="000000"/>
                </a:solidFill>
                <a:latin typeface="Arial" charset="0"/>
                <a:ea typeface="+mn-ea"/>
              </a:rPr>
              <a:t>WEEK NUMBER</a:t>
            </a:r>
          </a:p>
        </p:txBody>
      </p:sp>
      <p:sp>
        <p:nvSpPr>
          <p:cNvPr id="96" name="TextBox 37"/>
          <p:cNvSpPr txBox="1">
            <a:spLocks noChangeArrowheads="1"/>
          </p:cNvSpPr>
          <p:nvPr userDrawn="1"/>
        </p:nvSpPr>
        <p:spPr bwMode="auto">
          <a:xfrm>
            <a:off x="683685" y="1939925"/>
            <a:ext cx="1178983" cy="17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lnSpc>
                <a:spcPts val="1400"/>
              </a:lnSpc>
              <a:spcBef>
                <a:spcPts val="1500"/>
              </a:spcBef>
              <a:buClr>
                <a:schemeClr val="accent1"/>
              </a:buClr>
              <a:buFont typeface="Wingdings 2" pitchFamily="18" charset="2"/>
              <a:buNone/>
              <a:defRPr/>
            </a:pPr>
            <a:r>
              <a:rPr lang="en-US" sz="800" b="1">
                <a:solidFill>
                  <a:srgbClr val="000000"/>
                </a:solidFill>
                <a:latin typeface="Arial" charset="0"/>
                <a:ea typeface="+mn-ea"/>
              </a:rPr>
              <a:t>STARTS ON</a:t>
            </a:r>
          </a:p>
        </p:txBody>
      </p:sp>
      <p:cxnSp>
        <p:nvCxnSpPr>
          <p:cNvPr id="97" name="Straight Connector 39"/>
          <p:cNvCxnSpPr>
            <a:cxnSpLocks noChangeShapeType="1"/>
          </p:cNvCxnSpPr>
          <p:nvPr userDrawn="1"/>
        </p:nvCxnSpPr>
        <p:spPr bwMode="auto">
          <a:xfrm>
            <a:off x="590551" y="2200275"/>
            <a:ext cx="10972800" cy="1588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8" name="Straight Connector 40"/>
          <p:cNvCxnSpPr>
            <a:cxnSpLocks noChangeShapeType="1"/>
          </p:cNvCxnSpPr>
          <p:nvPr userDrawn="1"/>
        </p:nvCxnSpPr>
        <p:spPr bwMode="auto">
          <a:xfrm>
            <a:off x="590551" y="5486400"/>
            <a:ext cx="10972800" cy="1588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9" name="Freeform 40"/>
          <p:cNvSpPr>
            <a:spLocks/>
          </p:cNvSpPr>
          <p:nvPr userDrawn="1"/>
        </p:nvSpPr>
        <p:spPr bwMode="auto">
          <a:xfrm>
            <a:off x="2074334" y="1468439"/>
            <a:ext cx="9469967" cy="4027487"/>
          </a:xfrm>
          <a:custGeom>
            <a:avLst/>
            <a:gdLst>
              <a:gd name="T0" fmla="*/ 0 w 7101191"/>
              <a:gd name="T1" fmla="*/ 4028195 h 4027251"/>
              <a:gd name="T2" fmla="*/ 0 w 7101191"/>
              <a:gd name="T3" fmla="*/ 0 h 4027251"/>
              <a:gd name="T4" fmla="*/ 7106328 w 7101191"/>
              <a:gd name="T5" fmla="*/ 0 h 402725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101191" h="4027251">
                <a:moveTo>
                  <a:pt x="0" y="4027251"/>
                </a:moveTo>
                <a:lnTo>
                  <a:pt x="0" y="0"/>
                </a:lnTo>
                <a:lnTo>
                  <a:pt x="7101191" y="0"/>
                </a:lnTo>
              </a:path>
            </a:pathLst>
          </a:cu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cxnSp>
        <p:nvCxnSpPr>
          <p:cNvPr id="100" name="Straight Connector 42"/>
          <p:cNvCxnSpPr>
            <a:cxnSpLocks noChangeShapeType="1"/>
          </p:cNvCxnSpPr>
          <p:nvPr userDrawn="1"/>
        </p:nvCxnSpPr>
        <p:spPr bwMode="auto">
          <a:xfrm>
            <a:off x="2061634" y="1828800"/>
            <a:ext cx="865717" cy="228600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2061633" y="1835813"/>
            <a:ext cx="861216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937751" y="1835813"/>
            <a:ext cx="862519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3800274" y="1835813"/>
            <a:ext cx="869005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4662791" y="1835813"/>
            <a:ext cx="856035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5518824" y="1835813"/>
            <a:ext cx="86563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6394315" y="1835813"/>
            <a:ext cx="86563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7250347" y="1835813"/>
            <a:ext cx="86563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8112867" y="1835813"/>
            <a:ext cx="869005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8975387" y="1835813"/>
            <a:ext cx="862520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9844389" y="1835813"/>
            <a:ext cx="86563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10700427" y="1835813"/>
            <a:ext cx="87089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625653" y="223026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12"/>
          <p:cNvSpPr>
            <a:spLocks noGrp="1"/>
          </p:cNvSpPr>
          <p:nvPr>
            <p:ph type="body" sz="quarter" idx="46"/>
          </p:nvPr>
        </p:nvSpPr>
        <p:spPr>
          <a:xfrm>
            <a:off x="625653" y="259557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12"/>
          <p:cNvSpPr>
            <a:spLocks noGrp="1"/>
          </p:cNvSpPr>
          <p:nvPr>
            <p:ph type="body" sz="quarter" idx="47"/>
          </p:nvPr>
        </p:nvSpPr>
        <p:spPr>
          <a:xfrm>
            <a:off x="625653" y="296088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Text Placeholder 12"/>
          <p:cNvSpPr>
            <a:spLocks noGrp="1"/>
          </p:cNvSpPr>
          <p:nvPr>
            <p:ph type="body" sz="quarter" idx="48"/>
          </p:nvPr>
        </p:nvSpPr>
        <p:spPr>
          <a:xfrm>
            <a:off x="625653" y="332619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12"/>
          <p:cNvSpPr>
            <a:spLocks noGrp="1"/>
          </p:cNvSpPr>
          <p:nvPr>
            <p:ph type="body" sz="quarter" idx="49"/>
          </p:nvPr>
        </p:nvSpPr>
        <p:spPr>
          <a:xfrm>
            <a:off x="625653" y="369150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" name="Text Placeholder 12"/>
          <p:cNvSpPr>
            <a:spLocks noGrp="1"/>
          </p:cNvSpPr>
          <p:nvPr>
            <p:ph type="body" sz="quarter" idx="50"/>
          </p:nvPr>
        </p:nvSpPr>
        <p:spPr>
          <a:xfrm>
            <a:off x="625653" y="405681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12"/>
          <p:cNvSpPr>
            <a:spLocks noGrp="1"/>
          </p:cNvSpPr>
          <p:nvPr>
            <p:ph type="body" sz="quarter" idx="51"/>
          </p:nvPr>
        </p:nvSpPr>
        <p:spPr>
          <a:xfrm>
            <a:off x="625653" y="5152742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7" name="Text Placeholder 12"/>
          <p:cNvSpPr>
            <a:spLocks noGrp="1"/>
          </p:cNvSpPr>
          <p:nvPr>
            <p:ph type="body" sz="quarter" idx="52"/>
          </p:nvPr>
        </p:nvSpPr>
        <p:spPr>
          <a:xfrm>
            <a:off x="625653" y="442212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12"/>
          <p:cNvSpPr>
            <a:spLocks noGrp="1"/>
          </p:cNvSpPr>
          <p:nvPr>
            <p:ph type="body" sz="quarter" idx="53"/>
          </p:nvPr>
        </p:nvSpPr>
        <p:spPr>
          <a:xfrm>
            <a:off x="625653" y="478743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9" name="Text Placeholder 12"/>
          <p:cNvSpPr>
            <a:spLocks noGrp="1"/>
          </p:cNvSpPr>
          <p:nvPr>
            <p:ph type="body" sz="quarter" idx="54"/>
          </p:nvPr>
        </p:nvSpPr>
        <p:spPr>
          <a:xfrm>
            <a:off x="2083023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94301C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0" name="Text Placeholder 12"/>
          <p:cNvSpPr>
            <a:spLocks noGrp="1"/>
          </p:cNvSpPr>
          <p:nvPr>
            <p:ph type="body" sz="quarter" idx="55"/>
          </p:nvPr>
        </p:nvSpPr>
        <p:spPr>
          <a:xfrm>
            <a:off x="2937751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1" name="Text Placeholder 12"/>
          <p:cNvSpPr>
            <a:spLocks noGrp="1"/>
          </p:cNvSpPr>
          <p:nvPr>
            <p:ph type="body" sz="quarter" idx="56"/>
          </p:nvPr>
        </p:nvSpPr>
        <p:spPr>
          <a:xfrm>
            <a:off x="3800271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2" name="Text Placeholder 12"/>
          <p:cNvSpPr>
            <a:spLocks noGrp="1"/>
          </p:cNvSpPr>
          <p:nvPr>
            <p:ph type="body" sz="quarter" idx="57"/>
          </p:nvPr>
        </p:nvSpPr>
        <p:spPr>
          <a:xfrm>
            <a:off x="4662791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3" name="Text Placeholder 12"/>
          <p:cNvSpPr>
            <a:spLocks noGrp="1"/>
          </p:cNvSpPr>
          <p:nvPr>
            <p:ph type="body" sz="quarter" idx="58"/>
          </p:nvPr>
        </p:nvSpPr>
        <p:spPr>
          <a:xfrm>
            <a:off x="5518824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Text Placeholder 12"/>
          <p:cNvSpPr>
            <a:spLocks noGrp="1"/>
          </p:cNvSpPr>
          <p:nvPr>
            <p:ph type="body" sz="quarter" idx="59"/>
          </p:nvPr>
        </p:nvSpPr>
        <p:spPr>
          <a:xfrm>
            <a:off x="6394315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Text Placeholder 12"/>
          <p:cNvSpPr>
            <a:spLocks noGrp="1"/>
          </p:cNvSpPr>
          <p:nvPr>
            <p:ph type="body" sz="quarter" idx="60"/>
          </p:nvPr>
        </p:nvSpPr>
        <p:spPr>
          <a:xfrm>
            <a:off x="7250347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Text Placeholder 12"/>
          <p:cNvSpPr>
            <a:spLocks noGrp="1"/>
          </p:cNvSpPr>
          <p:nvPr>
            <p:ph type="body" sz="quarter" idx="61"/>
          </p:nvPr>
        </p:nvSpPr>
        <p:spPr>
          <a:xfrm>
            <a:off x="8112867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Text Placeholder 12"/>
          <p:cNvSpPr>
            <a:spLocks noGrp="1"/>
          </p:cNvSpPr>
          <p:nvPr>
            <p:ph type="body" sz="quarter" idx="62"/>
          </p:nvPr>
        </p:nvSpPr>
        <p:spPr>
          <a:xfrm>
            <a:off x="8975387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Text Placeholder 12"/>
          <p:cNvSpPr>
            <a:spLocks noGrp="1"/>
          </p:cNvSpPr>
          <p:nvPr>
            <p:ph type="body" sz="quarter" idx="63"/>
          </p:nvPr>
        </p:nvSpPr>
        <p:spPr>
          <a:xfrm>
            <a:off x="9844389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12"/>
          <p:cNvSpPr>
            <a:spLocks noGrp="1"/>
          </p:cNvSpPr>
          <p:nvPr>
            <p:ph type="body" sz="quarter" idx="64"/>
          </p:nvPr>
        </p:nvSpPr>
        <p:spPr>
          <a:xfrm>
            <a:off x="10700424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9" name="Text Placeholder 178"/>
          <p:cNvSpPr>
            <a:spLocks noGrp="1"/>
          </p:cNvSpPr>
          <p:nvPr>
            <p:ph type="body" sz="quarter" idx="65"/>
          </p:nvPr>
        </p:nvSpPr>
        <p:spPr>
          <a:xfrm>
            <a:off x="2061633" y="2321700"/>
            <a:ext cx="12192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0" name="Text Placeholder 178"/>
          <p:cNvSpPr>
            <a:spLocks noGrp="1"/>
          </p:cNvSpPr>
          <p:nvPr>
            <p:ph type="body" sz="quarter" idx="66"/>
          </p:nvPr>
        </p:nvSpPr>
        <p:spPr>
          <a:xfrm>
            <a:off x="2061633" y="2687010"/>
            <a:ext cx="24384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1" name="Text Placeholder 178"/>
          <p:cNvSpPr>
            <a:spLocks noGrp="1"/>
          </p:cNvSpPr>
          <p:nvPr>
            <p:ph type="body" sz="quarter" idx="67"/>
          </p:nvPr>
        </p:nvSpPr>
        <p:spPr>
          <a:xfrm>
            <a:off x="2061633" y="3052320"/>
            <a:ext cx="36576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2" name="Text Placeholder 178"/>
          <p:cNvSpPr>
            <a:spLocks noGrp="1"/>
          </p:cNvSpPr>
          <p:nvPr>
            <p:ph type="body" sz="quarter" idx="68"/>
          </p:nvPr>
        </p:nvSpPr>
        <p:spPr>
          <a:xfrm>
            <a:off x="2061633" y="3417630"/>
            <a:ext cx="48768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3" name="Text Placeholder 178"/>
          <p:cNvSpPr>
            <a:spLocks noGrp="1"/>
          </p:cNvSpPr>
          <p:nvPr>
            <p:ph type="body" sz="quarter" idx="69"/>
          </p:nvPr>
        </p:nvSpPr>
        <p:spPr>
          <a:xfrm>
            <a:off x="2061633" y="3782940"/>
            <a:ext cx="60960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4" name="Text Placeholder 178"/>
          <p:cNvSpPr>
            <a:spLocks noGrp="1"/>
          </p:cNvSpPr>
          <p:nvPr>
            <p:ph type="body" sz="quarter" idx="70"/>
          </p:nvPr>
        </p:nvSpPr>
        <p:spPr>
          <a:xfrm>
            <a:off x="2061633" y="4148250"/>
            <a:ext cx="12192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5" name="Text Placeholder 178"/>
          <p:cNvSpPr>
            <a:spLocks noGrp="1"/>
          </p:cNvSpPr>
          <p:nvPr>
            <p:ph type="body" sz="quarter" idx="71"/>
          </p:nvPr>
        </p:nvSpPr>
        <p:spPr>
          <a:xfrm>
            <a:off x="2061633" y="4513560"/>
            <a:ext cx="24384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6" name="Text Placeholder 178"/>
          <p:cNvSpPr>
            <a:spLocks noGrp="1"/>
          </p:cNvSpPr>
          <p:nvPr>
            <p:ph type="body" sz="quarter" idx="72"/>
          </p:nvPr>
        </p:nvSpPr>
        <p:spPr>
          <a:xfrm>
            <a:off x="2061633" y="4878870"/>
            <a:ext cx="36576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7" name="Text Placeholder 178"/>
          <p:cNvSpPr>
            <a:spLocks noGrp="1"/>
          </p:cNvSpPr>
          <p:nvPr>
            <p:ph type="body" sz="quarter" idx="73"/>
          </p:nvPr>
        </p:nvSpPr>
        <p:spPr>
          <a:xfrm>
            <a:off x="2061633" y="5244182"/>
            <a:ext cx="48768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8" name="Text Placeholder 178"/>
          <p:cNvSpPr>
            <a:spLocks noGrp="1"/>
          </p:cNvSpPr>
          <p:nvPr>
            <p:ph type="body" sz="quarter" idx="74"/>
          </p:nvPr>
        </p:nvSpPr>
        <p:spPr>
          <a:xfrm>
            <a:off x="4582160" y="5562600"/>
            <a:ext cx="182880" cy="137160"/>
          </a:xfrm>
          <a:prstGeom prst="flowChartExtra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>
              <a:buNone/>
              <a:defRPr sz="8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0" name="Text Placeholder 12"/>
          <p:cNvSpPr>
            <a:spLocks noGrp="1"/>
          </p:cNvSpPr>
          <p:nvPr>
            <p:ph type="body" sz="quarter" idx="76"/>
          </p:nvPr>
        </p:nvSpPr>
        <p:spPr>
          <a:xfrm>
            <a:off x="4064000" y="5817472"/>
            <a:ext cx="1219200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1" name="Text Placeholder 178"/>
          <p:cNvSpPr>
            <a:spLocks noGrp="1"/>
          </p:cNvSpPr>
          <p:nvPr>
            <p:ph type="body" sz="quarter" idx="77"/>
          </p:nvPr>
        </p:nvSpPr>
        <p:spPr>
          <a:xfrm>
            <a:off x="7140089" y="5562600"/>
            <a:ext cx="182880" cy="137160"/>
          </a:xfrm>
          <a:prstGeom prst="flowChartExtra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>
              <a:buNone/>
              <a:defRPr sz="8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2" name="Text Placeholder 12"/>
          <p:cNvSpPr>
            <a:spLocks noGrp="1"/>
          </p:cNvSpPr>
          <p:nvPr>
            <p:ph type="body" sz="quarter" idx="78"/>
          </p:nvPr>
        </p:nvSpPr>
        <p:spPr>
          <a:xfrm>
            <a:off x="6621929" y="5817472"/>
            <a:ext cx="1219200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1" name="Slide Number Placeholder 9"/>
          <p:cNvSpPr>
            <a:spLocks noGrp="1"/>
          </p:cNvSpPr>
          <p:nvPr>
            <p:ph type="sldNum" sz="quarter" idx="79"/>
          </p:nvPr>
        </p:nvSpPr>
        <p:spPr/>
        <p:txBody>
          <a:bodyPr/>
          <a:lstStyle>
            <a:lvl1pPr>
              <a:defRPr/>
            </a:lvl1pPr>
          </a:lstStyle>
          <a:p>
            <a:fld id="{D003C6ED-C4A5-154D-A951-DFA096D6467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2" name="Footer Placeholder 79"/>
          <p:cNvSpPr>
            <a:spLocks noGrp="1"/>
          </p:cNvSpPr>
          <p:nvPr>
            <p:ph type="ftr" sz="quarter" idx="8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Constructive Ownership Rules: Section 318</a:t>
            </a:r>
          </a:p>
        </p:txBody>
      </p:sp>
    </p:spTree>
    <p:extLst>
      <p:ext uri="{BB962C8B-B14F-4D97-AF65-F5344CB8AC3E}">
        <p14:creationId xmlns:p14="http://schemas.microsoft.com/office/powerpoint/2010/main" val="425529262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7"/>
          <p:cNvCxnSpPr>
            <a:cxnSpLocks noChangeShapeType="1"/>
          </p:cNvCxnSpPr>
          <p:nvPr userDrawn="1"/>
        </p:nvCxnSpPr>
        <p:spPr bwMode="auto">
          <a:xfrm>
            <a:off x="2372785" y="5981700"/>
            <a:ext cx="7327900" cy="1588"/>
          </a:xfrm>
          <a:prstGeom prst="line">
            <a:avLst/>
          </a:prstGeom>
          <a:noFill/>
          <a:ln w="9525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389717" y="5453936"/>
            <a:ext cx="7315200" cy="474325"/>
          </a:xfrm>
          <a:prstGeom prst="rect">
            <a:avLst/>
          </a:prstGeom>
        </p:spPr>
        <p:txBody>
          <a:bodyPr/>
          <a:lstStyle>
            <a:lvl1pPr algn="l">
              <a:defRPr sz="1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1166755"/>
            <a:ext cx="7315200" cy="41926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6042020"/>
            <a:ext cx="7315200" cy="3112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 i="1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1026004" y="0"/>
            <a:ext cx="10139992" cy="896112"/>
          </a:xfrm>
          <a:prstGeom prst="rect">
            <a:avLst/>
          </a:prstGeom>
        </p:spPr>
        <p:txBody>
          <a:bodyPr anchor="b"/>
          <a:lstStyle>
            <a:lvl1pPr>
              <a:buNone/>
              <a:defRPr sz="22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14CE4E3-D3DE-AB41-A281-30813EB5473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Constructive Ownership Rules: Section 318</a:t>
            </a:r>
          </a:p>
        </p:txBody>
      </p:sp>
    </p:spTree>
    <p:extLst>
      <p:ext uri="{BB962C8B-B14F-4D97-AF65-F5344CB8AC3E}">
        <p14:creationId xmlns:p14="http://schemas.microsoft.com/office/powerpoint/2010/main" val="281265122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603254" y="14478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603254" y="26670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603254" y="51054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9337923" y="14478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9337923" y="26670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6"/>
          </p:nvPr>
        </p:nvSpPr>
        <p:spPr>
          <a:xfrm>
            <a:off x="9337923" y="38862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9337923" y="51054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603254" y="38862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1B28FF10-2575-714D-9D0B-AB6D45C94EA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2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Constructive Ownership Rules: Section 318</a:t>
            </a:r>
          </a:p>
        </p:txBody>
      </p:sp>
    </p:spTree>
    <p:extLst>
      <p:ext uri="{BB962C8B-B14F-4D97-AF65-F5344CB8AC3E}">
        <p14:creationId xmlns:p14="http://schemas.microsoft.com/office/powerpoint/2010/main" val="150211198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with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212506" y="1419225"/>
            <a:ext cx="3376247" cy="48006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B01C2E"/>
              </a:buClr>
              <a:buFont typeface="Wingdings 2" pitchFamily="18" charset="2"/>
              <a:buChar char=""/>
              <a:defRPr sz="1100"/>
            </a:lvl1pPr>
            <a:lvl2pPr marL="457200" indent="-228600">
              <a:buClr>
                <a:srgbClr val="B01C2E"/>
              </a:buClr>
              <a:buSzPct val="125000"/>
              <a:buFont typeface="Arial" pitchFamily="34" charset="0"/>
              <a:buChar char="•"/>
              <a:defRPr sz="1100"/>
            </a:lvl2pPr>
            <a:lvl3pPr marL="685800">
              <a:buClr>
                <a:srgbClr val="B01C2E"/>
              </a:buClr>
              <a:buFont typeface="Arial" pitchFamily="34" charset="0"/>
              <a:buChar char="–"/>
              <a:defRPr sz="1100"/>
            </a:lvl3pPr>
            <a:lvl4pPr marL="914400">
              <a:buClr>
                <a:srgbClr val="B01C2E"/>
              </a:buClr>
              <a:buFont typeface="Arial" pitchFamily="34" charset="0"/>
              <a:buChar char="–"/>
              <a:defRPr sz="1100"/>
            </a:lvl4pPr>
            <a:lvl5pPr marL="1143000">
              <a:buClr>
                <a:srgbClr val="B01C2E"/>
              </a:buClr>
              <a:buFont typeface="Arial" pitchFamily="34" charset="0"/>
              <a:buChar char="–"/>
              <a:defRPr sz="11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B598768-D1F4-594C-B51E-99B1ED06033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Constructive Ownership Rules: Section 318</a:t>
            </a:r>
          </a:p>
        </p:txBody>
      </p:sp>
    </p:spTree>
    <p:extLst>
      <p:ext uri="{BB962C8B-B14F-4D97-AF65-F5344CB8AC3E}">
        <p14:creationId xmlns:p14="http://schemas.microsoft.com/office/powerpoint/2010/main" val="7582789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766735" y="1419225"/>
            <a:ext cx="6815667" cy="4706938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B01C2E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rgbClr val="B01C2E"/>
              </a:buClr>
              <a:buSzPct val="125000"/>
              <a:buFont typeface="Arial" pitchFamily="34" charset="0"/>
              <a:buChar char="•"/>
              <a:defRPr sz="1200"/>
            </a:lvl2pPr>
            <a:lvl3pPr marL="68580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19226"/>
            <a:ext cx="3891064" cy="4706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i="1">
                <a:solidFill>
                  <a:srgbClr val="666666"/>
                </a:solidFill>
                <a:latin typeface="Times New Roman" pitchFamily="18" charset="0"/>
                <a:cs typeface="Times New Roman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19B113F-1BA8-CA4E-A6B3-92D1D8C0C88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Constructive Ownership Rules: Section 318</a:t>
            </a:r>
          </a:p>
        </p:txBody>
      </p:sp>
    </p:spTree>
    <p:extLst>
      <p:ext uri="{BB962C8B-B14F-4D97-AF65-F5344CB8AC3E}">
        <p14:creationId xmlns:p14="http://schemas.microsoft.com/office/powerpoint/2010/main" val="4313809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09601" y="1419225"/>
            <a:ext cx="6815667" cy="4706938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B01C2E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rgbClr val="B01C2E"/>
              </a:buClr>
              <a:buSzPct val="125000"/>
              <a:buFont typeface="Arial" pitchFamily="34" charset="0"/>
              <a:buChar char="•"/>
              <a:defRPr sz="1200"/>
            </a:lvl2pPr>
            <a:lvl3pPr marL="68580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7687" y="1419226"/>
            <a:ext cx="3891064" cy="4706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i="1">
                <a:solidFill>
                  <a:srgbClr val="666666"/>
                </a:solidFill>
                <a:latin typeface="Times New Roman" pitchFamily="18" charset="0"/>
                <a:cs typeface="Times New Roman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24011BE-5C53-0E48-93A9-5E9857491FB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Constructive Ownership Rules: Section 318</a:t>
            </a:r>
          </a:p>
        </p:txBody>
      </p:sp>
    </p:spTree>
    <p:extLst>
      <p:ext uri="{BB962C8B-B14F-4D97-AF65-F5344CB8AC3E}">
        <p14:creationId xmlns:p14="http://schemas.microsoft.com/office/powerpoint/2010/main" val="400107562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ttorney B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ine 22"/>
          <p:cNvSpPr>
            <a:spLocks noChangeShapeType="1"/>
          </p:cNvSpPr>
          <p:nvPr/>
        </p:nvSpPr>
        <p:spPr bwMode="auto">
          <a:xfrm>
            <a:off x="2768600" y="2667000"/>
            <a:ext cx="88392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3" name="TextBox 13"/>
          <p:cNvSpPr txBox="1">
            <a:spLocks noChangeArrowheads="1"/>
          </p:cNvSpPr>
          <p:nvPr userDrawn="1"/>
        </p:nvSpPr>
        <p:spPr bwMode="auto">
          <a:xfrm>
            <a:off x="2755900" y="1108076"/>
            <a:ext cx="42672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1000" b="1">
                <a:solidFill>
                  <a:srgbClr val="B01C2E"/>
                </a:solidFill>
                <a:latin typeface="Arial" charset="0"/>
                <a:ea typeface="+mn-ea"/>
              </a:rPr>
              <a:t>Specialization</a:t>
            </a:r>
          </a:p>
        </p:txBody>
      </p:sp>
      <p:sp>
        <p:nvSpPr>
          <p:cNvPr id="14" name="TextBox 14"/>
          <p:cNvSpPr txBox="1">
            <a:spLocks noChangeArrowheads="1"/>
          </p:cNvSpPr>
          <p:nvPr userDrawn="1"/>
        </p:nvSpPr>
        <p:spPr bwMode="auto">
          <a:xfrm>
            <a:off x="7340600" y="1108076"/>
            <a:ext cx="42672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1000" b="1">
                <a:solidFill>
                  <a:srgbClr val="B01C2E"/>
                </a:solidFill>
                <a:latin typeface="Arial" charset="0"/>
                <a:ea typeface="+mn-ea"/>
              </a:rPr>
              <a:t>Education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2756408" y="2743200"/>
            <a:ext cx="8851392" cy="3429000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ts val="12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 "/>
              <a:defRPr sz="1000" b="0" baseline="0">
                <a:latin typeface="+mn-lt"/>
              </a:defRPr>
            </a:lvl1pPr>
            <a:lvl2pPr marL="0" indent="0">
              <a:lnSpc>
                <a:spcPts val="1200"/>
              </a:lnSpc>
              <a:spcBef>
                <a:spcPts val="0"/>
              </a:spcBef>
              <a:spcAft>
                <a:spcPts val="1200"/>
              </a:spcAft>
              <a:buFont typeface="Arial" pitchFamily="34" charset="0"/>
              <a:buChar char=" "/>
              <a:defRPr sz="1000" b="1" baseline="0">
                <a:solidFill>
                  <a:srgbClr val="666666"/>
                </a:solidFill>
                <a:latin typeface="Arial" pitchFamily="34" charset="0"/>
              </a:defRPr>
            </a:lvl2pPr>
            <a:lvl3pPr marL="228600" indent="-228600">
              <a:buClr>
                <a:srgbClr val="B01C2E"/>
              </a:buClr>
              <a:buFont typeface="Wingdings 2" pitchFamily="18" charset="2"/>
              <a:buChar char="¡"/>
              <a:defRPr sz="1000" baseline="0">
                <a:latin typeface="Arial" pitchFamily="34" charset="0"/>
              </a:defRPr>
            </a:lvl3pPr>
            <a:lvl4pPr marL="457200" indent="-228600">
              <a:buClr>
                <a:srgbClr val="B01C2E"/>
              </a:buClr>
              <a:buFont typeface="Arial" pitchFamily="34" charset="0"/>
              <a:buChar char="–"/>
              <a:defRPr sz="1000" baseline="0">
                <a:latin typeface="Arial" pitchFamily="34" charset="0"/>
              </a:defRPr>
            </a:lvl4pPr>
            <a:lvl5pPr marL="685800" indent="-228600">
              <a:buClr>
                <a:srgbClr val="B01C2E"/>
              </a:buClr>
              <a:buFont typeface="Arial" pitchFamily="34" charset="0"/>
              <a:buChar char="–"/>
              <a:defRPr sz="10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 baseline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607483" y="1108074"/>
            <a:ext cx="1560576" cy="1563624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607487" y="2722996"/>
            <a:ext cx="2034116" cy="55360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ts val="1000"/>
              </a:lnSpc>
              <a:buNone/>
              <a:defRPr sz="1000" b="0" baseline="0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7340600" y="2144554"/>
            <a:ext cx="4267200" cy="246888"/>
          </a:xfrm>
          <a:prstGeom prst="rect">
            <a:avLst/>
          </a:prstGeom>
          <a:ln w="6350">
            <a:noFill/>
          </a:ln>
        </p:spPr>
        <p:txBody>
          <a:bodyPr lIns="27432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None/>
              <a:defRPr sz="1000" b="1" baseline="0">
                <a:solidFill>
                  <a:srgbClr val="B01C2E"/>
                </a:solidFill>
              </a:defRPr>
            </a:lvl1pPr>
            <a:lvl2pPr marL="118872" indent="-118872">
              <a:buClr>
                <a:srgbClr val="B01C2E"/>
              </a:buClr>
              <a:buFont typeface="Wingdings 2" pitchFamily="18" charset="2"/>
              <a:buNone/>
              <a:defRPr sz="1000" b="1" baseline="0">
                <a:solidFill>
                  <a:srgbClr val="B01C2E"/>
                </a:solidFill>
              </a:defRPr>
            </a:lvl2pPr>
            <a:lvl3pPr marL="0" indent="-118872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240"/>
              </a:spcAft>
              <a:buClr>
                <a:srgbClr val="B01C2E"/>
              </a:buClr>
              <a:buFont typeface="Wingdings 2" pitchFamily="18" charset="2"/>
              <a:buNone/>
              <a:defRPr lang="en-US" sz="1000" b="1" kern="1200" baseline="0" dirty="0" smtClean="0">
                <a:solidFill>
                  <a:srgbClr val="B01C2E"/>
                </a:solidFill>
                <a:latin typeface="+mn-lt"/>
                <a:ea typeface="+mn-ea"/>
                <a:cs typeface="+mn-cs"/>
              </a:defRPr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2756408" y="2144554"/>
            <a:ext cx="4267200" cy="246888"/>
          </a:xfrm>
          <a:prstGeom prst="rect">
            <a:avLst/>
          </a:prstGeom>
          <a:ln w="6350">
            <a:noFill/>
          </a:ln>
        </p:spPr>
        <p:txBody>
          <a:bodyPr lIns="27432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None/>
              <a:defRPr sz="1000" b="1" baseline="0">
                <a:solidFill>
                  <a:srgbClr val="B01C2E"/>
                </a:solidFill>
              </a:defRPr>
            </a:lvl1pPr>
            <a:lvl2pPr marL="118872" indent="-118872">
              <a:buClr>
                <a:srgbClr val="B01C2E"/>
              </a:buClr>
              <a:buFont typeface="Wingdings 2" pitchFamily="18" charset="2"/>
              <a:buNone/>
              <a:defRPr sz="1000" b="1" baseline="0">
                <a:solidFill>
                  <a:srgbClr val="B01C2E"/>
                </a:solidFill>
              </a:defRPr>
            </a:lvl2pPr>
            <a:lvl3pPr marL="0" indent="-118872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240"/>
              </a:spcAft>
              <a:buClr>
                <a:srgbClr val="B01C2E"/>
              </a:buClr>
              <a:buFont typeface="Wingdings 2" pitchFamily="18" charset="2"/>
              <a:buNone/>
              <a:defRPr lang="en-US" sz="1000" b="1" kern="1200" baseline="0" dirty="0" smtClean="0">
                <a:solidFill>
                  <a:srgbClr val="B01C2E"/>
                </a:solidFill>
                <a:latin typeface="+mn-lt"/>
                <a:ea typeface="+mn-ea"/>
                <a:cs typeface="+mn-cs"/>
              </a:defRPr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6"/>
          <p:cNvSpPr>
            <a:spLocks noGrp="1"/>
          </p:cNvSpPr>
          <p:nvPr>
            <p:ph type="body" sz="quarter" idx="41"/>
          </p:nvPr>
        </p:nvSpPr>
        <p:spPr>
          <a:xfrm>
            <a:off x="2756408" y="2308860"/>
            <a:ext cx="4267200" cy="347472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240"/>
              </a:spcAft>
              <a:buNone/>
              <a:defRPr sz="1000" b="0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6"/>
          <p:cNvSpPr>
            <a:spLocks noGrp="1"/>
          </p:cNvSpPr>
          <p:nvPr>
            <p:ph type="body" sz="quarter" idx="42"/>
          </p:nvPr>
        </p:nvSpPr>
        <p:spPr>
          <a:xfrm>
            <a:off x="7340600" y="2308860"/>
            <a:ext cx="4267200" cy="347472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240"/>
              </a:spcAft>
              <a:buNone/>
              <a:defRPr sz="1000" b="0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756408" y="1295400"/>
            <a:ext cx="4267200" cy="82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27432" tIns="45720" rIns="45720" bIns="45720" anchor="t">
            <a:noAutofit/>
          </a:bodyPr>
          <a:lstStyle>
            <a:lvl1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Font typeface="Wingdings 2" pitchFamily="18" charset="2"/>
              <a:buChar char=""/>
              <a:defRPr sz="1000" baseline="0">
                <a:solidFill>
                  <a:schemeClr val="tx1"/>
                </a:solidFill>
              </a:defRPr>
            </a:lvl1pPr>
            <a:lvl2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rgbClr val="B01C2E"/>
              </a:buClr>
              <a:buFont typeface="NSimSun" pitchFamily="49" charset="-122"/>
              <a:buChar char=" "/>
              <a:defRPr sz="1000" baseline="0"/>
            </a:lvl2pPr>
            <a:lvl3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rgbClr val="B01C2E"/>
              </a:buClr>
              <a:buFont typeface="Wingdings 2" pitchFamily="18" charset="2"/>
              <a:buChar char="¡"/>
              <a:defRPr sz="10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9"/>
          <p:cNvSpPr>
            <a:spLocks noGrp="1"/>
          </p:cNvSpPr>
          <p:nvPr>
            <p:ph type="body" sz="quarter" idx="43"/>
          </p:nvPr>
        </p:nvSpPr>
        <p:spPr>
          <a:xfrm>
            <a:off x="7340600" y="1295400"/>
            <a:ext cx="4267200" cy="82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27432" tIns="45720" rIns="45720" bIns="45720" anchor="t">
            <a:noAutofit/>
          </a:bodyPr>
          <a:lstStyle>
            <a:lvl1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Font typeface="Wingdings 2" pitchFamily="18" charset="2"/>
              <a:buChar char=""/>
              <a:defRPr sz="1000" baseline="0">
                <a:solidFill>
                  <a:schemeClr val="tx1"/>
                </a:solidFill>
              </a:defRPr>
            </a:lvl1pPr>
            <a:lvl2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rgbClr val="B01C2E"/>
              </a:buClr>
              <a:buFont typeface="Arial" pitchFamily="34" charset="0"/>
              <a:buChar char=" "/>
              <a:defRPr sz="1000" baseline="0"/>
            </a:lvl2pPr>
            <a:lvl3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rgbClr val="B01C2E"/>
              </a:buClr>
              <a:buFont typeface="Wingdings 2" pitchFamily="18" charset="2"/>
              <a:buChar char="¡"/>
              <a:defRPr sz="10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44"/>
          </p:nvPr>
        </p:nvSpPr>
        <p:spPr/>
        <p:txBody>
          <a:bodyPr/>
          <a:lstStyle>
            <a:lvl1pPr>
              <a:defRPr/>
            </a:lvl1pPr>
          </a:lstStyle>
          <a:p>
            <a:fld id="{3D17329F-BDC0-3444-A6CB-5CFB4AFF00F8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45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Constructive Ownership Rules: Section 318</a:t>
            </a:r>
          </a:p>
        </p:txBody>
      </p:sp>
    </p:spTree>
    <p:extLst>
      <p:ext uri="{BB962C8B-B14F-4D97-AF65-F5344CB8AC3E}">
        <p14:creationId xmlns:p14="http://schemas.microsoft.com/office/powerpoint/2010/main" val="153583241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Team with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769315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 baseline="0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769313" y="1589234"/>
            <a:ext cx="1426633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623842" y="1246188"/>
            <a:ext cx="10917767" cy="228600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1200" b="1" cap="all" baseline="0">
                <a:solidFill>
                  <a:srgbClr val="C00000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930625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spcBef>
                <a:spcPts val="0"/>
              </a:spcBef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6"/>
          </p:nvPr>
        </p:nvSpPr>
        <p:spPr>
          <a:xfrm>
            <a:off x="2930622" y="1589234"/>
            <a:ext cx="1426633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6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5133498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8"/>
          </p:nvPr>
        </p:nvSpPr>
        <p:spPr>
          <a:xfrm>
            <a:off x="5133498" y="1589234"/>
            <a:ext cx="1426633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7322517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Picture Placeholder 9"/>
          <p:cNvSpPr>
            <a:spLocks noGrp="1"/>
          </p:cNvSpPr>
          <p:nvPr>
            <p:ph type="pic" sz="quarter" idx="21"/>
          </p:nvPr>
        </p:nvSpPr>
        <p:spPr>
          <a:xfrm>
            <a:off x="7322514" y="1589234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9525389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5" name="Picture Placeholder 9"/>
          <p:cNvSpPr>
            <a:spLocks noGrp="1"/>
          </p:cNvSpPr>
          <p:nvPr>
            <p:ph type="pic" sz="quarter" idx="23"/>
          </p:nvPr>
        </p:nvSpPr>
        <p:spPr>
          <a:xfrm>
            <a:off x="9525389" y="1589234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4"/>
          </p:nvPr>
        </p:nvSpPr>
        <p:spPr>
          <a:xfrm>
            <a:off x="769315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7" name="Picture Placeholder 9"/>
          <p:cNvSpPr>
            <a:spLocks noGrp="1"/>
          </p:cNvSpPr>
          <p:nvPr>
            <p:ph type="pic" sz="quarter" idx="25"/>
          </p:nvPr>
        </p:nvSpPr>
        <p:spPr>
          <a:xfrm>
            <a:off x="769313" y="3927187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26"/>
          </p:nvPr>
        </p:nvSpPr>
        <p:spPr>
          <a:xfrm>
            <a:off x="2930625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spcBef>
                <a:spcPts val="0"/>
              </a:spcBef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Picture Placeholder 9"/>
          <p:cNvSpPr>
            <a:spLocks noGrp="1"/>
          </p:cNvSpPr>
          <p:nvPr>
            <p:ph type="pic" sz="quarter" idx="27"/>
          </p:nvPr>
        </p:nvSpPr>
        <p:spPr>
          <a:xfrm>
            <a:off x="2930622" y="3927187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28"/>
          </p:nvPr>
        </p:nvSpPr>
        <p:spPr>
          <a:xfrm>
            <a:off x="5133498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1" name="Picture Placeholder 9"/>
          <p:cNvSpPr>
            <a:spLocks noGrp="1"/>
          </p:cNvSpPr>
          <p:nvPr>
            <p:ph type="pic" sz="quarter" idx="29"/>
          </p:nvPr>
        </p:nvSpPr>
        <p:spPr>
          <a:xfrm>
            <a:off x="5133498" y="3927187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30"/>
          </p:nvPr>
        </p:nvSpPr>
        <p:spPr>
          <a:xfrm>
            <a:off x="7322517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3" name="Picture Placeholder 9"/>
          <p:cNvSpPr>
            <a:spLocks noGrp="1"/>
          </p:cNvSpPr>
          <p:nvPr>
            <p:ph type="pic" sz="quarter" idx="31"/>
          </p:nvPr>
        </p:nvSpPr>
        <p:spPr>
          <a:xfrm>
            <a:off x="7322514" y="3927187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32"/>
          </p:nvPr>
        </p:nvSpPr>
        <p:spPr>
          <a:xfrm>
            <a:off x="9525389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5" name="Picture Placeholder 9"/>
          <p:cNvSpPr>
            <a:spLocks noGrp="1"/>
          </p:cNvSpPr>
          <p:nvPr>
            <p:ph type="pic" sz="quarter" idx="33"/>
          </p:nvPr>
        </p:nvSpPr>
        <p:spPr>
          <a:xfrm>
            <a:off x="9525389" y="3962401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7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516D5A61-1BB2-3C40-A809-0A00CE29D5F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8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Constructive Ownership Rules: Section 318</a:t>
            </a:r>
          </a:p>
        </p:txBody>
      </p:sp>
    </p:spTree>
    <p:extLst>
      <p:ext uri="{BB962C8B-B14F-4D97-AF65-F5344CB8AC3E}">
        <p14:creationId xmlns:p14="http://schemas.microsoft.com/office/powerpoint/2010/main" val="43180293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Team - 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588433" y="1439863"/>
            <a:ext cx="1113366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b="1" dirty="0">
                <a:solidFill>
                  <a:srgbClr val="C00000"/>
                </a:solidFill>
                <a:latin typeface="Arial" charset="0"/>
                <a:ea typeface="+mn-ea"/>
                <a:cs typeface="+mn-cs"/>
              </a:rPr>
              <a:t>PARTNERS</a:t>
            </a:r>
          </a:p>
        </p:txBody>
      </p:sp>
      <p:sp>
        <p:nvSpPr>
          <p:cNvPr id="11" name="Line 22"/>
          <p:cNvSpPr>
            <a:spLocks noChangeShapeType="1"/>
          </p:cNvSpPr>
          <p:nvPr/>
        </p:nvSpPr>
        <p:spPr bwMode="auto">
          <a:xfrm>
            <a:off x="584201" y="1897063"/>
            <a:ext cx="111379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2" name="Text Box 23"/>
          <p:cNvSpPr txBox="1">
            <a:spLocks noChangeArrowheads="1"/>
          </p:cNvSpPr>
          <p:nvPr/>
        </p:nvSpPr>
        <p:spPr bwMode="auto">
          <a:xfrm>
            <a:off x="588433" y="3268663"/>
            <a:ext cx="1113366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b="1" dirty="0">
                <a:solidFill>
                  <a:srgbClr val="C00000"/>
                </a:solidFill>
                <a:latin typeface="Arial" charset="0"/>
                <a:ea typeface="+mn-ea"/>
                <a:cs typeface="+mn-cs"/>
              </a:rPr>
              <a:t>ASSOCIATES</a:t>
            </a:r>
          </a:p>
        </p:txBody>
      </p:sp>
      <p:sp>
        <p:nvSpPr>
          <p:cNvPr id="13" name="Line 24"/>
          <p:cNvSpPr>
            <a:spLocks noChangeShapeType="1"/>
          </p:cNvSpPr>
          <p:nvPr/>
        </p:nvSpPr>
        <p:spPr bwMode="auto">
          <a:xfrm>
            <a:off x="584201" y="3725863"/>
            <a:ext cx="111379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0"/>
          </p:nvPr>
        </p:nvSpPr>
        <p:spPr>
          <a:xfrm>
            <a:off x="3478108" y="2019300"/>
            <a:ext cx="2438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1"/>
          </p:nvPr>
        </p:nvSpPr>
        <p:spPr>
          <a:xfrm>
            <a:off x="6372015" y="2019300"/>
            <a:ext cx="2438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12"/>
          </p:nvPr>
        </p:nvSpPr>
        <p:spPr>
          <a:xfrm>
            <a:off x="9265920" y="2019300"/>
            <a:ext cx="2438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1975104" y="3886200"/>
            <a:ext cx="3962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8"/>
          </p:nvPr>
        </p:nvSpPr>
        <p:spPr>
          <a:xfrm>
            <a:off x="6299200" y="3886200"/>
            <a:ext cx="3962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1975104" y="4800600"/>
            <a:ext cx="8290560" cy="54864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7"/>
          <p:cNvSpPr>
            <a:spLocks noGrp="1"/>
          </p:cNvSpPr>
          <p:nvPr>
            <p:ph type="body" sz="quarter" idx="20"/>
          </p:nvPr>
        </p:nvSpPr>
        <p:spPr>
          <a:xfrm>
            <a:off x="584201" y="2019300"/>
            <a:ext cx="2438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B0AC1651-679E-F444-9932-326657929C5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Constructive Ownership Rules: Section 318</a:t>
            </a:r>
          </a:p>
        </p:txBody>
      </p:sp>
    </p:spTree>
    <p:extLst>
      <p:ext uri="{BB962C8B-B14F-4D97-AF65-F5344CB8AC3E}">
        <p14:creationId xmlns:p14="http://schemas.microsoft.com/office/powerpoint/2010/main" val="499278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Left / On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7"/>
          </p:nvPr>
        </p:nvSpPr>
        <p:spPr>
          <a:xfrm>
            <a:off x="6197600" y="1417320"/>
            <a:ext cx="5486400" cy="48006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8"/>
          </p:nvPr>
        </p:nvSpPr>
        <p:spPr>
          <a:xfrm>
            <a:off x="508000" y="1417320"/>
            <a:ext cx="54864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2"/>
          <p:cNvSpPr>
            <a:spLocks noGrp="1"/>
          </p:cNvSpPr>
          <p:nvPr>
            <p:ph sz="quarter" idx="19"/>
          </p:nvPr>
        </p:nvSpPr>
        <p:spPr>
          <a:xfrm>
            <a:off x="508000" y="3931920"/>
            <a:ext cx="54864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fld id="{6C93E8D5-2692-0D44-9EA4-C6015F0C54D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8" name="Footer Placeholder 12"/>
          <p:cNvSpPr>
            <a:spLocks noGrp="1"/>
          </p:cNvSpPr>
          <p:nvPr>
            <p:ph type="ftr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Constructive Ownership Rules: Section 318</a:t>
            </a:r>
          </a:p>
        </p:txBody>
      </p:sp>
    </p:spTree>
    <p:extLst>
      <p:ext uri="{BB962C8B-B14F-4D97-AF65-F5344CB8AC3E}">
        <p14:creationId xmlns:p14="http://schemas.microsoft.com/office/powerpoint/2010/main" val="3455660794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HIGHLIGHTS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6"/>
          <p:cNvSpPr>
            <a:spLocks noGrp="1"/>
          </p:cNvSpPr>
          <p:nvPr>
            <p:ph type="body" sz="quarter" idx="102"/>
          </p:nvPr>
        </p:nvSpPr>
        <p:spPr>
          <a:xfrm>
            <a:off x="601133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36"/>
          <p:cNvSpPr>
            <a:spLocks noGrp="1"/>
          </p:cNvSpPr>
          <p:nvPr>
            <p:ph type="body" sz="quarter" idx="103"/>
          </p:nvPr>
        </p:nvSpPr>
        <p:spPr>
          <a:xfrm>
            <a:off x="601133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6"/>
          <p:cNvSpPr>
            <a:spLocks noGrp="1"/>
          </p:cNvSpPr>
          <p:nvPr>
            <p:ph type="body" sz="quarter" idx="104"/>
          </p:nvPr>
        </p:nvSpPr>
        <p:spPr>
          <a:xfrm>
            <a:off x="2815275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05"/>
          </p:nvPr>
        </p:nvSpPr>
        <p:spPr>
          <a:xfrm>
            <a:off x="2815275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6"/>
          <p:cNvSpPr>
            <a:spLocks noGrp="1"/>
          </p:cNvSpPr>
          <p:nvPr>
            <p:ph type="body" sz="quarter" idx="106"/>
          </p:nvPr>
        </p:nvSpPr>
        <p:spPr>
          <a:xfrm>
            <a:off x="5029416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07"/>
          </p:nvPr>
        </p:nvSpPr>
        <p:spPr>
          <a:xfrm>
            <a:off x="5029416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6"/>
          <p:cNvSpPr>
            <a:spLocks noGrp="1"/>
          </p:cNvSpPr>
          <p:nvPr>
            <p:ph type="body" sz="quarter" idx="108"/>
          </p:nvPr>
        </p:nvSpPr>
        <p:spPr>
          <a:xfrm>
            <a:off x="7243557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36"/>
          <p:cNvSpPr>
            <a:spLocks noGrp="1"/>
          </p:cNvSpPr>
          <p:nvPr>
            <p:ph type="body" sz="quarter" idx="109"/>
          </p:nvPr>
        </p:nvSpPr>
        <p:spPr>
          <a:xfrm>
            <a:off x="7243557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6"/>
          <p:cNvSpPr>
            <a:spLocks noGrp="1"/>
          </p:cNvSpPr>
          <p:nvPr>
            <p:ph type="body" sz="quarter" idx="110"/>
          </p:nvPr>
        </p:nvSpPr>
        <p:spPr>
          <a:xfrm>
            <a:off x="9474200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6"/>
          <p:cNvSpPr>
            <a:spLocks noGrp="1"/>
          </p:cNvSpPr>
          <p:nvPr>
            <p:ph type="body" sz="quarter" idx="111"/>
          </p:nvPr>
        </p:nvSpPr>
        <p:spPr>
          <a:xfrm>
            <a:off x="9474200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36"/>
          <p:cNvSpPr>
            <a:spLocks noGrp="1"/>
          </p:cNvSpPr>
          <p:nvPr>
            <p:ph type="body" sz="quarter" idx="112"/>
          </p:nvPr>
        </p:nvSpPr>
        <p:spPr>
          <a:xfrm>
            <a:off x="601133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36"/>
          <p:cNvSpPr>
            <a:spLocks noGrp="1"/>
          </p:cNvSpPr>
          <p:nvPr>
            <p:ph type="body" sz="quarter" idx="113"/>
          </p:nvPr>
        </p:nvSpPr>
        <p:spPr>
          <a:xfrm>
            <a:off x="601133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36"/>
          <p:cNvSpPr>
            <a:spLocks noGrp="1"/>
          </p:cNvSpPr>
          <p:nvPr>
            <p:ph type="body" sz="quarter" idx="114"/>
          </p:nvPr>
        </p:nvSpPr>
        <p:spPr>
          <a:xfrm>
            <a:off x="2815275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3" name="Text Placeholder 36"/>
          <p:cNvSpPr>
            <a:spLocks noGrp="1"/>
          </p:cNvSpPr>
          <p:nvPr>
            <p:ph type="body" sz="quarter" idx="115"/>
          </p:nvPr>
        </p:nvSpPr>
        <p:spPr>
          <a:xfrm>
            <a:off x="2815275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36"/>
          <p:cNvSpPr>
            <a:spLocks noGrp="1"/>
          </p:cNvSpPr>
          <p:nvPr>
            <p:ph type="body" sz="quarter" idx="116"/>
          </p:nvPr>
        </p:nvSpPr>
        <p:spPr>
          <a:xfrm>
            <a:off x="5029416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Text Placeholder 36"/>
          <p:cNvSpPr>
            <a:spLocks noGrp="1"/>
          </p:cNvSpPr>
          <p:nvPr>
            <p:ph type="body" sz="quarter" idx="117"/>
          </p:nvPr>
        </p:nvSpPr>
        <p:spPr>
          <a:xfrm>
            <a:off x="5029416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36"/>
          <p:cNvSpPr>
            <a:spLocks noGrp="1"/>
          </p:cNvSpPr>
          <p:nvPr>
            <p:ph type="body" sz="quarter" idx="118"/>
          </p:nvPr>
        </p:nvSpPr>
        <p:spPr>
          <a:xfrm>
            <a:off x="7243557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Text Placeholder 36"/>
          <p:cNvSpPr>
            <a:spLocks noGrp="1"/>
          </p:cNvSpPr>
          <p:nvPr>
            <p:ph type="body" sz="quarter" idx="119"/>
          </p:nvPr>
        </p:nvSpPr>
        <p:spPr>
          <a:xfrm>
            <a:off x="7243557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36"/>
          <p:cNvSpPr>
            <a:spLocks noGrp="1"/>
          </p:cNvSpPr>
          <p:nvPr>
            <p:ph type="body" sz="quarter" idx="120"/>
          </p:nvPr>
        </p:nvSpPr>
        <p:spPr>
          <a:xfrm>
            <a:off x="9474200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Text Placeholder 36"/>
          <p:cNvSpPr>
            <a:spLocks noGrp="1"/>
          </p:cNvSpPr>
          <p:nvPr>
            <p:ph type="body" sz="quarter" idx="121"/>
          </p:nvPr>
        </p:nvSpPr>
        <p:spPr>
          <a:xfrm>
            <a:off x="9474200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36"/>
          <p:cNvSpPr>
            <a:spLocks noGrp="1"/>
          </p:cNvSpPr>
          <p:nvPr>
            <p:ph type="body" sz="quarter" idx="122"/>
          </p:nvPr>
        </p:nvSpPr>
        <p:spPr>
          <a:xfrm>
            <a:off x="601133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1" name="Text Placeholder 36"/>
          <p:cNvSpPr>
            <a:spLocks noGrp="1"/>
          </p:cNvSpPr>
          <p:nvPr>
            <p:ph type="body" sz="quarter" idx="123"/>
          </p:nvPr>
        </p:nvSpPr>
        <p:spPr>
          <a:xfrm>
            <a:off x="601133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36"/>
          <p:cNvSpPr>
            <a:spLocks noGrp="1"/>
          </p:cNvSpPr>
          <p:nvPr>
            <p:ph type="body" sz="quarter" idx="124"/>
          </p:nvPr>
        </p:nvSpPr>
        <p:spPr>
          <a:xfrm>
            <a:off x="2815275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3" name="Text Placeholder 36"/>
          <p:cNvSpPr>
            <a:spLocks noGrp="1"/>
          </p:cNvSpPr>
          <p:nvPr>
            <p:ph type="body" sz="quarter" idx="125"/>
          </p:nvPr>
        </p:nvSpPr>
        <p:spPr>
          <a:xfrm>
            <a:off x="2815275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36"/>
          <p:cNvSpPr>
            <a:spLocks noGrp="1"/>
          </p:cNvSpPr>
          <p:nvPr>
            <p:ph type="body" sz="quarter" idx="126"/>
          </p:nvPr>
        </p:nvSpPr>
        <p:spPr>
          <a:xfrm>
            <a:off x="5029416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5" name="Text Placeholder 36"/>
          <p:cNvSpPr>
            <a:spLocks noGrp="1"/>
          </p:cNvSpPr>
          <p:nvPr>
            <p:ph type="body" sz="quarter" idx="127"/>
          </p:nvPr>
        </p:nvSpPr>
        <p:spPr>
          <a:xfrm>
            <a:off x="5029416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36"/>
          <p:cNvSpPr>
            <a:spLocks noGrp="1"/>
          </p:cNvSpPr>
          <p:nvPr>
            <p:ph type="body" sz="quarter" idx="128"/>
          </p:nvPr>
        </p:nvSpPr>
        <p:spPr>
          <a:xfrm>
            <a:off x="7243557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7" name="Text Placeholder 36"/>
          <p:cNvSpPr>
            <a:spLocks noGrp="1"/>
          </p:cNvSpPr>
          <p:nvPr>
            <p:ph type="body" sz="quarter" idx="129"/>
          </p:nvPr>
        </p:nvSpPr>
        <p:spPr>
          <a:xfrm>
            <a:off x="7243557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36"/>
          <p:cNvSpPr>
            <a:spLocks noGrp="1"/>
          </p:cNvSpPr>
          <p:nvPr>
            <p:ph type="body" sz="quarter" idx="130"/>
          </p:nvPr>
        </p:nvSpPr>
        <p:spPr>
          <a:xfrm>
            <a:off x="9474200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9" name="Text Placeholder 36"/>
          <p:cNvSpPr>
            <a:spLocks noGrp="1"/>
          </p:cNvSpPr>
          <p:nvPr>
            <p:ph type="body" sz="quarter" idx="131"/>
          </p:nvPr>
        </p:nvSpPr>
        <p:spPr>
          <a:xfrm>
            <a:off x="9474200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1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" name="Slide Number Placeholder 9"/>
          <p:cNvSpPr>
            <a:spLocks noGrp="1"/>
          </p:cNvSpPr>
          <p:nvPr>
            <p:ph type="sldNum" sz="quarter" idx="132"/>
          </p:nvPr>
        </p:nvSpPr>
        <p:spPr/>
        <p:txBody>
          <a:bodyPr/>
          <a:lstStyle>
            <a:lvl1pPr>
              <a:defRPr/>
            </a:lvl1pPr>
          </a:lstStyle>
          <a:p>
            <a:fld id="{77461BCF-BBA5-5E4A-ABD5-3E5D9382F9D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4" name="Footer Placeholder 12"/>
          <p:cNvSpPr>
            <a:spLocks noGrp="1"/>
          </p:cNvSpPr>
          <p:nvPr>
            <p:ph type="ftr" sz="quarter" idx="13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Constructive Ownership Rules: Section 318</a:t>
            </a:r>
          </a:p>
        </p:txBody>
      </p:sp>
    </p:spTree>
    <p:extLst>
      <p:ext uri="{BB962C8B-B14F-4D97-AF65-F5344CB8AC3E}">
        <p14:creationId xmlns:p14="http://schemas.microsoft.com/office/powerpoint/2010/main" val="215751911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HIGHLIGHT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6"/>
          <p:cNvSpPr>
            <a:spLocks noGrp="1"/>
          </p:cNvSpPr>
          <p:nvPr>
            <p:ph type="body" sz="quarter" idx="102"/>
          </p:nvPr>
        </p:nvSpPr>
        <p:spPr>
          <a:xfrm>
            <a:off x="601133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36"/>
          <p:cNvSpPr>
            <a:spLocks noGrp="1"/>
          </p:cNvSpPr>
          <p:nvPr>
            <p:ph type="body" sz="quarter" idx="103"/>
          </p:nvPr>
        </p:nvSpPr>
        <p:spPr>
          <a:xfrm>
            <a:off x="601133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6"/>
          <p:cNvSpPr>
            <a:spLocks noGrp="1"/>
          </p:cNvSpPr>
          <p:nvPr>
            <p:ph type="body" sz="quarter" idx="104"/>
          </p:nvPr>
        </p:nvSpPr>
        <p:spPr>
          <a:xfrm>
            <a:off x="2815275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05"/>
          </p:nvPr>
        </p:nvSpPr>
        <p:spPr>
          <a:xfrm>
            <a:off x="2815275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6"/>
          <p:cNvSpPr>
            <a:spLocks noGrp="1"/>
          </p:cNvSpPr>
          <p:nvPr>
            <p:ph type="body" sz="quarter" idx="106"/>
          </p:nvPr>
        </p:nvSpPr>
        <p:spPr>
          <a:xfrm>
            <a:off x="5029416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07"/>
          </p:nvPr>
        </p:nvSpPr>
        <p:spPr>
          <a:xfrm>
            <a:off x="5029416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6"/>
          <p:cNvSpPr>
            <a:spLocks noGrp="1"/>
          </p:cNvSpPr>
          <p:nvPr>
            <p:ph type="body" sz="quarter" idx="108"/>
          </p:nvPr>
        </p:nvSpPr>
        <p:spPr>
          <a:xfrm>
            <a:off x="7243557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36"/>
          <p:cNvSpPr>
            <a:spLocks noGrp="1"/>
          </p:cNvSpPr>
          <p:nvPr>
            <p:ph type="body" sz="quarter" idx="109"/>
          </p:nvPr>
        </p:nvSpPr>
        <p:spPr>
          <a:xfrm>
            <a:off x="7243557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6"/>
          <p:cNvSpPr>
            <a:spLocks noGrp="1"/>
          </p:cNvSpPr>
          <p:nvPr>
            <p:ph type="body" sz="quarter" idx="110"/>
          </p:nvPr>
        </p:nvSpPr>
        <p:spPr>
          <a:xfrm>
            <a:off x="9474200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6"/>
          <p:cNvSpPr>
            <a:spLocks noGrp="1"/>
          </p:cNvSpPr>
          <p:nvPr>
            <p:ph type="body" sz="quarter" idx="111"/>
          </p:nvPr>
        </p:nvSpPr>
        <p:spPr>
          <a:xfrm>
            <a:off x="9474200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6"/>
          <p:cNvSpPr>
            <a:spLocks noGrp="1"/>
          </p:cNvSpPr>
          <p:nvPr>
            <p:ph type="body" sz="quarter" idx="112"/>
          </p:nvPr>
        </p:nvSpPr>
        <p:spPr>
          <a:xfrm>
            <a:off x="601133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36"/>
          <p:cNvSpPr>
            <a:spLocks noGrp="1"/>
          </p:cNvSpPr>
          <p:nvPr>
            <p:ph type="body" sz="quarter" idx="113"/>
          </p:nvPr>
        </p:nvSpPr>
        <p:spPr>
          <a:xfrm>
            <a:off x="601133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36"/>
          <p:cNvSpPr>
            <a:spLocks noGrp="1"/>
          </p:cNvSpPr>
          <p:nvPr>
            <p:ph type="body" sz="quarter" idx="114"/>
          </p:nvPr>
        </p:nvSpPr>
        <p:spPr>
          <a:xfrm>
            <a:off x="601133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36"/>
          <p:cNvSpPr>
            <a:spLocks noGrp="1"/>
          </p:cNvSpPr>
          <p:nvPr>
            <p:ph type="body" sz="quarter" idx="115"/>
          </p:nvPr>
        </p:nvSpPr>
        <p:spPr>
          <a:xfrm>
            <a:off x="601133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6"/>
          <p:cNvSpPr>
            <a:spLocks noGrp="1"/>
          </p:cNvSpPr>
          <p:nvPr>
            <p:ph type="body" sz="quarter" idx="116"/>
          </p:nvPr>
        </p:nvSpPr>
        <p:spPr>
          <a:xfrm>
            <a:off x="2815275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36"/>
          <p:cNvSpPr>
            <a:spLocks noGrp="1"/>
          </p:cNvSpPr>
          <p:nvPr>
            <p:ph type="body" sz="quarter" idx="117"/>
          </p:nvPr>
        </p:nvSpPr>
        <p:spPr>
          <a:xfrm>
            <a:off x="2815275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6"/>
          <p:cNvSpPr>
            <a:spLocks noGrp="1"/>
          </p:cNvSpPr>
          <p:nvPr>
            <p:ph type="body" sz="quarter" idx="118"/>
          </p:nvPr>
        </p:nvSpPr>
        <p:spPr>
          <a:xfrm>
            <a:off x="2815275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3" name="Text Placeholder 36"/>
          <p:cNvSpPr>
            <a:spLocks noGrp="1"/>
          </p:cNvSpPr>
          <p:nvPr>
            <p:ph type="body" sz="quarter" idx="119"/>
          </p:nvPr>
        </p:nvSpPr>
        <p:spPr>
          <a:xfrm>
            <a:off x="2815275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6"/>
          <p:cNvSpPr>
            <a:spLocks noGrp="1"/>
          </p:cNvSpPr>
          <p:nvPr>
            <p:ph type="body" sz="quarter" idx="120"/>
          </p:nvPr>
        </p:nvSpPr>
        <p:spPr>
          <a:xfrm>
            <a:off x="5029416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Text Placeholder 36"/>
          <p:cNvSpPr>
            <a:spLocks noGrp="1"/>
          </p:cNvSpPr>
          <p:nvPr>
            <p:ph type="body" sz="quarter" idx="121"/>
          </p:nvPr>
        </p:nvSpPr>
        <p:spPr>
          <a:xfrm>
            <a:off x="5029416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36"/>
          <p:cNvSpPr>
            <a:spLocks noGrp="1"/>
          </p:cNvSpPr>
          <p:nvPr>
            <p:ph type="body" sz="quarter" idx="122"/>
          </p:nvPr>
        </p:nvSpPr>
        <p:spPr>
          <a:xfrm>
            <a:off x="5029416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7" name="Text Placeholder 36"/>
          <p:cNvSpPr>
            <a:spLocks noGrp="1"/>
          </p:cNvSpPr>
          <p:nvPr>
            <p:ph type="body" sz="quarter" idx="123"/>
          </p:nvPr>
        </p:nvSpPr>
        <p:spPr>
          <a:xfrm>
            <a:off x="5029416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36"/>
          <p:cNvSpPr>
            <a:spLocks noGrp="1"/>
          </p:cNvSpPr>
          <p:nvPr>
            <p:ph type="body" sz="quarter" idx="124"/>
          </p:nvPr>
        </p:nvSpPr>
        <p:spPr>
          <a:xfrm>
            <a:off x="7243557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Text Placeholder 36"/>
          <p:cNvSpPr>
            <a:spLocks noGrp="1"/>
          </p:cNvSpPr>
          <p:nvPr>
            <p:ph type="body" sz="quarter" idx="125"/>
          </p:nvPr>
        </p:nvSpPr>
        <p:spPr>
          <a:xfrm>
            <a:off x="7243557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36"/>
          <p:cNvSpPr>
            <a:spLocks noGrp="1"/>
          </p:cNvSpPr>
          <p:nvPr>
            <p:ph type="body" sz="quarter" idx="126"/>
          </p:nvPr>
        </p:nvSpPr>
        <p:spPr>
          <a:xfrm>
            <a:off x="7243557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36"/>
          <p:cNvSpPr>
            <a:spLocks noGrp="1"/>
          </p:cNvSpPr>
          <p:nvPr>
            <p:ph type="body" sz="quarter" idx="127"/>
          </p:nvPr>
        </p:nvSpPr>
        <p:spPr>
          <a:xfrm>
            <a:off x="7243557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6"/>
          <p:cNvSpPr>
            <a:spLocks noGrp="1"/>
          </p:cNvSpPr>
          <p:nvPr>
            <p:ph type="body" sz="quarter" idx="128"/>
          </p:nvPr>
        </p:nvSpPr>
        <p:spPr>
          <a:xfrm>
            <a:off x="9474200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ext Placeholder 36"/>
          <p:cNvSpPr>
            <a:spLocks noGrp="1"/>
          </p:cNvSpPr>
          <p:nvPr>
            <p:ph type="body" sz="quarter" idx="129"/>
          </p:nvPr>
        </p:nvSpPr>
        <p:spPr>
          <a:xfrm>
            <a:off x="9474200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6"/>
          <p:cNvSpPr>
            <a:spLocks noGrp="1"/>
          </p:cNvSpPr>
          <p:nvPr>
            <p:ph type="body" sz="quarter" idx="130"/>
          </p:nvPr>
        </p:nvSpPr>
        <p:spPr>
          <a:xfrm>
            <a:off x="9474200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36"/>
          <p:cNvSpPr>
            <a:spLocks noGrp="1"/>
          </p:cNvSpPr>
          <p:nvPr>
            <p:ph type="body" sz="quarter" idx="131"/>
          </p:nvPr>
        </p:nvSpPr>
        <p:spPr>
          <a:xfrm>
            <a:off x="9474200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1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2"/>
          </p:nvPr>
        </p:nvSpPr>
        <p:spPr/>
        <p:txBody>
          <a:bodyPr/>
          <a:lstStyle>
            <a:lvl1pPr>
              <a:defRPr/>
            </a:lvl1pPr>
          </a:lstStyle>
          <a:p>
            <a:fld id="{31BEBA66-216E-7243-B012-B44CAA5F986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Constructive Ownership Rules: Section 318</a:t>
            </a:r>
          </a:p>
        </p:txBody>
      </p:sp>
    </p:spTree>
    <p:extLst>
      <p:ext uri="{BB962C8B-B14F-4D97-AF65-F5344CB8AC3E}">
        <p14:creationId xmlns:p14="http://schemas.microsoft.com/office/powerpoint/2010/main" val="1766106753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601133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8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601133" y="46228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9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601133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0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818451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5035768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2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7253085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3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9470400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4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818451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818451" y="4626864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 u="none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 u="none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 u="none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 u="none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 u="none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6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5035768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5035768" y="4626864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8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7253085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7253085" y="4626864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0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9470400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1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9470400" y="4626864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8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601133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601133" y="6020181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0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601133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1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1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2818451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2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5035768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7253085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9470400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2818451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6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2818451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7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5035768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5035768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9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7253085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0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7253085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1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9470400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2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9470400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1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44A3DAED-98CA-ED44-BD8D-010557C4E8A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4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Constructive Ownership Rules: Section 318</a:t>
            </a:r>
          </a:p>
        </p:txBody>
      </p:sp>
    </p:spTree>
    <p:extLst>
      <p:ext uri="{BB962C8B-B14F-4D97-AF65-F5344CB8AC3E}">
        <p14:creationId xmlns:p14="http://schemas.microsoft.com/office/powerpoint/2010/main" val="670500332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601133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601133" y="462280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601133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818451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5035768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7253085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9470400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818451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818451" y="4626864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5035768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5035768" y="4626864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7253085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7253085" y="4626864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9470400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9470400" y="4626864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601133" y="25123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2818449" y="251460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5035765" y="251460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7253081" y="251460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9470400" y="251460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601133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2818449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5035765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7253081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9470400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601133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2818449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5035765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7253081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9470400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1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465CD288-24B3-4B48-8EA0-67784588A8A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Constructive Ownership Rules: Section 318</a:t>
            </a:r>
          </a:p>
        </p:txBody>
      </p:sp>
    </p:spTree>
    <p:extLst>
      <p:ext uri="{BB962C8B-B14F-4D97-AF65-F5344CB8AC3E}">
        <p14:creationId xmlns:p14="http://schemas.microsoft.com/office/powerpoint/2010/main" val="277848139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601133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601133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601133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818451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5035768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7253085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9470400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818451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818451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5035768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5035768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7253085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7253085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9470400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9470400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601133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2818449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5035765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7253081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9470400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601133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2818449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5035765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7253081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9470400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601133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2818449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5035765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7253081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9470400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1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90FE7E78-F63E-6945-90BC-87516667A72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Constructive Ownership Rules: Section 318</a:t>
            </a:r>
          </a:p>
        </p:txBody>
      </p:sp>
    </p:spTree>
    <p:extLst>
      <p:ext uri="{BB962C8B-B14F-4D97-AF65-F5344CB8AC3E}">
        <p14:creationId xmlns:p14="http://schemas.microsoft.com/office/powerpoint/2010/main" val="2528430991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52400"/>
            <a:ext cx="10363200" cy="609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914400"/>
            <a:ext cx="10363200" cy="5410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/>
              <a:t>Constructive Ownership Rules: Section 318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latin typeface="Calibri"/>
            </a:endParaRPr>
          </a:p>
          <a:p>
            <a:fld id="{32A47CA8-1D40-3C49-82CF-CF2201A41E4F}" type="slidenum">
              <a:rPr lang="en-US" smtClean="0">
                <a:latin typeface="Calibri"/>
              </a:rPr>
              <a:pPr/>
              <a:t>‹#›</a:t>
            </a:fld>
            <a:endParaRPr lang="en-US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05123072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159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371601"/>
            <a:ext cx="5384800" cy="47545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371601"/>
            <a:ext cx="5384800" cy="47545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Constructive Ownership Rules: Section 318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1BEE2D7-1F05-0540-AD0D-C8F6AEBAE5C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565005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A09D3-2B06-D04B-A51E-F86ADC6689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510069-09C4-3647-8231-F8A16BC744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FDBCD1-8AF6-FF46-8ABC-BAADFEC96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E0FAFD-354B-984E-9EBF-236CFDECE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Constructive Ownership Rules: Section 318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E3AF20-8578-D849-ABD7-10A5B4DE5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F23E0-CF72-6C42-8902-30993E7D3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042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95527EB-3756-C241-BFD3-DBB1E111190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Constructive Ownership Rules: Section 318</a:t>
            </a:r>
          </a:p>
        </p:txBody>
      </p:sp>
    </p:spTree>
    <p:extLst>
      <p:ext uri="{BB962C8B-B14F-4D97-AF65-F5344CB8AC3E}">
        <p14:creationId xmlns:p14="http://schemas.microsoft.com/office/powerpoint/2010/main" val="1631582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ide by Side w/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12064" y="805002"/>
            <a:ext cx="5386917" cy="3803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6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299200" y="814835"/>
            <a:ext cx="5386917" cy="3803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6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505883" y="1195227"/>
            <a:ext cx="5388864" cy="4955707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SzPct val="75000"/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SzPct val="75000"/>
              <a:buFont typeface="Wingdings" panose="05000000000000000000" pitchFamily="2" charset="2"/>
              <a:buChar char="Ø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 indent="-228600">
              <a:buClr>
                <a:schemeClr val="accent1"/>
              </a:buClr>
              <a:buSzPct val="75000"/>
              <a:buFont typeface="Arial" pitchFamily="34" charset="0"/>
              <a:buChar char="•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1"/>
          </p:nvPr>
        </p:nvSpPr>
        <p:spPr>
          <a:xfrm>
            <a:off x="6299200" y="1195227"/>
            <a:ext cx="5388864" cy="4955707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856F0A94-AD2E-974D-AF6B-04AF335E854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Constructive Ownership Rules: Section 318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512064" y="407060"/>
            <a:ext cx="11277600" cy="91169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12064" y="2"/>
            <a:ext cx="11277600" cy="389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48792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w/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05883" y="1371600"/>
            <a:ext cx="5386917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299200" y="1371600"/>
            <a:ext cx="5386917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505883" y="1807534"/>
            <a:ext cx="5388864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1"/>
          </p:nvPr>
        </p:nvSpPr>
        <p:spPr>
          <a:xfrm>
            <a:off x="6299200" y="1807534"/>
            <a:ext cx="5388864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856F0A94-AD2E-974D-AF6B-04AF335E854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Constructive Ownership Rules: Section 318</a:t>
            </a:r>
          </a:p>
        </p:txBody>
      </p:sp>
    </p:spTree>
    <p:extLst>
      <p:ext uri="{BB962C8B-B14F-4D97-AF65-F5344CB8AC3E}">
        <p14:creationId xmlns:p14="http://schemas.microsoft.com/office/powerpoint/2010/main" val="711700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Arrow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>
            <a:off x="5384800" y="3046413"/>
            <a:ext cx="1320800" cy="1009650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05883" y="1371600"/>
            <a:ext cx="48768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705600" y="1371600"/>
            <a:ext cx="48768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0"/>
          </p:nvPr>
        </p:nvSpPr>
        <p:spPr>
          <a:xfrm>
            <a:off x="505883" y="1807534"/>
            <a:ext cx="48768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21"/>
          </p:nvPr>
        </p:nvSpPr>
        <p:spPr>
          <a:xfrm>
            <a:off x="6705600" y="1828800"/>
            <a:ext cx="48768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lide Number Placeholder 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652385A1-7A9F-1D44-AA51-16856D64E5B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9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Constructive Ownership Rules: Section 318</a:t>
            </a:r>
          </a:p>
        </p:txBody>
      </p:sp>
    </p:spTree>
    <p:extLst>
      <p:ext uri="{BB962C8B-B14F-4D97-AF65-F5344CB8AC3E}">
        <p14:creationId xmlns:p14="http://schemas.microsoft.com/office/powerpoint/2010/main" val="3268891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Line 88"/>
          <p:cNvSpPr>
            <a:spLocks noChangeShapeType="1"/>
          </p:cNvSpPr>
          <p:nvPr/>
        </p:nvSpPr>
        <p:spPr bwMode="gray">
          <a:xfrm>
            <a:off x="0" y="6423027"/>
            <a:ext cx="12192000" cy="0"/>
          </a:xfrm>
          <a:prstGeom prst="line">
            <a:avLst/>
          </a:prstGeom>
          <a:noFill/>
          <a:ln w="158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11480800" y="6436634"/>
            <a:ext cx="609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800" b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algn="r"/>
            <a:fld id="{D9D5F7EB-196B-A148-8812-2A4F7A2FBBD6}" type="slidenum">
              <a:rPr lang="en-US" altLang="en-US" smtClean="0"/>
              <a:pPr algn="r"/>
              <a:t>‹#›</a:t>
            </a:fld>
            <a:endParaRPr lang="en-US" alt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3"/>
          </p:nvPr>
        </p:nvSpPr>
        <p:spPr>
          <a:xfrm>
            <a:off x="4165600" y="6442487"/>
            <a:ext cx="3860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100" b="1" smtClean="0">
                <a:solidFill>
                  <a:srgbClr val="898989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dirty="0"/>
              <a:t>Constructive Ownership Rules: Section 318</a:t>
            </a:r>
          </a:p>
        </p:txBody>
      </p:sp>
      <p:sp>
        <p:nvSpPr>
          <p:cNvPr id="9" name="Footer Placeholder 3"/>
          <p:cNvSpPr txBox="1">
            <a:spLocks/>
          </p:cNvSpPr>
          <p:nvPr userDrawn="1"/>
        </p:nvSpPr>
        <p:spPr>
          <a:xfrm>
            <a:off x="96545" y="6423028"/>
            <a:ext cx="3149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 smtClean="0">
                <a:solidFill>
                  <a:srgbClr val="898989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l">
              <a:defRPr/>
            </a:pPr>
            <a:r>
              <a:rPr lang="en-US" sz="800" dirty="0">
                <a:latin typeface="+mn-lt"/>
              </a:rPr>
              <a:t>CT_Section318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032FA18-735D-2C49-9AB0-E33B26F01E8C}"/>
              </a:ext>
            </a:extLst>
          </p:cNvPr>
          <p:cNvSpPr txBox="1"/>
          <p:nvPr userDrawn="1"/>
        </p:nvSpPr>
        <p:spPr>
          <a:xfrm>
            <a:off x="4368800" y="244856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8287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  <p:sldLayoutId id="2147483707" r:id="rId47"/>
    <p:sldLayoutId id="2147483708" r:id="rId48"/>
    <p:sldLayoutId id="2147483709" r:id="rId49"/>
    <p:sldLayoutId id="2147483710" r:id="rId50"/>
    <p:sldLayoutId id="2147483711" r:id="rId51"/>
    <p:sldLayoutId id="2147483712" r:id="rId52"/>
    <p:sldLayoutId id="2147483713" r:id="rId53"/>
    <p:sldLayoutId id="2147483714" r:id="rId54"/>
    <p:sldLayoutId id="2147483715" r:id="rId55"/>
    <p:sldLayoutId id="2147483716" r:id="rId56"/>
    <p:sldLayoutId id="2147483717" r:id="rId57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C7F4E-5324-DE49-A9B8-9F18583462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Constructive Ownership Rules: Section 318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EE0739-A1F8-8846-B769-97E912A624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6F4EC1-945C-E041-9CA0-10CC34FC3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Constructive Ownership Rules: Section 318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E7391A-44E4-9240-B2AE-4E5FE21A8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F23E0-CF72-6C42-8902-30993E7D303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401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BF7942C-8585-6B47-A4F4-1669BDDEC6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/>
              <a:t>Attribution among Members of Family (§318(a)(1))</a:t>
            </a:r>
          </a:p>
          <a:p>
            <a:r>
              <a:rPr lang="en-US" sz="2600" dirty="0"/>
              <a:t>Attribution </a:t>
            </a:r>
            <a:r>
              <a:rPr lang="en-US" sz="2600" b="1" dirty="0"/>
              <a:t>from</a:t>
            </a:r>
            <a:r>
              <a:rPr lang="en-US" sz="2600" dirty="0"/>
              <a:t> Partnerships and Corporations  (§318(a)(2))</a:t>
            </a:r>
          </a:p>
          <a:p>
            <a:r>
              <a:rPr lang="en-US" sz="2600" dirty="0"/>
              <a:t>Attribution </a:t>
            </a:r>
            <a:r>
              <a:rPr lang="en-US" sz="2600" b="1" dirty="0"/>
              <a:t>to </a:t>
            </a:r>
            <a:r>
              <a:rPr lang="en-US" sz="2600" dirty="0"/>
              <a:t>Partnership and Corporations (§318(a)(3))</a:t>
            </a:r>
          </a:p>
          <a:p>
            <a:r>
              <a:rPr lang="en-US" sz="2600" dirty="0"/>
              <a:t>Options  (§318(a)(4))</a:t>
            </a:r>
          </a:p>
          <a:p>
            <a:r>
              <a:rPr lang="en-US" sz="2600" dirty="0"/>
              <a:t>Important </a:t>
            </a:r>
            <a:r>
              <a:rPr lang="en-US" sz="2600" dirty="0">
                <a:solidFill>
                  <a:srgbClr val="FF0000"/>
                </a:solidFill>
              </a:rPr>
              <a:t>Reattribution Operating Rules</a:t>
            </a:r>
          </a:p>
          <a:p>
            <a:pPr lvl="1"/>
            <a:r>
              <a:rPr lang="en-US" sz="2400" dirty="0"/>
              <a:t>Reattribution </a:t>
            </a:r>
            <a:r>
              <a:rPr lang="en-US" sz="2400" b="1" dirty="0"/>
              <a:t>in general </a:t>
            </a:r>
            <a:r>
              <a:rPr lang="en-US" sz="2400" dirty="0"/>
              <a:t>(§318(a)(5)(A))</a:t>
            </a:r>
          </a:p>
          <a:p>
            <a:pPr lvl="1"/>
            <a:r>
              <a:rPr lang="en-US" sz="2400" dirty="0"/>
              <a:t>Reattribution </a:t>
            </a:r>
            <a:r>
              <a:rPr lang="en-US" sz="2400" b="1" dirty="0"/>
              <a:t>among family members </a:t>
            </a:r>
            <a:r>
              <a:rPr lang="en-US" sz="2400" dirty="0"/>
              <a:t>(§318(a)(5)(B))</a:t>
            </a:r>
          </a:p>
          <a:p>
            <a:pPr lvl="1"/>
            <a:r>
              <a:rPr lang="en-US" sz="2400" dirty="0"/>
              <a:t>Reattribution </a:t>
            </a:r>
            <a:r>
              <a:rPr lang="en-US" sz="2400" b="1" dirty="0"/>
              <a:t>from</a:t>
            </a:r>
            <a:r>
              <a:rPr lang="en-US" sz="2400" dirty="0"/>
              <a:t> Partnerships and Corporations (§318(a)(5)(C))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121D846-7DEF-7F44-A1AC-8E88E1495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Basic Operational Rules of Section 318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B479EB-A0C0-E444-B07F-081C165DF3F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059AE4-9CDC-2348-BEA0-2F75EF2A0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Constructive Ownership Rules: Section 318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364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52AF9FF-D148-264C-9A85-4D5280C9EB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4699" y="767064"/>
            <a:ext cx="5386917" cy="380392"/>
          </a:xfrm>
        </p:spPr>
        <p:txBody>
          <a:bodyPr/>
          <a:lstStyle/>
          <a:p>
            <a:r>
              <a:rPr lang="en-US" dirty="0"/>
              <a:t>Family Attribution Rules:  Section 318(a)(1)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61054E-3225-4448-A5B7-4363871A8B1E}"/>
              </a:ext>
            </a:extLst>
          </p:cNvPr>
          <p:cNvSpPr>
            <a:spLocks noGrp="1"/>
          </p:cNvSpPr>
          <p:nvPr>
            <p:ph type="body" idx="19"/>
          </p:nvPr>
        </p:nvSpPr>
        <p:spPr/>
        <p:txBody>
          <a:bodyPr/>
          <a:lstStyle/>
          <a:p>
            <a:r>
              <a:rPr lang="en-US" dirty="0"/>
              <a:t>Family Attribution Rules:  Section 318(a)(1)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C38C5C-A841-3249-9805-E31585C9FC54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498518" y="1157289"/>
            <a:ext cx="5388864" cy="4955707"/>
          </a:xfrm>
        </p:spPr>
        <p:txBody>
          <a:bodyPr/>
          <a:lstStyle/>
          <a:p>
            <a:r>
              <a:rPr lang="en-US" sz="2000" dirty="0"/>
              <a:t>Individuals own stock owned by:</a:t>
            </a:r>
          </a:p>
          <a:p>
            <a:pPr lvl="1"/>
            <a:r>
              <a:rPr lang="en-US" sz="2000" dirty="0"/>
              <a:t>Spouse</a:t>
            </a:r>
          </a:p>
          <a:p>
            <a:pPr lvl="1"/>
            <a:r>
              <a:rPr lang="en-US" sz="2000" dirty="0"/>
              <a:t>Children</a:t>
            </a:r>
          </a:p>
          <a:p>
            <a:pPr lvl="1"/>
            <a:r>
              <a:rPr lang="en-US" sz="2000" dirty="0"/>
              <a:t>Grandchildren</a:t>
            </a:r>
          </a:p>
          <a:p>
            <a:pPr lvl="1"/>
            <a:r>
              <a:rPr lang="en-US" sz="2000" dirty="0"/>
              <a:t>Parents</a:t>
            </a:r>
          </a:p>
          <a:p>
            <a:pPr lvl="1"/>
            <a:endParaRPr lang="en-US" sz="2000" dirty="0"/>
          </a:p>
          <a:p>
            <a:r>
              <a:rPr lang="en-US" sz="2000" dirty="0"/>
              <a:t>Note: No attribution between siblings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A5F985-C100-BE42-B93B-34E097D03C63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856F0A94-AD2E-974D-AF6B-04AF335E854A}" type="slidenum">
              <a:rPr lang="en-US" altLang="en-US" smtClean="0"/>
              <a:pPr/>
              <a:t>3</a:t>
            </a:fld>
            <a:endParaRPr lang="en-US" alt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D40DF60-F489-394B-A6FE-34853FB658C2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Constructive Ownership Rules: Section 318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8D6EF740-DD14-E449-9687-141A3CD1D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Family Attribution Rules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6CF0083-937F-764E-B54F-E7410863C65A}"/>
              </a:ext>
            </a:extLst>
          </p:cNvPr>
          <p:cNvSpPr/>
          <p:nvPr/>
        </p:nvSpPr>
        <p:spPr>
          <a:xfrm>
            <a:off x="7578237" y="3583199"/>
            <a:ext cx="1224387" cy="53769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AF6D82C4-6819-9243-8F25-80322F13E390}"/>
              </a:ext>
            </a:extLst>
          </p:cNvPr>
          <p:cNvSpPr/>
          <p:nvPr/>
        </p:nvSpPr>
        <p:spPr>
          <a:xfrm>
            <a:off x="7702003" y="2185221"/>
            <a:ext cx="944005" cy="3966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Wife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F4AB6AE-1DBB-0F43-9822-A489D99634D0}"/>
              </a:ext>
            </a:extLst>
          </p:cNvPr>
          <p:cNvSpPr/>
          <p:nvPr/>
        </p:nvSpPr>
        <p:spPr>
          <a:xfrm>
            <a:off x="9096757" y="2153663"/>
            <a:ext cx="931527" cy="3966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Son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EFF7B1EF-729F-7143-839B-AFFB5404965A}"/>
              </a:ext>
            </a:extLst>
          </p:cNvPr>
          <p:cNvSpPr/>
          <p:nvPr/>
        </p:nvSpPr>
        <p:spPr>
          <a:xfrm>
            <a:off x="6302753" y="2213165"/>
            <a:ext cx="1259060" cy="3687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Husband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EDAA1AD-E574-134A-8B49-9C776875124E}"/>
              </a:ext>
            </a:extLst>
          </p:cNvPr>
          <p:cNvSpPr/>
          <p:nvPr/>
        </p:nvSpPr>
        <p:spPr>
          <a:xfrm>
            <a:off x="10222503" y="2138072"/>
            <a:ext cx="1372089" cy="424611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Daughter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A1961EB-FD75-1A4F-9419-6E9F8D270B18}"/>
              </a:ext>
            </a:extLst>
          </p:cNvPr>
          <p:cNvCxnSpPr>
            <a:cxnSpLocks/>
            <a:stCxn id="27" idx="4"/>
            <a:endCxn id="24" idx="0"/>
          </p:cNvCxnSpPr>
          <p:nvPr/>
        </p:nvCxnSpPr>
        <p:spPr>
          <a:xfrm>
            <a:off x="6932283" y="2581887"/>
            <a:ext cx="1258148" cy="10013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3580D50-94DD-5145-8A9D-FCE91413DD5D}"/>
              </a:ext>
            </a:extLst>
          </p:cNvPr>
          <p:cNvCxnSpPr>
            <a:cxnSpLocks/>
            <a:stCxn id="26" idx="4"/>
            <a:endCxn id="24" idx="0"/>
          </p:cNvCxnSpPr>
          <p:nvPr/>
        </p:nvCxnSpPr>
        <p:spPr>
          <a:xfrm flipH="1">
            <a:off x="8190431" y="2550329"/>
            <a:ext cx="1372090" cy="10328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4B28B79-4635-0C47-B237-4118200012C5}"/>
              </a:ext>
            </a:extLst>
          </p:cNvPr>
          <p:cNvCxnSpPr>
            <a:cxnSpLocks/>
            <a:stCxn id="28" idx="4"/>
            <a:endCxn id="24" idx="0"/>
          </p:cNvCxnSpPr>
          <p:nvPr/>
        </p:nvCxnSpPr>
        <p:spPr>
          <a:xfrm flipH="1">
            <a:off x="8190431" y="2562683"/>
            <a:ext cx="2718117" cy="10205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1D40C54-6DE9-2244-9430-455EC89522C6}"/>
              </a:ext>
            </a:extLst>
          </p:cNvPr>
          <p:cNvCxnSpPr>
            <a:cxnSpLocks/>
            <a:stCxn id="25" idx="4"/>
            <a:endCxn id="24" idx="0"/>
          </p:cNvCxnSpPr>
          <p:nvPr/>
        </p:nvCxnSpPr>
        <p:spPr>
          <a:xfrm>
            <a:off x="8174006" y="2581887"/>
            <a:ext cx="16425" cy="10013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6AE3C6B0-8396-A04C-96CE-0662F7FBFBD8}"/>
              </a:ext>
            </a:extLst>
          </p:cNvPr>
          <p:cNvSpPr txBox="1"/>
          <p:nvPr/>
        </p:nvSpPr>
        <p:spPr>
          <a:xfrm>
            <a:off x="6739543" y="2756514"/>
            <a:ext cx="5677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25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84F993A-FAD3-B941-89AB-BF4A7D48709D}"/>
              </a:ext>
            </a:extLst>
          </p:cNvPr>
          <p:cNvSpPr txBox="1"/>
          <p:nvPr/>
        </p:nvSpPr>
        <p:spPr>
          <a:xfrm>
            <a:off x="8634813" y="2756514"/>
            <a:ext cx="5677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25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E29FECE-8166-5842-BB2C-EEE09FB215F0}"/>
              </a:ext>
            </a:extLst>
          </p:cNvPr>
          <p:cNvSpPr txBox="1"/>
          <p:nvPr/>
        </p:nvSpPr>
        <p:spPr>
          <a:xfrm>
            <a:off x="10323733" y="2774012"/>
            <a:ext cx="5677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25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1CA6CE6-77C4-3A48-994A-E4CF26089F58}"/>
              </a:ext>
            </a:extLst>
          </p:cNvPr>
          <p:cNvSpPr txBox="1"/>
          <p:nvPr/>
        </p:nvSpPr>
        <p:spPr>
          <a:xfrm>
            <a:off x="7751686" y="2768503"/>
            <a:ext cx="5677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25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A780DEB-C160-B646-B552-82FE79AE2D57}"/>
              </a:ext>
            </a:extLst>
          </p:cNvPr>
          <p:cNvSpPr txBox="1"/>
          <p:nvPr/>
        </p:nvSpPr>
        <p:spPr>
          <a:xfrm>
            <a:off x="6688116" y="4474464"/>
            <a:ext cx="4664814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 owns 100 shares (H + W + S + 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 owns 100 shares (H + W + S + 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 owns 75 shares (H + W + 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 owns 75 shares (H + W + D)</a:t>
            </a:r>
          </a:p>
        </p:txBody>
      </p:sp>
    </p:spTree>
    <p:extLst>
      <p:ext uri="{BB962C8B-B14F-4D97-AF65-F5344CB8AC3E}">
        <p14:creationId xmlns:p14="http://schemas.microsoft.com/office/powerpoint/2010/main" val="3427632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4" grpId="0" animBg="1"/>
      <p:bldP spid="25" grpId="0" animBg="1"/>
      <p:bldP spid="26" grpId="0" animBg="1"/>
      <p:bldP spid="27" grpId="0" animBg="1"/>
      <p:bldP spid="28" grpId="0" animBg="1"/>
      <p:bldP spid="34" grpId="0"/>
      <p:bldP spid="35" grpId="0"/>
      <p:bldP spid="44" grpId="0"/>
      <p:bldP spid="45" grpId="0"/>
      <p:bldP spid="4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52AF9FF-D148-264C-9A85-4D5280C9EB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2064" y="805002"/>
            <a:ext cx="5386917" cy="718998"/>
          </a:xfrm>
        </p:spPr>
        <p:txBody>
          <a:bodyPr>
            <a:noAutofit/>
          </a:bodyPr>
          <a:lstStyle/>
          <a:p>
            <a:r>
              <a:rPr lang="en-US" dirty="0"/>
              <a:t>Attribution FROM Partnerships and Corporations: </a:t>
            </a:r>
          </a:p>
          <a:p>
            <a:r>
              <a:rPr lang="en-US" dirty="0"/>
              <a:t>Section 318(a)(2)(A) and (C)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61054E-3225-4448-A5B7-4363871A8B1E}"/>
              </a:ext>
            </a:extLst>
          </p:cNvPr>
          <p:cNvSpPr>
            <a:spLocks noGrp="1"/>
          </p:cNvSpPr>
          <p:nvPr>
            <p:ph type="body" idx="19"/>
          </p:nvPr>
        </p:nvSpPr>
        <p:spPr/>
        <p:txBody>
          <a:bodyPr/>
          <a:lstStyle/>
          <a:p>
            <a:r>
              <a:rPr lang="en-US" dirty="0"/>
              <a:t>Section 318(a)(2)(A) and (C)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C38C5C-A841-3249-9805-E31585C9FC54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505883" y="1524000"/>
            <a:ext cx="5388864" cy="4626934"/>
          </a:xfrm>
        </p:spPr>
        <p:txBody>
          <a:bodyPr/>
          <a:lstStyle/>
          <a:p>
            <a:r>
              <a:rPr lang="en-US" sz="2000" dirty="0"/>
              <a:t>Stock owned partnership is owned proportionately by partners</a:t>
            </a:r>
          </a:p>
          <a:p>
            <a:pPr lvl="1"/>
            <a:r>
              <a:rPr lang="en-US" sz="2000" dirty="0"/>
              <a:t>No minimum attribution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50%-or-more shareholder of corporation owns proportionate amount of stock owned by corporation</a:t>
            </a:r>
          </a:p>
          <a:p>
            <a:pPr lvl="1"/>
            <a:r>
              <a:rPr lang="en-US" sz="2000" dirty="0"/>
              <a:t>No attribution from corporations to less than 50% shareholders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A5F985-C100-BE42-B93B-34E097D03C63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856F0A94-AD2E-974D-AF6B-04AF335E854A}" type="slidenum">
              <a:rPr lang="en-US" altLang="en-US" smtClean="0"/>
              <a:pPr/>
              <a:t>4</a:t>
            </a:fld>
            <a:endParaRPr lang="en-US" alt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D40DF60-F489-394B-A6FE-34853FB658C2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Constructive Ownership Rules: Section 318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8D6EF740-DD14-E449-9687-141A3CD1D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Attribution from Entities to Owners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6CF0083-937F-764E-B54F-E7410863C65A}"/>
              </a:ext>
            </a:extLst>
          </p:cNvPr>
          <p:cNvSpPr/>
          <p:nvPr/>
        </p:nvSpPr>
        <p:spPr>
          <a:xfrm>
            <a:off x="8390869" y="2262683"/>
            <a:ext cx="1224387" cy="53769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AF6D82C4-6819-9243-8F25-80322F13E390}"/>
              </a:ext>
            </a:extLst>
          </p:cNvPr>
          <p:cNvSpPr/>
          <p:nvPr/>
        </p:nvSpPr>
        <p:spPr>
          <a:xfrm>
            <a:off x="8531059" y="1288447"/>
            <a:ext cx="944005" cy="3966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SH2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F4AB6AE-1DBB-0F43-9822-A489D99634D0}"/>
              </a:ext>
            </a:extLst>
          </p:cNvPr>
          <p:cNvSpPr/>
          <p:nvPr/>
        </p:nvSpPr>
        <p:spPr>
          <a:xfrm>
            <a:off x="9631680" y="1305733"/>
            <a:ext cx="931527" cy="3966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SH3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EFF7B1EF-729F-7143-839B-AFFB5404965A}"/>
              </a:ext>
            </a:extLst>
          </p:cNvPr>
          <p:cNvSpPr/>
          <p:nvPr/>
        </p:nvSpPr>
        <p:spPr>
          <a:xfrm>
            <a:off x="7131809" y="1316391"/>
            <a:ext cx="1259060" cy="3687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SH1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A1961EB-FD75-1A4F-9419-6E9F8D270B18}"/>
              </a:ext>
            </a:extLst>
          </p:cNvPr>
          <p:cNvCxnSpPr>
            <a:cxnSpLocks/>
            <a:stCxn id="27" idx="4"/>
            <a:endCxn id="24" idx="0"/>
          </p:cNvCxnSpPr>
          <p:nvPr/>
        </p:nvCxnSpPr>
        <p:spPr>
          <a:xfrm>
            <a:off x="7761339" y="1685113"/>
            <a:ext cx="1241724" cy="5775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3580D50-94DD-5145-8A9D-FCE91413DD5D}"/>
              </a:ext>
            </a:extLst>
          </p:cNvPr>
          <p:cNvCxnSpPr>
            <a:cxnSpLocks/>
            <a:stCxn id="26" idx="4"/>
            <a:endCxn id="24" idx="0"/>
          </p:cNvCxnSpPr>
          <p:nvPr/>
        </p:nvCxnSpPr>
        <p:spPr>
          <a:xfrm flipH="1">
            <a:off x="9003063" y="1702399"/>
            <a:ext cx="1094381" cy="560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1D40C54-6DE9-2244-9430-455EC89522C6}"/>
              </a:ext>
            </a:extLst>
          </p:cNvPr>
          <p:cNvCxnSpPr>
            <a:cxnSpLocks/>
            <a:stCxn id="25" idx="4"/>
            <a:endCxn id="24" idx="0"/>
          </p:cNvCxnSpPr>
          <p:nvPr/>
        </p:nvCxnSpPr>
        <p:spPr>
          <a:xfrm>
            <a:off x="9003062" y="1685113"/>
            <a:ext cx="1" cy="5775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6AE3C6B0-8396-A04C-96CE-0662F7FBFBD8}"/>
              </a:ext>
            </a:extLst>
          </p:cNvPr>
          <p:cNvSpPr txBox="1"/>
          <p:nvPr/>
        </p:nvSpPr>
        <p:spPr>
          <a:xfrm>
            <a:off x="7810777" y="1775382"/>
            <a:ext cx="5677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25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84F993A-FAD3-B941-89AB-BF4A7D48709D}"/>
              </a:ext>
            </a:extLst>
          </p:cNvPr>
          <p:cNvSpPr txBox="1"/>
          <p:nvPr/>
        </p:nvSpPr>
        <p:spPr>
          <a:xfrm>
            <a:off x="9826207" y="1849822"/>
            <a:ext cx="5677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50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1CA6CE6-77C4-3A48-994A-E4CF26089F58}"/>
              </a:ext>
            </a:extLst>
          </p:cNvPr>
          <p:cNvSpPr txBox="1"/>
          <p:nvPr/>
        </p:nvSpPr>
        <p:spPr>
          <a:xfrm>
            <a:off x="8698612" y="1787351"/>
            <a:ext cx="5677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25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A780DEB-C160-B646-B552-82FE79AE2D57}"/>
              </a:ext>
            </a:extLst>
          </p:cNvPr>
          <p:cNvSpPr txBox="1"/>
          <p:nvPr/>
        </p:nvSpPr>
        <p:spPr>
          <a:xfrm>
            <a:off x="6933966" y="3274051"/>
            <a:ext cx="4664814" cy="584775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SH 3 owns constructively 50 shares of Y Corp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There is no attribution from X to SH1 or SH2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0B117B6-FF2D-7F47-B391-4BB523BFCBD7}"/>
              </a:ext>
            </a:extLst>
          </p:cNvPr>
          <p:cNvCxnSpPr>
            <a:cxnSpLocks/>
            <a:endCxn id="24" idx="2"/>
          </p:cNvCxnSpPr>
          <p:nvPr/>
        </p:nvCxnSpPr>
        <p:spPr>
          <a:xfrm flipV="1">
            <a:off x="9003063" y="2800380"/>
            <a:ext cx="0" cy="2101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7097F20-C9F2-3746-955E-7F8AD9885341}"/>
              </a:ext>
            </a:extLst>
          </p:cNvPr>
          <p:cNvSpPr txBox="1"/>
          <p:nvPr/>
        </p:nvSpPr>
        <p:spPr>
          <a:xfrm>
            <a:off x="8251694" y="2925853"/>
            <a:ext cx="1858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 shares Y Corp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899B5F4-1723-134F-BEF3-B01082E8D6BC}"/>
              </a:ext>
            </a:extLst>
          </p:cNvPr>
          <p:cNvCxnSpPr/>
          <p:nvPr/>
        </p:nvCxnSpPr>
        <p:spPr>
          <a:xfrm>
            <a:off x="6010656" y="4011168"/>
            <a:ext cx="59253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ED60FF3E-20FF-FE49-B5EF-1C0155CE2CFC}"/>
              </a:ext>
            </a:extLst>
          </p:cNvPr>
          <p:cNvSpPr/>
          <p:nvPr/>
        </p:nvSpPr>
        <p:spPr>
          <a:xfrm>
            <a:off x="8390867" y="4121913"/>
            <a:ext cx="944005" cy="3966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P2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47A763A3-41E6-204D-8F14-6D469C92F945}"/>
              </a:ext>
            </a:extLst>
          </p:cNvPr>
          <p:cNvSpPr/>
          <p:nvPr/>
        </p:nvSpPr>
        <p:spPr>
          <a:xfrm>
            <a:off x="9491488" y="4139199"/>
            <a:ext cx="931527" cy="3966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P3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149D13A2-41B8-D748-9228-5D6F44B71806}"/>
              </a:ext>
            </a:extLst>
          </p:cNvPr>
          <p:cNvSpPr/>
          <p:nvPr/>
        </p:nvSpPr>
        <p:spPr>
          <a:xfrm>
            <a:off x="6991617" y="4149857"/>
            <a:ext cx="1259060" cy="3687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P1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7A241E43-DDE1-624A-8584-DE05D6797AB4}"/>
              </a:ext>
            </a:extLst>
          </p:cNvPr>
          <p:cNvCxnSpPr>
            <a:cxnSpLocks/>
            <a:stCxn id="39" idx="4"/>
          </p:cNvCxnSpPr>
          <p:nvPr/>
        </p:nvCxnSpPr>
        <p:spPr>
          <a:xfrm>
            <a:off x="7621147" y="4518579"/>
            <a:ext cx="1305173" cy="28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E0C3BDB-2CAC-E142-A535-73EF047D3CE6}"/>
              </a:ext>
            </a:extLst>
          </p:cNvPr>
          <p:cNvCxnSpPr>
            <a:cxnSpLocks/>
            <a:stCxn id="38" idx="4"/>
            <a:endCxn id="17" idx="0"/>
          </p:cNvCxnSpPr>
          <p:nvPr/>
        </p:nvCxnSpPr>
        <p:spPr>
          <a:xfrm flipH="1">
            <a:off x="8872025" y="4535865"/>
            <a:ext cx="1085227" cy="2762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73493F-0F22-D944-9682-17629DBBF59A}"/>
              </a:ext>
            </a:extLst>
          </p:cNvPr>
          <p:cNvCxnSpPr>
            <a:cxnSpLocks/>
            <a:stCxn id="37" idx="4"/>
            <a:endCxn id="17" idx="0"/>
          </p:cNvCxnSpPr>
          <p:nvPr/>
        </p:nvCxnSpPr>
        <p:spPr>
          <a:xfrm>
            <a:off x="8862870" y="4518579"/>
            <a:ext cx="9155" cy="2935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F6B45176-47C3-6D49-84F5-9512FA619052}"/>
              </a:ext>
            </a:extLst>
          </p:cNvPr>
          <p:cNvSpPr txBox="1"/>
          <p:nvPr/>
        </p:nvSpPr>
        <p:spPr>
          <a:xfrm>
            <a:off x="7966796" y="4607124"/>
            <a:ext cx="5677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25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985883C-2FE8-D648-945A-4226E8542860}"/>
              </a:ext>
            </a:extLst>
          </p:cNvPr>
          <p:cNvSpPr txBox="1"/>
          <p:nvPr/>
        </p:nvSpPr>
        <p:spPr>
          <a:xfrm>
            <a:off x="9392874" y="4632795"/>
            <a:ext cx="5677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50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EDDAD66-D7E8-224D-8BCB-7E6A63BE0BB8}"/>
              </a:ext>
            </a:extLst>
          </p:cNvPr>
          <p:cNvSpPr txBox="1"/>
          <p:nvPr/>
        </p:nvSpPr>
        <p:spPr>
          <a:xfrm>
            <a:off x="8561539" y="4499937"/>
            <a:ext cx="5677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25</a:t>
            </a:r>
          </a:p>
        </p:txBody>
      </p:sp>
      <p:sp>
        <p:nvSpPr>
          <p:cNvPr id="17" name="Triangle 16">
            <a:extLst>
              <a:ext uri="{FF2B5EF4-FFF2-40B4-BE49-F238E27FC236}">
                <a16:creationId xmlns:a16="http://schemas.microsoft.com/office/drawing/2014/main" id="{54023AAB-E26B-7A4A-A575-7EDF96CAF71A}"/>
              </a:ext>
            </a:extLst>
          </p:cNvPr>
          <p:cNvSpPr/>
          <p:nvPr/>
        </p:nvSpPr>
        <p:spPr>
          <a:xfrm>
            <a:off x="8410992" y="4812118"/>
            <a:ext cx="981882" cy="367860"/>
          </a:xfrm>
          <a:prstGeom prst="triangle">
            <a:avLst>
              <a:gd name="adj" fmla="val 4695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PSH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27178E0-1841-3D4C-A15D-B1B87DC21815}"/>
              </a:ext>
            </a:extLst>
          </p:cNvPr>
          <p:cNvSpPr txBox="1"/>
          <p:nvPr/>
        </p:nvSpPr>
        <p:spPr>
          <a:xfrm>
            <a:off x="8268584" y="5168996"/>
            <a:ext cx="14871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100 shares Y Corp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564B041-85D4-164C-8E71-6190810AD4A1}"/>
              </a:ext>
            </a:extLst>
          </p:cNvPr>
          <p:cNvSpPr txBox="1"/>
          <p:nvPr/>
        </p:nvSpPr>
        <p:spPr>
          <a:xfrm>
            <a:off x="6297255" y="5567898"/>
            <a:ext cx="5638713" cy="584775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P1 constructively owns 25 shares of Y, P2 owns 25 shares of Y, and P3 owns 50 shares of Y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06B0054-3C92-704C-A6CD-3F72FCA893EB}"/>
              </a:ext>
            </a:extLst>
          </p:cNvPr>
          <p:cNvSpPr txBox="1"/>
          <p:nvPr/>
        </p:nvSpPr>
        <p:spPr>
          <a:xfrm>
            <a:off x="8887968" y="499872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119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27" grpId="0" animBg="1"/>
      <p:bldP spid="34" grpId="0"/>
      <p:bldP spid="35" grpId="0"/>
      <p:bldP spid="45" grpId="0"/>
      <p:bldP spid="49" grpId="0" animBg="1"/>
      <p:bldP spid="14" grpId="0"/>
      <p:bldP spid="37" grpId="0" animBg="1"/>
      <p:bldP spid="38" grpId="0" animBg="1"/>
      <p:bldP spid="39" grpId="0" animBg="1"/>
      <p:bldP spid="43" grpId="0"/>
      <p:bldP spid="46" grpId="0"/>
      <p:bldP spid="47" grpId="0"/>
      <p:bldP spid="17" grpId="0" animBg="1"/>
      <p:bldP spid="50" grpId="0"/>
      <p:bldP spid="51" grpId="0" animBg="1"/>
      <p:bldP spid="5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52AF9FF-D148-264C-9A85-4D5280C9EB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2064" y="805002"/>
            <a:ext cx="5386917" cy="718998"/>
          </a:xfrm>
        </p:spPr>
        <p:txBody>
          <a:bodyPr>
            <a:noAutofit/>
          </a:bodyPr>
          <a:lstStyle/>
          <a:p>
            <a:r>
              <a:rPr lang="en-US" dirty="0"/>
              <a:t>Attribution TO Partnerships and Corporations: </a:t>
            </a:r>
          </a:p>
          <a:p>
            <a:r>
              <a:rPr lang="en-US" dirty="0"/>
              <a:t>Section 318(a)(3)(A) and (c)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61054E-3225-4448-A5B7-4363871A8B1E}"/>
              </a:ext>
            </a:extLst>
          </p:cNvPr>
          <p:cNvSpPr>
            <a:spLocks noGrp="1"/>
          </p:cNvSpPr>
          <p:nvPr>
            <p:ph type="body" idx="19"/>
          </p:nvPr>
        </p:nvSpPr>
        <p:spPr/>
        <p:txBody>
          <a:bodyPr/>
          <a:lstStyle/>
          <a:p>
            <a:r>
              <a:rPr lang="en-US" dirty="0"/>
              <a:t>Section 318(a)(3)(A) and (C)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C38C5C-A841-3249-9805-E31585C9FC54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505883" y="1524000"/>
            <a:ext cx="5388864" cy="4626934"/>
          </a:xfrm>
        </p:spPr>
        <p:txBody>
          <a:bodyPr/>
          <a:lstStyle/>
          <a:p>
            <a:r>
              <a:rPr lang="en-US" sz="2000" dirty="0"/>
              <a:t>Stock owned by a partner is owned by the partnership</a:t>
            </a:r>
          </a:p>
          <a:p>
            <a:pPr lvl="1"/>
            <a:r>
              <a:rPr lang="en-US" sz="2000" dirty="0"/>
              <a:t>No minimum attribution</a:t>
            </a:r>
          </a:p>
          <a:p>
            <a:pPr lvl="1"/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Corporation owns stock owned by 50%-or-more shareholder of corporation</a:t>
            </a:r>
          </a:p>
          <a:p>
            <a:pPr lvl="1"/>
            <a:r>
              <a:rPr lang="en-US" sz="2000" dirty="0"/>
              <a:t>No attribution </a:t>
            </a:r>
            <a:r>
              <a:rPr lang="en-US" sz="2000" b="1" dirty="0"/>
              <a:t>to</a:t>
            </a:r>
            <a:r>
              <a:rPr lang="en-US" sz="2000" dirty="0"/>
              <a:t> corporations from less than 50% shareholders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A5F985-C100-BE42-B93B-34E097D03C63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856F0A94-AD2E-974D-AF6B-04AF335E854A}" type="slidenum">
              <a:rPr lang="en-US" altLang="en-US" smtClean="0"/>
              <a:pPr/>
              <a:t>5</a:t>
            </a:fld>
            <a:endParaRPr lang="en-US" alt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D40DF60-F489-394B-A6FE-34853FB658C2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Constructive Ownership Rules: Section 318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8D6EF740-DD14-E449-9687-141A3CD1D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Attribution to Entities from Owners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6CF0083-937F-764E-B54F-E7410863C65A}"/>
              </a:ext>
            </a:extLst>
          </p:cNvPr>
          <p:cNvSpPr/>
          <p:nvPr/>
        </p:nvSpPr>
        <p:spPr>
          <a:xfrm>
            <a:off x="8390869" y="2262683"/>
            <a:ext cx="1224387" cy="53769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AF6D82C4-6819-9243-8F25-80322F13E390}"/>
              </a:ext>
            </a:extLst>
          </p:cNvPr>
          <p:cNvSpPr/>
          <p:nvPr/>
        </p:nvSpPr>
        <p:spPr>
          <a:xfrm>
            <a:off x="8531059" y="1288447"/>
            <a:ext cx="944005" cy="3966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SH2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F4AB6AE-1DBB-0F43-9822-A489D99634D0}"/>
              </a:ext>
            </a:extLst>
          </p:cNvPr>
          <p:cNvSpPr/>
          <p:nvPr/>
        </p:nvSpPr>
        <p:spPr>
          <a:xfrm>
            <a:off x="9631680" y="1305733"/>
            <a:ext cx="931527" cy="3966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SH3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EFF7B1EF-729F-7143-839B-AFFB5404965A}"/>
              </a:ext>
            </a:extLst>
          </p:cNvPr>
          <p:cNvSpPr/>
          <p:nvPr/>
        </p:nvSpPr>
        <p:spPr>
          <a:xfrm>
            <a:off x="7131809" y="1316391"/>
            <a:ext cx="1259060" cy="3687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SH1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A1961EB-FD75-1A4F-9419-6E9F8D270B18}"/>
              </a:ext>
            </a:extLst>
          </p:cNvPr>
          <p:cNvCxnSpPr>
            <a:cxnSpLocks/>
            <a:stCxn id="27" idx="4"/>
            <a:endCxn id="24" idx="0"/>
          </p:cNvCxnSpPr>
          <p:nvPr/>
        </p:nvCxnSpPr>
        <p:spPr>
          <a:xfrm>
            <a:off x="7761339" y="1685113"/>
            <a:ext cx="1241724" cy="5775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3580D50-94DD-5145-8A9D-FCE91413DD5D}"/>
              </a:ext>
            </a:extLst>
          </p:cNvPr>
          <p:cNvCxnSpPr>
            <a:cxnSpLocks/>
            <a:stCxn id="26" idx="4"/>
            <a:endCxn id="24" idx="0"/>
          </p:cNvCxnSpPr>
          <p:nvPr/>
        </p:nvCxnSpPr>
        <p:spPr>
          <a:xfrm flipH="1">
            <a:off x="9003063" y="1702399"/>
            <a:ext cx="1094381" cy="560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1D40C54-6DE9-2244-9430-455EC89522C6}"/>
              </a:ext>
            </a:extLst>
          </p:cNvPr>
          <p:cNvCxnSpPr>
            <a:cxnSpLocks/>
            <a:stCxn id="25" idx="4"/>
            <a:endCxn id="24" idx="0"/>
          </p:cNvCxnSpPr>
          <p:nvPr/>
        </p:nvCxnSpPr>
        <p:spPr>
          <a:xfrm>
            <a:off x="9003062" y="1685113"/>
            <a:ext cx="1" cy="5775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6AE3C6B0-8396-A04C-96CE-0662F7FBFBD8}"/>
              </a:ext>
            </a:extLst>
          </p:cNvPr>
          <p:cNvSpPr txBox="1"/>
          <p:nvPr/>
        </p:nvSpPr>
        <p:spPr>
          <a:xfrm>
            <a:off x="7810777" y="1775382"/>
            <a:ext cx="5677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25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84F993A-FAD3-B941-89AB-BF4A7D48709D}"/>
              </a:ext>
            </a:extLst>
          </p:cNvPr>
          <p:cNvSpPr txBox="1"/>
          <p:nvPr/>
        </p:nvSpPr>
        <p:spPr>
          <a:xfrm>
            <a:off x="9594685" y="1874433"/>
            <a:ext cx="5677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50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1CA6CE6-77C4-3A48-994A-E4CF26089F58}"/>
              </a:ext>
            </a:extLst>
          </p:cNvPr>
          <p:cNvSpPr txBox="1"/>
          <p:nvPr/>
        </p:nvSpPr>
        <p:spPr>
          <a:xfrm>
            <a:off x="8698612" y="1787351"/>
            <a:ext cx="5677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25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A780DEB-C160-B646-B552-82FE79AE2D57}"/>
              </a:ext>
            </a:extLst>
          </p:cNvPr>
          <p:cNvSpPr txBox="1"/>
          <p:nvPr/>
        </p:nvSpPr>
        <p:spPr>
          <a:xfrm>
            <a:off x="6297253" y="3334849"/>
            <a:ext cx="5388864" cy="33855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X Corp owns constructively 10 shares of Z Corp from SH3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0B117B6-FF2D-7F47-B391-4BB523BFCBD7}"/>
              </a:ext>
            </a:extLst>
          </p:cNvPr>
          <p:cNvCxnSpPr>
            <a:cxnSpLocks/>
            <a:endCxn id="24" idx="2"/>
          </p:cNvCxnSpPr>
          <p:nvPr/>
        </p:nvCxnSpPr>
        <p:spPr>
          <a:xfrm flipV="1">
            <a:off x="9003063" y="2800380"/>
            <a:ext cx="0" cy="2101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7097F20-C9F2-3746-955E-7F8AD9885341}"/>
              </a:ext>
            </a:extLst>
          </p:cNvPr>
          <p:cNvSpPr txBox="1"/>
          <p:nvPr/>
        </p:nvSpPr>
        <p:spPr>
          <a:xfrm>
            <a:off x="8377823" y="2876443"/>
            <a:ext cx="16711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100 shares Y Corp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899B5F4-1723-134F-BEF3-B01082E8D6BC}"/>
              </a:ext>
            </a:extLst>
          </p:cNvPr>
          <p:cNvCxnSpPr/>
          <p:nvPr/>
        </p:nvCxnSpPr>
        <p:spPr>
          <a:xfrm>
            <a:off x="5963664" y="3889248"/>
            <a:ext cx="59253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ED60FF3E-20FF-FE49-B5EF-1C0155CE2CFC}"/>
              </a:ext>
            </a:extLst>
          </p:cNvPr>
          <p:cNvSpPr/>
          <p:nvPr/>
        </p:nvSpPr>
        <p:spPr>
          <a:xfrm>
            <a:off x="8390867" y="4121913"/>
            <a:ext cx="944005" cy="3966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P2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47A763A3-41E6-204D-8F14-6D469C92F945}"/>
              </a:ext>
            </a:extLst>
          </p:cNvPr>
          <p:cNvSpPr/>
          <p:nvPr/>
        </p:nvSpPr>
        <p:spPr>
          <a:xfrm>
            <a:off x="9491488" y="4139199"/>
            <a:ext cx="931527" cy="3966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P3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149D13A2-41B8-D748-9228-5D6F44B71806}"/>
              </a:ext>
            </a:extLst>
          </p:cNvPr>
          <p:cNvSpPr/>
          <p:nvPr/>
        </p:nvSpPr>
        <p:spPr>
          <a:xfrm>
            <a:off x="6991617" y="4149857"/>
            <a:ext cx="1259060" cy="3687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P1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7A241E43-DDE1-624A-8584-DE05D6797AB4}"/>
              </a:ext>
            </a:extLst>
          </p:cNvPr>
          <p:cNvCxnSpPr>
            <a:cxnSpLocks/>
            <a:stCxn id="39" idx="4"/>
          </p:cNvCxnSpPr>
          <p:nvPr/>
        </p:nvCxnSpPr>
        <p:spPr>
          <a:xfrm>
            <a:off x="7621147" y="4518579"/>
            <a:ext cx="1305173" cy="28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E0C3BDB-2CAC-E142-A535-73EF047D3CE6}"/>
              </a:ext>
            </a:extLst>
          </p:cNvPr>
          <p:cNvCxnSpPr>
            <a:cxnSpLocks/>
            <a:stCxn id="38" idx="4"/>
            <a:endCxn id="17" idx="0"/>
          </p:cNvCxnSpPr>
          <p:nvPr/>
        </p:nvCxnSpPr>
        <p:spPr>
          <a:xfrm flipH="1">
            <a:off x="8872025" y="4535865"/>
            <a:ext cx="1085227" cy="2762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73493F-0F22-D944-9682-17629DBBF59A}"/>
              </a:ext>
            </a:extLst>
          </p:cNvPr>
          <p:cNvCxnSpPr>
            <a:cxnSpLocks/>
            <a:stCxn id="37" idx="4"/>
            <a:endCxn id="17" idx="0"/>
          </p:cNvCxnSpPr>
          <p:nvPr/>
        </p:nvCxnSpPr>
        <p:spPr>
          <a:xfrm>
            <a:off x="8862870" y="4518579"/>
            <a:ext cx="9155" cy="2935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F6B45176-47C3-6D49-84F5-9512FA619052}"/>
              </a:ext>
            </a:extLst>
          </p:cNvPr>
          <p:cNvSpPr txBox="1"/>
          <p:nvPr/>
        </p:nvSpPr>
        <p:spPr>
          <a:xfrm>
            <a:off x="7966796" y="4607124"/>
            <a:ext cx="5677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25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985883C-2FE8-D648-945A-4226E8542860}"/>
              </a:ext>
            </a:extLst>
          </p:cNvPr>
          <p:cNvSpPr txBox="1"/>
          <p:nvPr/>
        </p:nvSpPr>
        <p:spPr>
          <a:xfrm>
            <a:off x="9392874" y="4632795"/>
            <a:ext cx="5677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50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EDDAD66-D7E8-224D-8BCB-7E6A63BE0BB8}"/>
              </a:ext>
            </a:extLst>
          </p:cNvPr>
          <p:cNvSpPr txBox="1"/>
          <p:nvPr/>
        </p:nvSpPr>
        <p:spPr>
          <a:xfrm>
            <a:off x="8561539" y="4499937"/>
            <a:ext cx="5677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25</a:t>
            </a:r>
          </a:p>
        </p:txBody>
      </p:sp>
      <p:sp>
        <p:nvSpPr>
          <p:cNvPr id="17" name="Triangle 16">
            <a:extLst>
              <a:ext uri="{FF2B5EF4-FFF2-40B4-BE49-F238E27FC236}">
                <a16:creationId xmlns:a16="http://schemas.microsoft.com/office/drawing/2014/main" id="{54023AAB-E26B-7A4A-A575-7EDF96CAF71A}"/>
              </a:ext>
            </a:extLst>
          </p:cNvPr>
          <p:cNvSpPr/>
          <p:nvPr/>
        </p:nvSpPr>
        <p:spPr>
          <a:xfrm>
            <a:off x="8410992" y="4812118"/>
            <a:ext cx="981882" cy="367860"/>
          </a:xfrm>
          <a:prstGeom prst="triangle">
            <a:avLst>
              <a:gd name="adj" fmla="val 4695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PSH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27178E0-1841-3D4C-A15D-B1B87DC21815}"/>
              </a:ext>
            </a:extLst>
          </p:cNvPr>
          <p:cNvSpPr txBox="1"/>
          <p:nvPr/>
        </p:nvSpPr>
        <p:spPr>
          <a:xfrm>
            <a:off x="8268584" y="5168996"/>
            <a:ext cx="14871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100 shares Y Corp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564B041-85D4-164C-8E71-6190810AD4A1}"/>
              </a:ext>
            </a:extLst>
          </p:cNvPr>
          <p:cNvSpPr txBox="1"/>
          <p:nvPr/>
        </p:nvSpPr>
        <p:spPr>
          <a:xfrm>
            <a:off x="6297255" y="5567898"/>
            <a:ext cx="5638713" cy="33855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PSH owns constructively </a:t>
            </a:r>
            <a:r>
              <a:rPr lang="en-US" sz="1600" b="1" dirty="0"/>
              <a:t>20</a:t>
            </a:r>
            <a:r>
              <a:rPr lang="en-US" sz="1600" dirty="0"/>
              <a:t> shares of Z Corp for P1 and P3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06B0054-3C92-704C-A6CD-3F72FCA893EB}"/>
              </a:ext>
            </a:extLst>
          </p:cNvPr>
          <p:cNvSpPr txBox="1"/>
          <p:nvPr/>
        </p:nvSpPr>
        <p:spPr>
          <a:xfrm>
            <a:off x="8887968" y="499872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77E5396-C593-6442-A3FD-ED79E35F93D9}"/>
              </a:ext>
            </a:extLst>
          </p:cNvPr>
          <p:cNvCxnSpPr>
            <a:cxnSpLocks/>
            <a:stCxn id="26" idx="4"/>
          </p:cNvCxnSpPr>
          <p:nvPr/>
        </p:nvCxnSpPr>
        <p:spPr>
          <a:xfrm>
            <a:off x="10097444" y="1702399"/>
            <a:ext cx="647021" cy="4286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AA5B878-2B0F-C941-A668-92BE213403A3}"/>
              </a:ext>
            </a:extLst>
          </p:cNvPr>
          <p:cNvSpPr txBox="1"/>
          <p:nvPr/>
        </p:nvSpPr>
        <p:spPr>
          <a:xfrm>
            <a:off x="10097443" y="2108794"/>
            <a:ext cx="13909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10 shares Z Corp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44B0FB1-52BE-AA4A-97AA-43C8B8915E28}"/>
              </a:ext>
            </a:extLst>
          </p:cNvPr>
          <p:cNvSpPr txBox="1"/>
          <p:nvPr/>
        </p:nvSpPr>
        <p:spPr>
          <a:xfrm>
            <a:off x="6404819" y="4746837"/>
            <a:ext cx="13909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10 shares Z Corp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BB00AD1-C92F-624B-9F0F-9F37681EBF1B}"/>
              </a:ext>
            </a:extLst>
          </p:cNvPr>
          <p:cNvCxnSpPr>
            <a:cxnSpLocks/>
          </p:cNvCxnSpPr>
          <p:nvPr/>
        </p:nvCxnSpPr>
        <p:spPr>
          <a:xfrm flipH="1">
            <a:off x="7100298" y="4539871"/>
            <a:ext cx="553795" cy="297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CA331CF3-BF29-2A43-AE00-7996589C59E3}"/>
              </a:ext>
            </a:extLst>
          </p:cNvPr>
          <p:cNvSpPr txBox="1"/>
          <p:nvPr/>
        </p:nvSpPr>
        <p:spPr>
          <a:xfrm>
            <a:off x="9784637" y="4789001"/>
            <a:ext cx="13909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10 shares Z Corp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32B64069-E837-B347-A075-8230F7C972E8}"/>
              </a:ext>
            </a:extLst>
          </p:cNvPr>
          <p:cNvCxnSpPr>
            <a:cxnSpLocks/>
          </p:cNvCxnSpPr>
          <p:nvPr/>
        </p:nvCxnSpPr>
        <p:spPr>
          <a:xfrm>
            <a:off x="9985048" y="4513021"/>
            <a:ext cx="348218" cy="3324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3489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27" grpId="0" animBg="1"/>
      <p:bldP spid="34" grpId="0"/>
      <p:bldP spid="35" grpId="0"/>
      <p:bldP spid="45" grpId="0"/>
      <p:bldP spid="49" grpId="0" animBg="1"/>
      <p:bldP spid="14" grpId="0"/>
      <p:bldP spid="37" grpId="0" animBg="1"/>
      <p:bldP spid="38" grpId="0" animBg="1"/>
      <p:bldP spid="39" grpId="0" animBg="1"/>
      <p:bldP spid="43" grpId="0"/>
      <p:bldP spid="46" grpId="0"/>
      <p:bldP spid="47" grpId="0"/>
      <p:bldP spid="17" grpId="0" animBg="1"/>
      <p:bldP spid="50" grpId="0"/>
      <p:bldP spid="51" grpId="0" animBg="1"/>
      <p:bldP spid="53" grpId="0"/>
      <p:bldP spid="10" grpId="0"/>
      <p:bldP spid="44" grpId="0"/>
      <p:bldP spid="5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1235370-9715-7141-8571-7884F75D05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2065" y="805002"/>
            <a:ext cx="4376928" cy="380392"/>
          </a:xfrm>
        </p:spPr>
        <p:txBody>
          <a:bodyPr/>
          <a:lstStyle/>
          <a:p>
            <a:r>
              <a:rPr lang="en-US" dirty="0"/>
              <a:t>Options: Section 318(a)(4)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21685E-3A47-5A4A-A23B-9AFC78CF38C0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xfrm>
            <a:off x="5303520" y="814835"/>
            <a:ext cx="6382597" cy="380392"/>
          </a:xfrm>
        </p:spPr>
        <p:txBody>
          <a:bodyPr/>
          <a:lstStyle/>
          <a:p>
            <a:r>
              <a:rPr lang="en-US" dirty="0"/>
              <a:t>Reattribution Rules: Section 318(a)(5)(A)-(C)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EEBE72-ECF5-194E-8775-E31D0A2BE941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505883" y="1195227"/>
            <a:ext cx="4383109" cy="4955707"/>
          </a:xfrm>
        </p:spPr>
        <p:txBody>
          <a:bodyPr/>
          <a:lstStyle/>
          <a:p>
            <a:r>
              <a:rPr lang="en-US" sz="1800" dirty="0"/>
              <a:t>An option holder constructively owns the optioned stock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ACC2665-82C5-1149-9084-934EA98BDE8B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5303519" y="1195227"/>
            <a:ext cx="6384545" cy="4955707"/>
          </a:xfrm>
        </p:spPr>
        <p:txBody>
          <a:bodyPr/>
          <a:lstStyle/>
          <a:p>
            <a:r>
              <a:rPr lang="en-US" sz="2000" dirty="0"/>
              <a:t>General rule:  Stock constructively owned can be reattributed to another person.  But…</a:t>
            </a:r>
          </a:p>
          <a:p>
            <a:endParaRPr lang="en-US" sz="2000" dirty="0"/>
          </a:p>
          <a:p>
            <a:r>
              <a:rPr lang="en-US" sz="2000" b="1" dirty="0"/>
              <a:t>No reattribution among family members</a:t>
            </a:r>
          </a:p>
          <a:p>
            <a:pPr lvl="1"/>
            <a:r>
              <a:rPr lang="en-US" sz="2000" dirty="0"/>
              <a:t>Son owns 10 shares, which mom constructively owns, but mom’s constructively owned shares can’t be reattributed to daughter</a:t>
            </a:r>
          </a:p>
          <a:p>
            <a:pPr lvl="1"/>
            <a:endParaRPr lang="en-US" sz="2000" dirty="0"/>
          </a:p>
          <a:p>
            <a:r>
              <a:rPr lang="en-US" sz="2000" b="1" dirty="0"/>
              <a:t>NO DOWN UP </a:t>
            </a:r>
            <a:r>
              <a:rPr lang="en-US" sz="2000" dirty="0"/>
              <a:t>Stock constructively owned by a partnership or corporation from a partner or shareholder can’t be reattributed to another partner of shareholder </a:t>
            </a:r>
          </a:p>
          <a:p>
            <a:pPr lvl="1"/>
            <a:r>
              <a:rPr lang="en-US" sz="2000" dirty="0"/>
              <a:t>P3’s shares constructively owned by PSH can’t be reattributed to either P1 or P2</a:t>
            </a:r>
          </a:p>
          <a:p>
            <a:pPr lvl="1"/>
            <a:r>
              <a:rPr lang="en-US" sz="2000" b="1" dirty="0"/>
              <a:t>Note: Up down is permitted</a:t>
            </a:r>
          </a:p>
          <a:p>
            <a:pPr lvl="1"/>
            <a:endParaRPr lang="en-US" sz="2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A6F939-5FA7-1345-BE66-916D2983C10A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856F0A94-AD2E-974D-AF6B-04AF335E854A}" type="slidenum">
              <a:rPr lang="en-US" altLang="en-US" smtClean="0"/>
              <a:pPr/>
              <a:t>6</a:t>
            </a:fld>
            <a:endParaRPr lang="en-US" alt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63278E4-1230-A740-AC57-A9A7FDED4369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Constructive Ownership Rules: Section 318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1F9E810C-B1CE-3345-B21A-677FD6E32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Options and Reattribution Rules</a:t>
            </a:r>
          </a:p>
        </p:txBody>
      </p:sp>
    </p:spTree>
    <p:extLst>
      <p:ext uri="{BB962C8B-B14F-4D97-AF65-F5344CB8AC3E}">
        <p14:creationId xmlns:p14="http://schemas.microsoft.com/office/powerpoint/2010/main" val="3306638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G Body - Standard">
  <a:themeElements>
    <a:clrScheme name="CGSH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B01C2E"/>
      </a:accent1>
      <a:accent2>
        <a:srgbClr val="4B2942"/>
      </a:accent2>
      <a:accent3>
        <a:srgbClr val="002F5F"/>
      </a:accent3>
      <a:accent4>
        <a:srgbClr val="495B25"/>
      </a:accent4>
      <a:accent5>
        <a:srgbClr val="E66402"/>
      </a:accent5>
      <a:accent6>
        <a:srgbClr val="FF9933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T_COE_16" id="{671586AA-9BBF-BE44-880F-D824A4D8FE5E}" vid="{5A5CEC7A-9E78-BE40-8F14-2D245F9926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555</TotalTime>
  <Words>623</Words>
  <Application>Microsoft Macintosh PowerPoint</Application>
  <PresentationFormat>Widescreen</PresentationFormat>
  <Paragraphs>118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NSimSun</vt:lpstr>
      <vt:lpstr>Arial</vt:lpstr>
      <vt:lpstr>Calibri</vt:lpstr>
      <vt:lpstr>Courier New</vt:lpstr>
      <vt:lpstr>Times New Roman</vt:lpstr>
      <vt:lpstr>Wingdings</vt:lpstr>
      <vt:lpstr>Wingdings 2</vt:lpstr>
      <vt:lpstr>CG Body - Standard</vt:lpstr>
      <vt:lpstr>Constructive Ownership Rules: Section 318</vt:lpstr>
      <vt:lpstr>Overview of Basic Operational Rules of Section 318</vt:lpstr>
      <vt:lpstr>Family Attribution Rules</vt:lpstr>
      <vt:lpstr>Attribution from Entities to Owners</vt:lpstr>
      <vt:lpstr>Attribution to Entities from Owners</vt:lpstr>
      <vt:lpstr>Options and Reattribution Rules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Jeffrey M. Colon</dc:creator>
  <cp:lastModifiedBy>Jeffrey M. Colon</cp:lastModifiedBy>
  <cp:revision>1</cp:revision>
  <dcterms:created xsi:type="dcterms:W3CDTF">2022-02-21T01:26:40Z</dcterms:created>
  <dcterms:modified xsi:type="dcterms:W3CDTF">2022-02-21T10:41:49Z</dcterms:modified>
</cp:coreProperties>
</file>