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3"/>
  </p:notesMasterIdLst>
  <p:sldIdLst>
    <p:sldId id="256" r:id="rId2"/>
    <p:sldId id="257" r:id="rId3"/>
    <p:sldId id="258" r:id="rId4"/>
    <p:sldId id="280" r:id="rId5"/>
    <p:sldId id="281" r:id="rId6"/>
    <p:sldId id="282" r:id="rId7"/>
    <p:sldId id="283" r:id="rId8"/>
    <p:sldId id="284" r:id="rId9"/>
    <p:sldId id="259" r:id="rId10"/>
    <p:sldId id="260" r:id="rId11"/>
    <p:sldId id="299" r:id="rId12"/>
    <p:sldId id="302" r:id="rId13"/>
    <p:sldId id="262" r:id="rId14"/>
    <p:sldId id="261" r:id="rId15"/>
    <p:sldId id="300" r:id="rId16"/>
    <p:sldId id="301" r:id="rId17"/>
    <p:sldId id="263" r:id="rId18"/>
    <p:sldId id="303" r:id="rId19"/>
    <p:sldId id="267" r:id="rId20"/>
    <p:sldId id="269" r:id="rId21"/>
    <p:sldId id="30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112D03-FD25-1348-AC7E-5B5283002BF4}" v="1" dt="2023-07-26T23:16:43.2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18"/>
    <p:restoredTop sz="91565"/>
  </p:normalViewPr>
  <p:slideViewPr>
    <p:cSldViewPr snapToGrid="0" snapToObjects="1">
      <p:cViewPr varScale="1">
        <p:scale>
          <a:sx n="117" d="100"/>
          <a:sy n="117" d="100"/>
        </p:scale>
        <p:origin x="114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E4112D03-FD25-1348-AC7E-5B5283002BF4}"/>
    <pc:docChg chg="modSld">
      <pc:chgData name="Jeffrey M. Colon" userId="615143b1-cdee-493d-9a9d-1565ce8666d9" providerId="ADAL" clId="{E4112D03-FD25-1348-AC7E-5B5283002BF4}" dt="2023-07-26T23:16:43.271" v="0" actId="571"/>
      <pc:docMkLst>
        <pc:docMk/>
      </pc:docMkLst>
      <pc:sldChg chg="addSp modSp">
        <pc:chgData name="Jeffrey M. Colon" userId="615143b1-cdee-493d-9a9d-1565ce8666d9" providerId="ADAL" clId="{E4112D03-FD25-1348-AC7E-5B5283002BF4}" dt="2023-07-26T23:16:43.271" v="0" actId="571"/>
        <pc:sldMkLst>
          <pc:docMk/>
          <pc:sldMk cId="107832605" sldId="304"/>
        </pc:sldMkLst>
        <pc:spChg chg="add mod">
          <ac:chgData name="Jeffrey M. Colon" userId="615143b1-cdee-493d-9a9d-1565ce8666d9" providerId="ADAL" clId="{E4112D03-FD25-1348-AC7E-5B5283002BF4}" dt="2023-07-26T23:16:43.271" v="0" actId="571"/>
          <ac:spMkLst>
            <pc:docMk/>
            <pc:sldMk cId="107832605" sldId="304"/>
            <ac:spMk id="6" creationId="{55C7F530-1931-B288-86B0-A48000947728}"/>
          </ac:spMkLst>
        </pc:spChg>
      </pc:sldChg>
    </pc:docChg>
  </pc:docChgLst>
  <pc:docChgLst>
    <pc:chgData name="Jeffrey M. Colon" userId="615143b1-cdee-493d-9a9d-1565ce8666d9" providerId="ADAL" clId="{ADAD30F2-3882-8E47-AF57-435F12D11BC1}"/>
    <pc:docChg chg="addSld modSld">
      <pc:chgData name="Jeffrey M. Colon" userId="615143b1-cdee-493d-9a9d-1565ce8666d9" providerId="ADAL" clId="{ADAD30F2-3882-8E47-AF57-435F12D11BC1}" dt="2023-01-14T19:48:53.712" v="52" actId="20577"/>
      <pc:docMkLst>
        <pc:docMk/>
      </pc:docMkLst>
      <pc:sldChg chg="modSp">
        <pc:chgData name="Jeffrey M. Colon" userId="615143b1-cdee-493d-9a9d-1565ce8666d9" providerId="ADAL" clId="{ADAD30F2-3882-8E47-AF57-435F12D11BC1}" dt="2023-01-14T19:27:08.565" v="1" actId="20577"/>
        <pc:sldMkLst>
          <pc:docMk/>
          <pc:sldMk cId="722997075" sldId="257"/>
        </pc:sldMkLst>
        <pc:spChg chg="mod">
          <ac:chgData name="Jeffrey M. Colon" userId="615143b1-cdee-493d-9a9d-1565ce8666d9" providerId="ADAL" clId="{ADAD30F2-3882-8E47-AF57-435F12D11BC1}" dt="2023-01-14T19:27:08.565" v="1" actId="20577"/>
          <ac:spMkLst>
            <pc:docMk/>
            <pc:sldMk cId="722997075" sldId="257"/>
            <ac:spMk id="3" creationId="{00000000-0000-0000-0000-000000000000}"/>
          </ac:spMkLst>
        </pc:spChg>
      </pc:sldChg>
      <pc:sldChg chg="modSp">
        <pc:chgData name="Jeffrey M. Colon" userId="615143b1-cdee-493d-9a9d-1565ce8666d9" providerId="ADAL" clId="{ADAD30F2-3882-8E47-AF57-435F12D11BC1}" dt="2023-01-14T19:28:18.455" v="7" actId="122"/>
        <pc:sldMkLst>
          <pc:docMk/>
          <pc:sldMk cId="2073909616" sldId="283"/>
        </pc:sldMkLst>
        <pc:spChg chg="mod">
          <ac:chgData name="Jeffrey M. Colon" userId="615143b1-cdee-493d-9a9d-1565ce8666d9" providerId="ADAL" clId="{ADAD30F2-3882-8E47-AF57-435F12D11BC1}" dt="2023-01-14T19:28:09.027" v="5" actId="122"/>
          <ac:spMkLst>
            <pc:docMk/>
            <pc:sldMk cId="2073909616" sldId="283"/>
            <ac:spMk id="6149" creationId="{00000000-0000-0000-0000-000000000000}"/>
          </ac:spMkLst>
        </pc:spChg>
        <pc:spChg chg="mod">
          <ac:chgData name="Jeffrey M. Colon" userId="615143b1-cdee-493d-9a9d-1565ce8666d9" providerId="ADAL" clId="{ADAD30F2-3882-8E47-AF57-435F12D11BC1}" dt="2023-01-14T19:28:12.458" v="6" actId="122"/>
          <ac:spMkLst>
            <pc:docMk/>
            <pc:sldMk cId="2073909616" sldId="283"/>
            <ac:spMk id="6150" creationId="{00000000-0000-0000-0000-000000000000}"/>
          </ac:spMkLst>
        </pc:spChg>
        <pc:spChg chg="mod">
          <ac:chgData name="Jeffrey M. Colon" userId="615143b1-cdee-493d-9a9d-1565ce8666d9" providerId="ADAL" clId="{ADAD30F2-3882-8E47-AF57-435F12D11BC1}" dt="2023-01-14T19:28:05.884" v="4" actId="122"/>
          <ac:spMkLst>
            <pc:docMk/>
            <pc:sldMk cId="2073909616" sldId="283"/>
            <ac:spMk id="6151" creationId="{00000000-0000-0000-0000-000000000000}"/>
          </ac:spMkLst>
        </pc:spChg>
        <pc:spChg chg="mod">
          <ac:chgData name="Jeffrey M. Colon" userId="615143b1-cdee-493d-9a9d-1565ce8666d9" providerId="ADAL" clId="{ADAD30F2-3882-8E47-AF57-435F12D11BC1}" dt="2023-01-14T19:28:01.894" v="3" actId="122"/>
          <ac:spMkLst>
            <pc:docMk/>
            <pc:sldMk cId="2073909616" sldId="283"/>
            <ac:spMk id="6154" creationId="{00000000-0000-0000-0000-000000000000}"/>
          </ac:spMkLst>
        </pc:spChg>
        <pc:spChg chg="mod">
          <ac:chgData name="Jeffrey M. Colon" userId="615143b1-cdee-493d-9a9d-1565ce8666d9" providerId="ADAL" clId="{ADAD30F2-3882-8E47-AF57-435F12D11BC1}" dt="2023-01-14T19:27:57.847" v="2" actId="122"/>
          <ac:spMkLst>
            <pc:docMk/>
            <pc:sldMk cId="2073909616" sldId="283"/>
            <ac:spMk id="6155" creationId="{00000000-0000-0000-0000-000000000000}"/>
          </ac:spMkLst>
        </pc:spChg>
        <pc:spChg chg="mod">
          <ac:chgData name="Jeffrey M. Colon" userId="615143b1-cdee-493d-9a9d-1565ce8666d9" providerId="ADAL" clId="{ADAD30F2-3882-8E47-AF57-435F12D11BC1}" dt="2023-01-14T19:28:18.455" v="7" actId="122"/>
          <ac:spMkLst>
            <pc:docMk/>
            <pc:sldMk cId="2073909616" sldId="283"/>
            <ac:spMk id="6179" creationId="{00000000-0000-0000-0000-000000000000}"/>
          </ac:spMkLst>
        </pc:spChg>
      </pc:sldChg>
      <pc:sldChg chg="modSp">
        <pc:chgData name="Jeffrey M. Colon" userId="615143b1-cdee-493d-9a9d-1565ce8666d9" providerId="ADAL" clId="{ADAD30F2-3882-8E47-AF57-435F12D11BC1}" dt="2023-01-14T19:28:53.314" v="8" actId="122"/>
        <pc:sldMkLst>
          <pc:docMk/>
          <pc:sldMk cId="1625649495" sldId="284"/>
        </pc:sldMkLst>
        <pc:spChg chg="mod">
          <ac:chgData name="Jeffrey M. Colon" userId="615143b1-cdee-493d-9a9d-1565ce8666d9" providerId="ADAL" clId="{ADAD30F2-3882-8E47-AF57-435F12D11BC1}" dt="2023-01-14T19:28:53.314" v="8" actId="122"/>
          <ac:spMkLst>
            <pc:docMk/>
            <pc:sldMk cId="1625649495" sldId="284"/>
            <ac:spMk id="7173" creationId="{00000000-0000-0000-0000-000000000000}"/>
          </ac:spMkLst>
        </pc:spChg>
        <pc:spChg chg="mod">
          <ac:chgData name="Jeffrey M. Colon" userId="615143b1-cdee-493d-9a9d-1565ce8666d9" providerId="ADAL" clId="{ADAD30F2-3882-8E47-AF57-435F12D11BC1}" dt="2023-01-14T19:28:53.314" v="8" actId="122"/>
          <ac:spMkLst>
            <pc:docMk/>
            <pc:sldMk cId="1625649495" sldId="284"/>
            <ac:spMk id="7174" creationId="{00000000-0000-0000-0000-000000000000}"/>
          </ac:spMkLst>
        </pc:spChg>
        <pc:spChg chg="mod">
          <ac:chgData name="Jeffrey M. Colon" userId="615143b1-cdee-493d-9a9d-1565ce8666d9" providerId="ADAL" clId="{ADAD30F2-3882-8E47-AF57-435F12D11BC1}" dt="2023-01-14T19:28:53.314" v="8" actId="122"/>
          <ac:spMkLst>
            <pc:docMk/>
            <pc:sldMk cId="1625649495" sldId="284"/>
            <ac:spMk id="7175" creationId="{00000000-0000-0000-0000-000000000000}"/>
          </ac:spMkLst>
        </pc:spChg>
        <pc:spChg chg="mod">
          <ac:chgData name="Jeffrey M. Colon" userId="615143b1-cdee-493d-9a9d-1565ce8666d9" providerId="ADAL" clId="{ADAD30F2-3882-8E47-AF57-435F12D11BC1}" dt="2023-01-14T19:28:53.314" v="8" actId="122"/>
          <ac:spMkLst>
            <pc:docMk/>
            <pc:sldMk cId="1625649495" sldId="284"/>
            <ac:spMk id="7177" creationId="{00000000-0000-0000-0000-000000000000}"/>
          </ac:spMkLst>
        </pc:spChg>
        <pc:spChg chg="mod">
          <ac:chgData name="Jeffrey M. Colon" userId="615143b1-cdee-493d-9a9d-1565ce8666d9" providerId="ADAL" clId="{ADAD30F2-3882-8E47-AF57-435F12D11BC1}" dt="2023-01-14T19:28:53.314" v="8" actId="122"/>
          <ac:spMkLst>
            <pc:docMk/>
            <pc:sldMk cId="1625649495" sldId="284"/>
            <ac:spMk id="7178" creationId="{00000000-0000-0000-0000-000000000000}"/>
          </ac:spMkLst>
        </pc:spChg>
        <pc:spChg chg="mod">
          <ac:chgData name="Jeffrey M. Colon" userId="615143b1-cdee-493d-9a9d-1565ce8666d9" providerId="ADAL" clId="{ADAD30F2-3882-8E47-AF57-435F12D11BC1}" dt="2023-01-14T19:28:53.314" v="8" actId="122"/>
          <ac:spMkLst>
            <pc:docMk/>
            <pc:sldMk cId="1625649495" sldId="284"/>
            <ac:spMk id="7179" creationId="{00000000-0000-0000-0000-000000000000}"/>
          </ac:spMkLst>
        </pc:spChg>
        <pc:spChg chg="mod">
          <ac:chgData name="Jeffrey M. Colon" userId="615143b1-cdee-493d-9a9d-1565ce8666d9" providerId="ADAL" clId="{ADAD30F2-3882-8E47-AF57-435F12D11BC1}" dt="2023-01-14T19:28:53.314" v="8" actId="122"/>
          <ac:spMkLst>
            <pc:docMk/>
            <pc:sldMk cId="1625649495" sldId="284"/>
            <ac:spMk id="7198" creationId="{00000000-0000-0000-0000-000000000000}"/>
          </ac:spMkLst>
        </pc:spChg>
        <pc:spChg chg="mod">
          <ac:chgData name="Jeffrey M. Colon" userId="615143b1-cdee-493d-9a9d-1565ce8666d9" providerId="ADAL" clId="{ADAD30F2-3882-8E47-AF57-435F12D11BC1}" dt="2023-01-14T19:28:53.314" v="8" actId="122"/>
          <ac:spMkLst>
            <pc:docMk/>
            <pc:sldMk cId="1625649495" sldId="284"/>
            <ac:spMk id="7205" creationId="{00000000-0000-0000-0000-000000000000}"/>
          </ac:spMkLst>
        </pc:spChg>
        <pc:spChg chg="mod">
          <ac:chgData name="Jeffrey M. Colon" userId="615143b1-cdee-493d-9a9d-1565ce8666d9" providerId="ADAL" clId="{ADAD30F2-3882-8E47-AF57-435F12D11BC1}" dt="2023-01-14T19:28:53.314" v="8" actId="122"/>
          <ac:spMkLst>
            <pc:docMk/>
            <pc:sldMk cId="1625649495" sldId="284"/>
            <ac:spMk id="7206" creationId="{00000000-0000-0000-0000-000000000000}"/>
          </ac:spMkLst>
        </pc:spChg>
        <pc:cxnChg chg="mod">
          <ac:chgData name="Jeffrey M. Colon" userId="615143b1-cdee-493d-9a9d-1565ce8666d9" providerId="ADAL" clId="{ADAD30F2-3882-8E47-AF57-435F12D11BC1}" dt="2023-01-14T19:28:53.314" v="8" actId="122"/>
          <ac:cxnSpMkLst>
            <pc:docMk/>
            <pc:sldMk cId="1625649495" sldId="284"/>
            <ac:cxnSpMk id="7188" creationId="{00000000-0000-0000-0000-000000000000}"/>
          </ac:cxnSpMkLst>
        </pc:cxnChg>
        <pc:cxnChg chg="mod">
          <ac:chgData name="Jeffrey M. Colon" userId="615143b1-cdee-493d-9a9d-1565ce8666d9" providerId="ADAL" clId="{ADAD30F2-3882-8E47-AF57-435F12D11BC1}" dt="2023-01-14T19:28:53.314" v="8" actId="122"/>
          <ac:cxnSpMkLst>
            <pc:docMk/>
            <pc:sldMk cId="1625649495" sldId="284"/>
            <ac:cxnSpMk id="7199" creationId="{00000000-0000-0000-0000-000000000000}"/>
          </ac:cxnSpMkLst>
        </pc:cxnChg>
        <pc:cxnChg chg="mod">
          <ac:chgData name="Jeffrey M. Colon" userId="615143b1-cdee-493d-9a9d-1565ce8666d9" providerId="ADAL" clId="{ADAD30F2-3882-8E47-AF57-435F12D11BC1}" dt="2023-01-14T19:28:53.314" v="8" actId="122"/>
          <ac:cxnSpMkLst>
            <pc:docMk/>
            <pc:sldMk cId="1625649495" sldId="284"/>
            <ac:cxnSpMk id="7200" creationId="{00000000-0000-0000-0000-000000000000}"/>
          </ac:cxnSpMkLst>
        </pc:cxnChg>
        <pc:cxnChg chg="mod">
          <ac:chgData name="Jeffrey M. Colon" userId="615143b1-cdee-493d-9a9d-1565ce8666d9" providerId="ADAL" clId="{ADAD30F2-3882-8E47-AF57-435F12D11BC1}" dt="2023-01-14T19:28:53.314" v="8" actId="122"/>
          <ac:cxnSpMkLst>
            <pc:docMk/>
            <pc:sldMk cId="1625649495" sldId="284"/>
            <ac:cxnSpMk id="7201" creationId="{00000000-0000-0000-0000-000000000000}"/>
          </ac:cxnSpMkLst>
        </pc:cxnChg>
        <pc:cxnChg chg="mod">
          <ac:chgData name="Jeffrey M. Colon" userId="615143b1-cdee-493d-9a9d-1565ce8666d9" providerId="ADAL" clId="{ADAD30F2-3882-8E47-AF57-435F12D11BC1}" dt="2023-01-14T19:28:53.314" v="8" actId="122"/>
          <ac:cxnSpMkLst>
            <pc:docMk/>
            <pc:sldMk cId="1625649495" sldId="284"/>
            <ac:cxnSpMk id="7202" creationId="{00000000-0000-0000-0000-000000000000}"/>
          </ac:cxnSpMkLst>
        </pc:cxnChg>
        <pc:cxnChg chg="mod">
          <ac:chgData name="Jeffrey M. Colon" userId="615143b1-cdee-493d-9a9d-1565ce8666d9" providerId="ADAL" clId="{ADAD30F2-3882-8E47-AF57-435F12D11BC1}" dt="2023-01-14T19:28:53.314" v="8" actId="122"/>
          <ac:cxnSpMkLst>
            <pc:docMk/>
            <pc:sldMk cId="1625649495" sldId="284"/>
            <ac:cxnSpMk id="7203" creationId="{00000000-0000-0000-0000-000000000000}"/>
          </ac:cxnSpMkLst>
        </pc:cxnChg>
        <pc:cxnChg chg="mod">
          <ac:chgData name="Jeffrey M. Colon" userId="615143b1-cdee-493d-9a9d-1565ce8666d9" providerId="ADAL" clId="{ADAD30F2-3882-8E47-AF57-435F12D11BC1}" dt="2023-01-14T19:28:53.314" v="8" actId="122"/>
          <ac:cxnSpMkLst>
            <pc:docMk/>
            <pc:sldMk cId="1625649495" sldId="284"/>
            <ac:cxnSpMk id="7204" creationId="{00000000-0000-0000-0000-000000000000}"/>
          </ac:cxnSpMkLst>
        </pc:cxnChg>
      </pc:sldChg>
      <pc:sldChg chg="modSp new mod">
        <pc:chgData name="Jeffrey M. Colon" userId="615143b1-cdee-493d-9a9d-1565ce8666d9" providerId="ADAL" clId="{ADAD30F2-3882-8E47-AF57-435F12D11BC1}" dt="2023-01-14T19:48:53.712" v="52" actId="20577"/>
        <pc:sldMkLst>
          <pc:docMk/>
          <pc:sldMk cId="107832605" sldId="304"/>
        </pc:sldMkLst>
        <pc:spChg chg="mod">
          <ac:chgData name="Jeffrey M. Colon" userId="615143b1-cdee-493d-9a9d-1565ce8666d9" providerId="ADAL" clId="{ADAD30F2-3882-8E47-AF57-435F12D11BC1}" dt="2023-01-14T19:48:53.712" v="52" actId="20577"/>
          <ac:spMkLst>
            <pc:docMk/>
            <pc:sldMk cId="107832605" sldId="304"/>
            <ac:spMk id="3" creationId="{C662B330-8437-43F4-DCB3-08C38F5BE6F4}"/>
          </ac:spMkLst>
        </pc:spChg>
      </pc:sldChg>
    </pc:docChg>
  </pc:docChgLst>
  <pc:docChgLst>
    <pc:chgData name="Jeffrey M. Colon" userId="615143b1-cdee-493d-9a9d-1565ce8666d9" providerId="ADAL" clId="{7620418A-67EC-1B49-97D9-95CA7E9862F0}"/>
    <pc:docChg chg="modSld">
      <pc:chgData name="Jeffrey M. Colon" userId="615143b1-cdee-493d-9a9d-1565ce8666d9" providerId="ADAL" clId="{7620418A-67EC-1B49-97D9-95CA7E9862F0}" dt="2022-01-20T12:57:56.404" v="113" actId="20577"/>
      <pc:docMkLst>
        <pc:docMk/>
      </pc:docMkLst>
      <pc:sldChg chg="addSp modSp mod">
        <pc:chgData name="Jeffrey M. Colon" userId="615143b1-cdee-493d-9a9d-1565ce8666d9" providerId="ADAL" clId="{7620418A-67EC-1B49-97D9-95CA7E9862F0}" dt="2022-01-19T18:06:42.301" v="13" actId="20577"/>
        <pc:sldMkLst>
          <pc:docMk/>
          <pc:sldMk cId="784059181" sldId="256"/>
        </pc:sldMkLst>
        <pc:spChg chg="mod">
          <ac:chgData name="Jeffrey M. Colon" userId="615143b1-cdee-493d-9a9d-1565ce8666d9" providerId="ADAL" clId="{7620418A-67EC-1B49-97D9-95CA7E9862F0}" dt="2022-01-19T18:06:42.301" v="13" actId="20577"/>
          <ac:spMkLst>
            <pc:docMk/>
            <pc:sldMk cId="784059181" sldId="256"/>
            <ac:spMk id="3" creationId="{00000000-0000-0000-0000-000000000000}"/>
          </ac:spMkLst>
        </pc:spChg>
        <pc:picChg chg="add mod">
          <ac:chgData name="Jeffrey M. Colon" userId="615143b1-cdee-493d-9a9d-1565ce8666d9" providerId="ADAL" clId="{7620418A-67EC-1B49-97D9-95CA7E9862F0}" dt="2022-01-19T18:06:22.012" v="0"/>
          <ac:picMkLst>
            <pc:docMk/>
            <pc:sldMk cId="784059181" sldId="256"/>
            <ac:picMk id="8" creationId="{875BC4D3-57EF-9946-909E-614DC0E96A2F}"/>
          </ac:picMkLst>
        </pc:picChg>
      </pc:sldChg>
      <pc:sldChg chg="modSp modAnim">
        <pc:chgData name="Jeffrey M. Colon" userId="615143b1-cdee-493d-9a9d-1565ce8666d9" providerId="ADAL" clId="{7620418A-67EC-1B49-97D9-95CA7E9862F0}" dt="2022-01-20T12:57:56.404" v="113" actId="20577"/>
        <pc:sldMkLst>
          <pc:docMk/>
          <pc:sldMk cId="722997075" sldId="257"/>
        </pc:sldMkLst>
        <pc:spChg chg="mod">
          <ac:chgData name="Jeffrey M. Colon" userId="615143b1-cdee-493d-9a9d-1565ce8666d9" providerId="ADAL" clId="{7620418A-67EC-1B49-97D9-95CA7E9862F0}" dt="2022-01-20T12:57:56.404" v="113" actId="20577"/>
          <ac:spMkLst>
            <pc:docMk/>
            <pc:sldMk cId="722997075" sldId="257"/>
            <ac:spMk id="3" creationId="{00000000-0000-0000-0000-000000000000}"/>
          </ac:spMkLst>
        </pc:spChg>
      </pc:sldChg>
    </pc:docChg>
  </pc:docChgLst>
  <pc:docChgLst>
    <pc:chgData name="Jeffrey M. Colon" userId="615143b1-cdee-493d-9a9d-1565ce8666d9" providerId="ADAL" clId="{C6667402-C9CD-3F44-A5AB-85141EA67659}"/>
    <pc:docChg chg="modSld">
      <pc:chgData name="Jeffrey M. Colon" userId="615143b1-cdee-493d-9a9d-1565ce8666d9" providerId="ADAL" clId="{C6667402-C9CD-3F44-A5AB-85141EA67659}" dt="2022-01-04T00:50:29.156" v="0" actId="13926"/>
      <pc:docMkLst>
        <pc:docMk/>
      </pc:docMkLst>
      <pc:sldChg chg="modSp mod">
        <pc:chgData name="Jeffrey M. Colon" userId="615143b1-cdee-493d-9a9d-1565ce8666d9" providerId="ADAL" clId="{C6667402-C9CD-3F44-A5AB-85141EA67659}" dt="2022-01-04T00:50:29.156" v="0" actId="13926"/>
        <pc:sldMkLst>
          <pc:docMk/>
          <pc:sldMk cId="724341716" sldId="282"/>
        </pc:sldMkLst>
        <pc:spChg chg="mod">
          <ac:chgData name="Jeffrey M. Colon" userId="615143b1-cdee-493d-9a9d-1565ce8666d9" providerId="ADAL" clId="{C6667402-C9CD-3F44-A5AB-85141EA67659}" dt="2022-01-04T00:50:29.156" v="0" actId="13926"/>
          <ac:spMkLst>
            <pc:docMk/>
            <pc:sldMk cId="724341716" sldId="282"/>
            <ac:spMk id="22530" creationId="{00000000-0000-0000-0000-000000000000}"/>
          </ac:spMkLst>
        </pc:spChg>
      </pc:sldChg>
    </pc:docChg>
  </pc:docChgLst>
  <pc:docChgLst>
    <pc:chgData name="Jeffrey M. Colon" userId="615143b1-cdee-493d-9a9d-1565ce8666d9" providerId="ADAL" clId="{836581F8-F307-F44B-9598-0CD5BBDB3B6B}"/>
    <pc:docChg chg="custSel addSld delSld modSld sldOrd modMainMaster">
      <pc:chgData name="Jeffrey M. Colon" userId="615143b1-cdee-493d-9a9d-1565ce8666d9" providerId="ADAL" clId="{836581F8-F307-F44B-9598-0CD5BBDB3B6B}" dt="2022-12-27T23:42:54.240" v="252" actId="20578"/>
      <pc:docMkLst>
        <pc:docMk/>
      </pc:docMkLst>
      <pc:sldChg chg="modSp mod">
        <pc:chgData name="Jeffrey M. Colon" userId="615143b1-cdee-493d-9a9d-1565ce8666d9" providerId="ADAL" clId="{836581F8-F307-F44B-9598-0CD5BBDB3B6B}" dt="2022-12-27T22:34:19.126" v="1" actId="20577"/>
        <pc:sldMkLst>
          <pc:docMk/>
          <pc:sldMk cId="784059181" sldId="256"/>
        </pc:sldMkLst>
        <pc:spChg chg="mod">
          <ac:chgData name="Jeffrey M. Colon" userId="615143b1-cdee-493d-9a9d-1565ce8666d9" providerId="ADAL" clId="{836581F8-F307-F44B-9598-0CD5BBDB3B6B}" dt="2022-12-27T22:34:19.126" v="1" actId="20577"/>
          <ac:spMkLst>
            <pc:docMk/>
            <pc:sldMk cId="784059181" sldId="256"/>
            <ac:spMk id="3" creationId="{00000000-0000-0000-0000-000000000000}"/>
          </ac:spMkLst>
        </pc:spChg>
      </pc:sldChg>
      <pc:sldChg chg="modSp modAnim">
        <pc:chgData name="Jeffrey M. Colon" userId="615143b1-cdee-493d-9a9d-1565ce8666d9" providerId="ADAL" clId="{836581F8-F307-F44B-9598-0CD5BBDB3B6B}" dt="2022-12-27T22:37:51.152" v="64"/>
        <pc:sldMkLst>
          <pc:docMk/>
          <pc:sldMk cId="722997075" sldId="257"/>
        </pc:sldMkLst>
        <pc:spChg chg="mod">
          <ac:chgData name="Jeffrey M. Colon" userId="615143b1-cdee-493d-9a9d-1565ce8666d9" providerId="ADAL" clId="{836581F8-F307-F44B-9598-0CD5BBDB3B6B}" dt="2022-12-27T22:36:19.217" v="61" actId="20577"/>
          <ac:spMkLst>
            <pc:docMk/>
            <pc:sldMk cId="722997075" sldId="257"/>
            <ac:spMk id="3" creationId="{00000000-0000-0000-0000-000000000000}"/>
          </ac:spMkLst>
        </pc:spChg>
      </pc:sldChg>
      <pc:sldChg chg="ord">
        <pc:chgData name="Jeffrey M. Colon" userId="615143b1-cdee-493d-9a9d-1565ce8666d9" providerId="ADAL" clId="{836581F8-F307-F44B-9598-0CD5BBDB3B6B}" dt="2022-12-27T23:39:46.746" v="250" actId="20578"/>
        <pc:sldMkLst>
          <pc:docMk/>
          <pc:sldMk cId="1780302509" sldId="261"/>
        </pc:sldMkLst>
      </pc:sldChg>
      <pc:sldChg chg="addSp delSp modSp mod">
        <pc:chgData name="Jeffrey M. Colon" userId="615143b1-cdee-493d-9a9d-1565ce8666d9" providerId="ADAL" clId="{836581F8-F307-F44B-9598-0CD5BBDB3B6B}" dt="2022-12-27T23:04:16.373" v="127" actId="14100"/>
        <pc:sldMkLst>
          <pc:docMk/>
          <pc:sldMk cId="654615112" sldId="262"/>
        </pc:sldMkLst>
        <pc:spChg chg="add del mod">
          <ac:chgData name="Jeffrey M. Colon" userId="615143b1-cdee-493d-9a9d-1565ce8666d9" providerId="ADAL" clId="{836581F8-F307-F44B-9598-0CD5BBDB3B6B}" dt="2022-12-27T23:02:30.799" v="78"/>
          <ac:spMkLst>
            <pc:docMk/>
            <pc:sldMk cId="654615112" sldId="262"/>
            <ac:spMk id="6" creationId="{A29C66FE-6859-7177-9422-F759076A662B}"/>
          </ac:spMkLst>
        </pc:spChg>
        <pc:spChg chg="del">
          <ac:chgData name="Jeffrey M. Colon" userId="615143b1-cdee-493d-9a9d-1565ce8666d9" providerId="ADAL" clId="{836581F8-F307-F44B-9598-0CD5BBDB3B6B}" dt="2022-12-27T23:04:09.567" v="125" actId="478"/>
          <ac:spMkLst>
            <pc:docMk/>
            <pc:sldMk cId="654615112" sldId="262"/>
            <ac:spMk id="9" creationId="{00000000-0000-0000-0000-000000000000}"/>
          </ac:spMkLst>
        </pc:spChg>
        <pc:spChg chg="add mod">
          <ac:chgData name="Jeffrey M. Colon" userId="615143b1-cdee-493d-9a9d-1565ce8666d9" providerId="ADAL" clId="{836581F8-F307-F44B-9598-0CD5BBDB3B6B}" dt="2022-12-27T23:04:14.190" v="126" actId="1076"/>
          <ac:spMkLst>
            <pc:docMk/>
            <pc:sldMk cId="654615112" sldId="262"/>
            <ac:spMk id="10" creationId="{BD7F93A9-7759-43D0-9FF9-EC7EF6E5D453}"/>
          </ac:spMkLst>
        </pc:spChg>
        <pc:picChg chg="add mod modCrop">
          <ac:chgData name="Jeffrey M. Colon" userId="615143b1-cdee-493d-9a9d-1565ce8666d9" providerId="ADAL" clId="{836581F8-F307-F44B-9598-0CD5BBDB3B6B}" dt="2022-12-27T23:04:16.373" v="127" actId="14100"/>
          <ac:picMkLst>
            <pc:docMk/>
            <pc:sldMk cId="654615112" sldId="262"/>
            <ac:picMk id="8" creationId="{B28649AE-0049-6DD9-AB9A-D7ACACCC02A3}"/>
          </ac:picMkLst>
        </pc:picChg>
        <pc:picChg chg="del">
          <ac:chgData name="Jeffrey M. Colon" userId="615143b1-cdee-493d-9a9d-1565ce8666d9" providerId="ADAL" clId="{836581F8-F307-F44B-9598-0CD5BBDB3B6B}" dt="2022-12-27T23:01:47.344" v="77" actId="478"/>
          <ac:picMkLst>
            <pc:docMk/>
            <pc:sldMk cId="654615112" sldId="262"/>
            <ac:picMk id="11" creationId="{00000000-0000-0000-0000-000000000000}"/>
          </ac:picMkLst>
        </pc:picChg>
      </pc:sldChg>
      <pc:sldChg chg="del">
        <pc:chgData name="Jeffrey M. Colon" userId="615143b1-cdee-493d-9a9d-1565ce8666d9" providerId="ADAL" clId="{836581F8-F307-F44B-9598-0CD5BBDB3B6B}" dt="2022-12-27T23:42:51.837" v="251" actId="2696"/>
        <pc:sldMkLst>
          <pc:docMk/>
          <pc:sldMk cId="1970468807" sldId="264"/>
        </pc:sldMkLst>
      </pc:sldChg>
      <pc:sldChg chg="modSp">
        <pc:chgData name="Jeffrey M. Colon" userId="615143b1-cdee-493d-9a9d-1565ce8666d9" providerId="ADAL" clId="{836581F8-F307-F44B-9598-0CD5BBDB3B6B}" dt="2022-12-27T22:41:21.663" v="76" actId="20577"/>
        <pc:sldMkLst>
          <pc:docMk/>
          <pc:sldMk cId="1693286012" sldId="267"/>
        </pc:sldMkLst>
        <pc:spChg chg="mod">
          <ac:chgData name="Jeffrey M. Colon" userId="615143b1-cdee-493d-9a9d-1565ce8666d9" providerId="ADAL" clId="{836581F8-F307-F44B-9598-0CD5BBDB3B6B}" dt="2022-12-27T22:41:21.663" v="76" actId="20577"/>
          <ac:spMkLst>
            <pc:docMk/>
            <pc:sldMk cId="1693286012" sldId="267"/>
            <ac:spMk id="3" creationId="{00000000-0000-0000-0000-000000000000}"/>
          </ac:spMkLst>
        </pc:spChg>
      </pc:sldChg>
      <pc:sldChg chg="ord">
        <pc:chgData name="Jeffrey M. Colon" userId="615143b1-cdee-493d-9a9d-1565ce8666d9" providerId="ADAL" clId="{836581F8-F307-F44B-9598-0CD5BBDB3B6B}" dt="2022-12-27T23:27:00.733" v="130" actId="20578"/>
        <pc:sldMkLst>
          <pc:docMk/>
          <pc:sldMk cId="3418219648" sldId="299"/>
        </pc:sldMkLst>
      </pc:sldChg>
      <pc:sldChg chg="addSp delSp modSp new mod">
        <pc:chgData name="Jeffrey M. Colon" userId="615143b1-cdee-493d-9a9d-1565ce8666d9" providerId="ADAL" clId="{836581F8-F307-F44B-9598-0CD5BBDB3B6B}" dt="2022-12-27T23:37:54.974" v="187" actId="20577"/>
        <pc:sldMkLst>
          <pc:docMk/>
          <pc:sldMk cId="4155060986" sldId="302"/>
        </pc:sldMkLst>
        <pc:spChg chg="del">
          <ac:chgData name="Jeffrey M. Colon" userId="615143b1-cdee-493d-9a9d-1565ce8666d9" providerId="ADAL" clId="{836581F8-F307-F44B-9598-0CD5BBDB3B6B}" dt="2022-12-27T23:27:23.412" v="140"/>
          <ac:spMkLst>
            <pc:docMk/>
            <pc:sldMk cId="4155060986" sldId="302"/>
            <ac:spMk id="2" creationId="{5E48ACE1-0389-D6EF-D545-E2AA7039C526}"/>
          </ac:spMkLst>
        </pc:spChg>
        <pc:spChg chg="mod">
          <ac:chgData name="Jeffrey M. Colon" userId="615143b1-cdee-493d-9a9d-1565ce8666d9" providerId="ADAL" clId="{836581F8-F307-F44B-9598-0CD5BBDB3B6B}" dt="2022-12-27T23:37:54.974" v="187" actId="20577"/>
          <ac:spMkLst>
            <pc:docMk/>
            <pc:sldMk cId="4155060986" sldId="302"/>
            <ac:spMk id="3" creationId="{6907F958-FE88-22E1-6EC7-212D51896190}"/>
          </ac:spMkLst>
        </pc:spChg>
        <pc:spChg chg="add mod">
          <ac:chgData name="Jeffrey M. Colon" userId="615143b1-cdee-493d-9a9d-1565ce8666d9" providerId="ADAL" clId="{836581F8-F307-F44B-9598-0CD5BBDB3B6B}" dt="2022-12-27T23:28:44.042" v="174" actId="20577"/>
          <ac:spMkLst>
            <pc:docMk/>
            <pc:sldMk cId="4155060986" sldId="302"/>
            <ac:spMk id="10" creationId="{76DC4AA0-FFC7-9843-CD0E-07DC8A784792}"/>
          </ac:spMkLst>
        </pc:spChg>
        <pc:picChg chg="add mod">
          <ac:chgData name="Jeffrey M. Colon" userId="615143b1-cdee-493d-9a9d-1565ce8666d9" providerId="ADAL" clId="{836581F8-F307-F44B-9598-0CD5BBDB3B6B}" dt="2022-12-27T23:28:21.147" v="160" actId="14100"/>
          <ac:picMkLst>
            <pc:docMk/>
            <pc:sldMk cId="4155060986" sldId="302"/>
            <ac:picMk id="7" creationId="{9FA6395C-05E3-7897-3F23-5049DA5EADC7}"/>
          </ac:picMkLst>
        </pc:picChg>
        <pc:picChg chg="add mod modCrop">
          <ac:chgData name="Jeffrey M. Colon" userId="615143b1-cdee-493d-9a9d-1565ce8666d9" providerId="ADAL" clId="{836581F8-F307-F44B-9598-0CD5BBDB3B6B}" dt="2022-12-27T23:28:24.815" v="161" actId="14100"/>
          <ac:picMkLst>
            <pc:docMk/>
            <pc:sldMk cId="4155060986" sldId="302"/>
            <ac:picMk id="9" creationId="{7F87EB82-A417-6FDB-2E47-C6278EC45DA8}"/>
          </ac:picMkLst>
        </pc:picChg>
      </pc:sldChg>
      <pc:sldChg chg="addSp delSp modSp new mod ord">
        <pc:chgData name="Jeffrey M. Colon" userId="615143b1-cdee-493d-9a9d-1565ce8666d9" providerId="ADAL" clId="{836581F8-F307-F44B-9598-0CD5BBDB3B6B}" dt="2022-12-27T23:42:54.240" v="252" actId="20578"/>
        <pc:sldMkLst>
          <pc:docMk/>
          <pc:sldMk cId="796058942" sldId="303"/>
        </pc:sldMkLst>
        <pc:spChg chg="del">
          <ac:chgData name="Jeffrey M. Colon" userId="615143b1-cdee-493d-9a9d-1565ce8666d9" providerId="ADAL" clId="{836581F8-F307-F44B-9598-0CD5BBDB3B6B}" dt="2022-12-27T23:38:51.557" v="245"/>
          <ac:spMkLst>
            <pc:docMk/>
            <pc:sldMk cId="796058942" sldId="303"/>
            <ac:spMk id="2" creationId="{8B42CBA7-0B0D-3EBA-BCE3-8226F95E20D4}"/>
          </ac:spMkLst>
        </pc:spChg>
        <pc:spChg chg="mod">
          <ac:chgData name="Jeffrey M. Colon" userId="615143b1-cdee-493d-9a9d-1565ce8666d9" providerId="ADAL" clId="{836581F8-F307-F44B-9598-0CD5BBDB3B6B}" dt="2022-12-27T23:38:47.116" v="244" actId="20577"/>
          <ac:spMkLst>
            <pc:docMk/>
            <pc:sldMk cId="796058942" sldId="303"/>
            <ac:spMk id="3" creationId="{C18C1F6B-66A7-AC7C-5ADD-515F098E84E8}"/>
          </ac:spMkLst>
        </pc:spChg>
        <pc:picChg chg="add mod">
          <ac:chgData name="Jeffrey M. Colon" userId="615143b1-cdee-493d-9a9d-1565ce8666d9" providerId="ADAL" clId="{836581F8-F307-F44B-9598-0CD5BBDB3B6B}" dt="2022-12-27T23:38:57.379" v="249" actId="14100"/>
          <ac:picMkLst>
            <pc:docMk/>
            <pc:sldMk cId="796058942" sldId="303"/>
            <ac:picMk id="7" creationId="{8E5AEF14-344D-F547-8C37-47671E68D969}"/>
          </ac:picMkLst>
        </pc:picChg>
      </pc:sldChg>
      <pc:sldMasterChg chg="modSp mod">
        <pc:chgData name="Jeffrey M. Colon" userId="615143b1-cdee-493d-9a9d-1565ce8666d9" providerId="ADAL" clId="{836581F8-F307-F44B-9598-0CD5BBDB3B6B}" dt="2022-12-27T22:34:36.074" v="3" actId="20577"/>
        <pc:sldMasterMkLst>
          <pc:docMk/>
          <pc:sldMasterMk cId="371776349" sldId="2147483660"/>
        </pc:sldMasterMkLst>
        <pc:spChg chg="mod">
          <ac:chgData name="Jeffrey M. Colon" userId="615143b1-cdee-493d-9a9d-1565ce8666d9" providerId="ADAL" clId="{836581F8-F307-F44B-9598-0CD5BBDB3B6B}" dt="2022-12-27T22:34:36.074" v="3" actId="20577"/>
          <ac:spMkLst>
            <pc:docMk/>
            <pc:sldMasterMk cId="371776349" sldId="2147483660"/>
            <ac:spMk id="9" creationId="{00000000-0000-0000-0000-000000000000}"/>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A6B8D7-CFCE-B84B-BA3D-E36F1D3D1033}" type="datetimeFigureOut">
              <a:rPr lang="en-US" smtClean="0"/>
              <a:t>7/26/23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73258D-F88C-F440-AD20-53E2DCDDB8B5}" type="slidenum">
              <a:rPr lang="en-US" smtClean="0"/>
              <a:t>‹#›</a:t>
            </a:fld>
            <a:endParaRPr lang="en-US"/>
          </a:p>
        </p:txBody>
      </p:sp>
    </p:spTree>
    <p:extLst>
      <p:ext uri="{BB962C8B-B14F-4D97-AF65-F5344CB8AC3E}">
        <p14:creationId xmlns:p14="http://schemas.microsoft.com/office/powerpoint/2010/main" val="460933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73258D-F88C-F440-AD20-53E2DCDDB8B5}" type="slidenum">
              <a:rPr lang="en-US" smtClean="0"/>
              <a:t>1</a:t>
            </a:fld>
            <a:endParaRPr lang="en-US"/>
          </a:p>
        </p:txBody>
      </p:sp>
    </p:spTree>
    <p:extLst>
      <p:ext uri="{BB962C8B-B14F-4D97-AF65-F5344CB8AC3E}">
        <p14:creationId xmlns:p14="http://schemas.microsoft.com/office/powerpoint/2010/main" val="929937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73258D-F88C-F440-AD20-53E2DCDDB8B5}" type="slidenum">
              <a:rPr lang="en-US" smtClean="0"/>
              <a:t>3</a:t>
            </a:fld>
            <a:endParaRPr lang="en-US"/>
          </a:p>
        </p:txBody>
      </p:sp>
    </p:spTree>
    <p:extLst>
      <p:ext uri="{BB962C8B-B14F-4D97-AF65-F5344CB8AC3E}">
        <p14:creationId xmlns:p14="http://schemas.microsoft.com/office/powerpoint/2010/main" val="1634747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fld id="{4558C52D-64BB-C941-8CB6-E3187F3C9FF0}" type="slidenum">
              <a:rPr lang="en-US" altLang="en-US" sz="1200">
                <a:latin typeface="Times" charset="0"/>
              </a:rPr>
              <a:pPr/>
              <a:t>4</a:t>
            </a:fld>
            <a:endParaRPr lang="en-US" altLang="en-US" sz="1200">
              <a:latin typeface="Times" charset="0"/>
            </a:endParaRPr>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p>
        </p:txBody>
      </p:sp>
    </p:spTree>
    <p:extLst>
      <p:ext uri="{BB962C8B-B14F-4D97-AF65-F5344CB8AC3E}">
        <p14:creationId xmlns:p14="http://schemas.microsoft.com/office/powerpoint/2010/main" val="1749307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fld id="{19872679-F730-7143-8969-515D153A372A}" type="slidenum">
              <a:rPr lang="en-US" altLang="en-US" sz="1200">
                <a:latin typeface="Times" charset="0"/>
              </a:rPr>
              <a:pPr/>
              <a:t>5</a:t>
            </a:fld>
            <a:endParaRPr lang="en-US" altLang="en-US" sz="1200">
              <a:latin typeface="Times" charset="0"/>
            </a:endParaRPr>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p>
        </p:txBody>
      </p:sp>
    </p:spTree>
    <p:extLst>
      <p:ext uri="{BB962C8B-B14F-4D97-AF65-F5344CB8AC3E}">
        <p14:creationId xmlns:p14="http://schemas.microsoft.com/office/powerpoint/2010/main" val="989262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73258D-F88C-F440-AD20-53E2DCDDB8B5}" type="slidenum">
              <a:rPr lang="en-US" smtClean="0"/>
              <a:t>6</a:t>
            </a:fld>
            <a:endParaRPr lang="en-US"/>
          </a:p>
        </p:txBody>
      </p:sp>
    </p:spTree>
    <p:extLst>
      <p:ext uri="{BB962C8B-B14F-4D97-AF65-F5344CB8AC3E}">
        <p14:creationId xmlns:p14="http://schemas.microsoft.com/office/powerpoint/2010/main" val="1756854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fld id="{7A1E50C9-9D3D-CF4C-95BC-90F860D77D37}" type="slidenum">
              <a:rPr lang="en-US" altLang="en-US" sz="1200">
                <a:latin typeface="Times" charset="0"/>
              </a:rPr>
              <a:pPr/>
              <a:t>7</a:t>
            </a:fld>
            <a:endParaRPr lang="en-US" altLang="en-US" sz="1200">
              <a:latin typeface="Times" charset="0"/>
            </a:endParaRPr>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p>
        </p:txBody>
      </p:sp>
    </p:spTree>
    <p:extLst>
      <p:ext uri="{BB962C8B-B14F-4D97-AF65-F5344CB8AC3E}">
        <p14:creationId xmlns:p14="http://schemas.microsoft.com/office/powerpoint/2010/main" val="3918416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fld id="{2A2FD415-3503-C54A-920B-CD0EF3E8E5CE}" type="slidenum">
              <a:rPr lang="en-US" altLang="en-US" sz="1200">
                <a:latin typeface="Times" charset="0"/>
              </a:rPr>
              <a:pPr/>
              <a:t>8</a:t>
            </a:fld>
            <a:endParaRPr lang="en-US" altLang="en-US" sz="1200">
              <a:latin typeface="Times" charset="0"/>
            </a:endParaRPr>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p>
        </p:txBody>
      </p:sp>
    </p:spTree>
    <p:extLst>
      <p:ext uri="{BB962C8B-B14F-4D97-AF65-F5344CB8AC3E}">
        <p14:creationId xmlns:p14="http://schemas.microsoft.com/office/powerpoint/2010/main" val="2004105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12192000" cy="36988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80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4165600" y="6474733"/>
            <a:ext cx="3860800" cy="288925"/>
          </a:xfrm>
        </p:spPr>
        <p:txBody>
          <a:bodyPr/>
          <a:lstStyle>
            <a:lvl1pPr>
              <a:defRPr smtClean="0"/>
            </a:lvl1pPr>
          </a:lstStyle>
          <a:p>
            <a:pPr>
              <a:defRPr/>
            </a:pPr>
            <a:r>
              <a:rPr lang="en-US"/>
              <a:t>Introduction</a:t>
            </a:r>
            <a:endParaRPr lang="en-US" dirty="0"/>
          </a:p>
        </p:txBody>
      </p:sp>
    </p:spTree>
    <p:extLst>
      <p:ext uri="{BB962C8B-B14F-4D97-AF65-F5344CB8AC3E}">
        <p14:creationId xmlns:p14="http://schemas.microsoft.com/office/powerpoint/2010/main" val="135592511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50769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276061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Introduction</a:t>
            </a:r>
            <a:endParaRPr lang="en-US" dirty="0"/>
          </a:p>
        </p:txBody>
      </p:sp>
    </p:spTree>
    <p:extLst>
      <p:ext uri="{BB962C8B-B14F-4D97-AF65-F5344CB8AC3E}">
        <p14:creationId xmlns:p14="http://schemas.microsoft.com/office/powerpoint/2010/main" val="21179933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2448545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7416052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4" y="1397000"/>
            <a:ext cx="2317751" cy="1155700"/>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36" name="Text Placeholder 3"/>
          <p:cNvSpPr>
            <a:spLocks noGrp="1"/>
          </p:cNvSpPr>
          <p:nvPr>
            <p:ph type="body" sz="quarter" idx="13"/>
          </p:nvPr>
        </p:nvSpPr>
        <p:spPr>
          <a:xfrm>
            <a:off x="2747434"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8" name="Text Placeholder 5"/>
          <p:cNvSpPr>
            <a:spLocks noGrp="1"/>
          </p:cNvSpPr>
          <p:nvPr>
            <p:ph type="body" sz="quarter" idx="16"/>
          </p:nvPr>
        </p:nvSpPr>
        <p:spPr>
          <a:xfrm>
            <a:off x="4931834" y="1397000"/>
            <a:ext cx="2315633" cy="1155700"/>
          </a:xfrm>
          <a:prstGeom prst="chevron">
            <a:avLst>
              <a:gd name="adj" fmla="val 1868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1"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8"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2" name="Text Placeholder 9"/>
          <p:cNvSpPr>
            <a:spLocks noGrp="1"/>
          </p:cNvSpPr>
          <p:nvPr>
            <p:ph type="body" sz="quarter" idx="20"/>
          </p:nvPr>
        </p:nvSpPr>
        <p:spPr>
          <a:xfrm>
            <a:off x="8748186"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3" name="Text Placeholder 10"/>
          <p:cNvSpPr>
            <a:spLocks noGrp="1"/>
          </p:cNvSpPr>
          <p:nvPr>
            <p:ph type="body" sz="quarter" idx="21"/>
          </p:nvPr>
        </p:nvSpPr>
        <p:spPr>
          <a:xfrm>
            <a:off x="6019802"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4" name="Text Placeholder 11"/>
          <p:cNvSpPr>
            <a:spLocks noGrp="1"/>
          </p:cNvSpPr>
          <p:nvPr>
            <p:ph type="body" sz="quarter" idx="22"/>
          </p:nvPr>
        </p:nvSpPr>
        <p:spPr>
          <a:xfrm>
            <a:off x="575734" y="4497388"/>
            <a:ext cx="3754967" cy="1154112"/>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45" name="Text Placeholder 12"/>
          <p:cNvSpPr>
            <a:spLocks noGrp="1"/>
          </p:cNvSpPr>
          <p:nvPr>
            <p:ph type="body" sz="quarter" idx="23"/>
          </p:nvPr>
        </p:nvSpPr>
        <p:spPr>
          <a:xfrm>
            <a:off x="4226985" y="4497388"/>
            <a:ext cx="3754967" cy="1154112"/>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6" name="Text Placeholder 13"/>
          <p:cNvSpPr>
            <a:spLocks noGrp="1"/>
          </p:cNvSpPr>
          <p:nvPr>
            <p:ph type="body" sz="quarter" idx="25"/>
          </p:nvPr>
        </p:nvSpPr>
        <p:spPr>
          <a:xfrm>
            <a:off x="7878234" y="4497388"/>
            <a:ext cx="3754967" cy="1154112"/>
          </a:xfrm>
          <a:prstGeom prst="chevron">
            <a:avLst>
              <a:gd name="adj" fmla="val 1871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344818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787942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6" name="Line 115"/>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7" name="Line 118"/>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grpSp>
        <p:nvGrpSpPr>
          <p:cNvPr id="18" name="Group 123"/>
          <p:cNvGrpSpPr>
            <a:grpSpLocks/>
          </p:cNvGrpSpPr>
          <p:nvPr userDrawn="1"/>
        </p:nvGrpSpPr>
        <p:grpSpPr bwMode="auto">
          <a:xfrm>
            <a:off x="611718" y="3478213"/>
            <a:ext cx="10358967"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66" name="Line 125"/>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7" name="Line 4"/>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8" name="Line 108"/>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9" name="Line 111"/>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0" name="Line 139"/>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1" name="AutoShape 3"/>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91440" bIns="9144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1000" b="1">
              <a:solidFill>
                <a:srgbClr val="4D4D4D"/>
              </a:solidFill>
              <a:latin typeface="Arial" charset="0"/>
            </a:endParaRPr>
          </a:p>
        </p:txBody>
      </p:sp>
      <p:grpSp>
        <p:nvGrpSpPr>
          <p:cNvPr id="72" name="Group 123"/>
          <p:cNvGrpSpPr>
            <a:grpSpLocks/>
          </p:cNvGrpSpPr>
          <p:nvPr userDrawn="1"/>
        </p:nvGrpSpPr>
        <p:grpSpPr bwMode="auto">
          <a:xfrm>
            <a:off x="814918" y="3460751"/>
            <a:ext cx="10358967"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3170367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1" y="129540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0" name="Text Placeholder 27"/>
          <p:cNvSpPr>
            <a:spLocks noGrp="1"/>
          </p:cNvSpPr>
          <p:nvPr>
            <p:ph type="body" sz="quarter" idx="22"/>
          </p:nvPr>
        </p:nvSpPr>
        <p:spPr>
          <a:xfrm>
            <a:off x="1219201" y="1800013"/>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1" name="Text Placeholder 27"/>
          <p:cNvSpPr>
            <a:spLocks noGrp="1"/>
          </p:cNvSpPr>
          <p:nvPr>
            <p:ph type="body" sz="quarter" idx="23"/>
          </p:nvPr>
        </p:nvSpPr>
        <p:spPr>
          <a:xfrm>
            <a:off x="1219201" y="2304626"/>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2" name="Text Placeholder 27"/>
          <p:cNvSpPr>
            <a:spLocks noGrp="1"/>
          </p:cNvSpPr>
          <p:nvPr>
            <p:ph type="body" sz="quarter" idx="24"/>
          </p:nvPr>
        </p:nvSpPr>
        <p:spPr>
          <a:xfrm>
            <a:off x="1219201" y="2809239"/>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3" name="Text Placeholder 27"/>
          <p:cNvSpPr>
            <a:spLocks noGrp="1"/>
          </p:cNvSpPr>
          <p:nvPr>
            <p:ph type="body" sz="quarter" idx="25"/>
          </p:nvPr>
        </p:nvSpPr>
        <p:spPr>
          <a:xfrm>
            <a:off x="1219201" y="3313852"/>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4" name="Text Placeholder 27"/>
          <p:cNvSpPr>
            <a:spLocks noGrp="1"/>
          </p:cNvSpPr>
          <p:nvPr>
            <p:ph type="body" sz="quarter" idx="26"/>
          </p:nvPr>
        </p:nvSpPr>
        <p:spPr>
          <a:xfrm>
            <a:off x="1219201" y="3818465"/>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5" name="Text Placeholder 27"/>
          <p:cNvSpPr>
            <a:spLocks noGrp="1"/>
          </p:cNvSpPr>
          <p:nvPr>
            <p:ph type="body" sz="quarter" idx="27"/>
          </p:nvPr>
        </p:nvSpPr>
        <p:spPr>
          <a:xfrm>
            <a:off x="1219201" y="4323078"/>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6" name="Text Placeholder 27"/>
          <p:cNvSpPr>
            <a:spLocks noGrp="1"/>
          </p:cNvSpPr>
          <p:nvPr>
            <p:ph type="body" sz="quarter" idx="28"/>
          </p:nvPr>
        </p:nvSpPr>
        <p:spPr>
          <a:xfrm>
            <a:off x="1219201" y="4827691"/>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40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2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2" y="5332304"/>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2" y="583692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4455457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4447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228600" indent="-228600" algn="just" defTabSz="9144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457200" indent="-228600"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685800" indent="-22860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914400" indent="-22860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114300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512064" y="41933"/>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395288" algn="l"/>
              </a:tabLst>
              <a:defRPr sz="2000" b="1"/>
            </a:lvl1pPr>
          </a:lstStyle>
          <a:p>
            <a:pPr lvl="0"/>
            <a:r>
              <a:rPr lang="en-US"/>
              <a:t>Click to edit Master title style</a:t>
            </a:r>
            <a:endParaRPr lang="en-US" dirty="0"/>
          </a:p>
        </p:txBody>
      </p:sp>
      <p:sp>
        <p:nvSpPr>
          <p:cNvPr id="5" name="Slide Number Placeholder 9"/>
          <p:cNvSpPr>
            <a:spLocks noGrp="1"/>
          </p:cNvSpPr>
          <p:nvPr>
            <p:ph type="sldNum" sz="quarter" idx="10"/>
          </p:nvPr>
        </p:nvSpPr>
        <p:spPr>
          <a:xfrm>
            <a:off x="11180064" y="6471105"/>
            <a:ext cx="6096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Introduction</a:t>
            </a:r>
            <a:endParaRPr lang="en-US" dirty="0"/>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10567130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8" name="Freeform 4"/>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vl6pPr marL="1143000">
              <a:buClr>
                <a:srgbClr val="B01C2E"/>
              </a:buClr>
              <a:buFont typeface="Arial" pitchFamily="34" charset="0"/>
              <a:buChar char="–"/>
              <a:defRPr sz="12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240263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2" name="Freeform 4"/>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3" name="Freeform 4"/>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4" name="Freeform 4"/>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525267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11" name="Text Placeholder 13"/>
          <p:cNvSpPr>
            <a:spLocks noGrp="1"/>
          </p:cNvSpPr>
          <p:nvPr>
            <p:ph type="body" sz="quarter" idx="17"/>
          </p:nvPr>
        </p:nvSpPr>
        <p:spPr>
          <a:xfrm>
            <a:off x="4364739"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2"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2"/>
            <a:ext cx="3364992" cy="276999"/>
          </a:xfrm>
          <a:prstGeom prst="rect">
            <a:avLst/>
          </a:prstGeom>
          <a:solidFill>
            <a:srgbClr val="FFFFFF"/>
          </a:solidFill>
          <a:ln>
            <a:solidFill>
              <a:srgbClr val="C0C0C0"/>
            </a:solidFill>
          </a:ln>
        </p:spPr>
        <p:txBody>
          <a:bodyPr lIns="91440" anchor="t" anchorCtr="0">
            <a:spAutoFit/>
          </a:bodyP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784782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64592" indent="-164592" algn="l">
              <a:lnSpc>
                <a:spcPts val="1400"/>
              </a:lnSpc>
              <a:spcBef>
                <a:spcPts val="0"/>
              </a:spcBef>
              <a:buClr>
                <a:schemeClr val="accent1"/>
              </a:buClr>
              <a:buFont typeface="Wingdings" pitchFamily="2" charset="2"/>
              <a:buChar char="§"/>
              <a:defRPr sz="1200" b="0">
                <a:solidFill>
                  <a:srgbClr val="000000"/>
                </a:solidFill>
              </a:defRPr>
            </a:lvl1pPr>
            <a:lvl2pPr marL="164592" indent="0" algn="l">
              <a:spcBef>
                <a:spcPts val="700"/>
              </a:spcBef>
              <a:buNone/>
              <a:defRPr sz="1200" b="0"/>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rgbClr val="C0C0C0"/>
              </a:buClr>
              <a:buSzTx/>
              <a:buFont typeface="Wingdings 2" pitchFamily="18" charset="2"/>
              <a:buChar char="¡"/>
              <a:tabLst/>
              <a:defRPr sz="1200" b="1" baseline="0">
                <a:solidFill>
                  <a:srgbClr val="FFFFFF"/>
                </a:solidFill>
              </a:defRPr>
            </a:lvl1pPr>
            <a:lvl2pPr marL="117475" indent="0">
              <a:buFontTx/>
              <a:buNone/>
              <a:defRPr sz="100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4004918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91440" bIns="9144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80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4209844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72000" tIns="72000" rIns="72000" bIns="72000" anchor="ctr"/>
          <a:lstStyle/>
          <a:p>
            <a:endParaRPr lang="en-US" sz="180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12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1794056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477543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12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657053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131279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2" name="AutoShape 4"/>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3" name="AutoShape 5"/>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4" name="AutoShape 6"/>
          <p:cNvSpPr>
            <a:spLocks noChangeArrowheads="1"/>
          </p:cNvSpPr>
          <p:nvPr userDrawn="1"/>
        </p:nvSpPr>
        <p:spPr bwMode="auto">
          <a:xfrm rot="5400000">
            <a:off x="3758672"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5" name="AutoShape 7"/>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marL="685800">
              <a:buClr>
                <a:srgbClr val="B01C2E"/>
              </a:buClr>
              <a:buFont typeface="Arial" pitchFamily="34" charset="0"/>
              <a:buChar char="–"/>
              <a:defRPr sz="12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871942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9" name="Content Placeholder 10"/>
          <p:cNvSpPr>
            <a:spLocks noGrp="1"/>
          </p:cNvSpPr>
          <p:nvPr>
            <p:ph sz="quarter" idx="16"/>
          </p:nvPr>
        </p:nvSpPr>
        <p:spPr>
          <a:xfrm>
            <a:off x="5080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61976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Introduction</a:t>
            </a:r>
          </a:p>
        </p:txBody>
      </p:sp>
      <p:sp>
        <p:nvSpPr>
          <p:cNvPr id="2" name="TextBox 1"/>
          <p:cNvSpPr txBox="1"/>
          <p:nvPr userDrawn="1"/>
        </p:nvSpPr>
        <p:spPr>
          <a:xfrm>
            <a:off x="2748039" y="537029"/>
            <a:ext cx="184731" cy="369332"/>
          </a:xfrm>
          <a:prstGeom prst="rect">
            <a:avLst/>
          </a:prstGeom>
          <a:noFill/>
        </p:spPr>
        <p:txBody>
          <a:bodyPr wrap="none" rtlCol="0">
            <a:spAutoFit/>
          </a:bodyPr>
          <a:lstStyle/>
          <a:p>
            <a:endParaRPr lang="en-US" sz="1800" dirty="0"/>
          </a:p>
        </p:txBody>
      </p:sp>
    </p:spTree>
    <p:extLst>
      <p:ext uri="{BB962C8B-B14F-4D97-AF65-F5344CB8AC3E}">
        <p14:creationId xmlns:p14="http://schemas.microsoft.com/office/powerpoint/2010/main" val="18748995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12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2354106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vl6pPr marL="1115568">
              <a:buClr>
                <a:srgbClr val="B01C1A"/>
              </a:buClr>
              <a:buFont typeface="Arial" pitchFamily="34" charset="0"/>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069551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12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6318878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17" name="Freeform 13"/>
          <p:cNvSpPr>
            <a:spLocks/>
          </p:cNvSpPr>
          <p:nvPr userDrawn="1"/>
        </p:nvSpPr>
        <p:spPr bwMode="auto">
          <a:xfrm>
            <a:off x="609601"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1" name="Freeform 14"/>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8" name="Text Placeholder 12"/>
          <p:cNvSpPr>
            <a:spLocks noGrp="1"/>
          </p:cNvSpPr>
          <p:nvPr>
            <p:ph type="body" sz="quarter" idx="16"/>
          </p:nvPr>
        </p:nvSpPr>
        <p:spPr bwMode="gray">
          <a:xfrm>
            <a:off x="7574514"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71450" indent="-171450">
              <a:buClr>
                <a:srgbClr val="B01C2E"/>
              </a:buClr>
              <a:buFont typeface="Wingdings 2" pitchFamily="18" charset="2"/>
              <a:buChar char=""/>
              <a:defRPr sz="120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12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27" name="Text Placeholder 13"/>
          <p:cNvSpPr>
            <a:spLocks noGrp="1"/>
          </p:cNvSpPr>
          <p:nvPr>
            <p:ph type="body" sz="quarter" idx="17"/>
          </p:nvPr>
        </p:nvSpPr>
        <p:spPr>
          <a:xfrm>
            <a:off x="7541684" y="1417325"/>
            <a:ext cx="4047744" cy="461963"/>
          </a:xfrm>
          <a:prstGeom prst="chevron">
            <a:avLst>
              <a:gd name="adj" fmla="val 34831"/>
            </a:avLst>
          </a:prstGeom>
          <a:solidFill>
            <a:srgbClr val="B01C2E"/>
          </a:solidFill>
        </p:spPr>
        <p:txBody>
          <a:bodyPr anchor="ctr"/>
          <a:lstStyle>
            <a:lvl1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0" y="1988239"/>
            <a:ext cx="3183381"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73736" indent="-173736">
              <a:lnSpc>
                <a:spcPct val="95000"/>
              </a:lnSpc>
              <a:spcBef>
                <a:spcPts val="720"/>
              </a:spcBef>
              <a:buClr>
                <a:schemeClr val="accent1"/>
              </a:buClr>
              <a:buFont typeface="Wingdings 2" pitchFamily="18" charset="2"/>
              <a:buChar char=""/>
              <a:defRPr sz="1200"/>
            </a:lvl1pPr>
            <a:lvl2pPr marL="347472" indent="-173736">
              <a:lnSpc>
                <a:spcPct val="95000"/>
              </a:lnSpc>
              <a:spcBef>
                <a:spcPts val="300"/>
              </a:spcBef>
              <a:buClr>
                <a:schemeClr val="accent1"/>
              </a:buClr>
              <a:buFont typeface="Arial" pitchFamily="34" charset="0"/>
              <a:buChar char="•"/>
              <a:defRPr sz="1200"/>
            </a:lvl2pPr>
            <a:lvl3pPr marL="521208" indent="-173736">
              <a:lnSpc>
                <a:spcPct val="95000"/>
              </a:lnSpc>
              <a:spcBef>
                <a:spcPts val="300"/>
              </a:spcBef>
              <a:buClr>
                <a:schemeClr val="accent1"/>
              </a:buClr>
              <a:buFont typeface="Arial" pitchFamily="34" charset="0"/>
              <a:buChar char="–"/>
              <a:defRPr sz="1200"/>
            </a:lvl3pPr>
            <a:lvl4pPr marL="685800" indent="-173736">
              <a:lnSpc>
                <a:spcPct val="95000"/>
              </a:lnSpc>
              <a:spcBef>
                <a:spcPts val="300"/>
              </a:spcBef>
              <a:buClr>
                <a:schemeClr val="accent1"/>
              </a:buClr>
              <a:buFont typeface="Arial" pitchFamily="34" charset="0"/>
              <a:buChar char="–"/>
              <a:defRPr sz="1200"/>
            </a:lvl4pPr>
            <a:lvl5pPr marL="914400" indent="-173736">
              <a:lnSpc>
                <a:spcPct val="95000"/>
              </a:lnSpc>
              <a:spcBef>
                <a:spcPts val="300"/>
              </a:spcBef>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1" y="1987175"/>
            <a:ext cx="3725596"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93213104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117475" eaLnBrk="0" hangingPunct="0">
              <a:lnSpc>
                <a:spcPct val="95000"/>
              </a:lnSpc>
              <a:defRPr/>
            </a:pPr>
            <a:endParaRPr lang="en-US" sz="180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118872">
              <a:lnSpc>
                <a:spcPct val="95000"/>
              </a:lnSpc>
              <a:spcBef>
                <a:spcPts val="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84337482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pitchFamily="2" charset="2"/>
              <a:buChar char="§"/>
              <a:defRPr sz="1200" b="1" baseline="0"/>
            </a:lvl1pPr>
            <a:lvl2pPr marL="338138" indent="-173038">
              <a:spcBef>
                <a:spcPts val="200"/>
              </a:spcBef>
              <a:buClr>
                <a:srgbClr val="B01C2E"/>
              </a:buClr>
              <a:buFont typeface="Arial" pitchFamily="34" charset="0"/>
              <a:buChar char="•"/>
              <a:tabLst/>
              <a:defRPr sz="1200" b="1" baseline="0"/>
            </a:lvl2pPr>
            <a:lvl3pPr marL="502920" indent="-173038">
              <a:spcBef>
                <a:spcPts val="200"/>
              </a:spcBef>
              <a:buClr>
                <a:srgbClr val="B01C2E"/>
              </a:buClr>
              <a:buFont typeface="Arial" pitchFamily="34" charset="0"/>
              <a:buChar char="–"/>
              <a:defRPr sz="1200" b="1" baseline="0"/>
            </a:lvl3pPr>
            <a:lvl4pPr marL="685800" indent="-173736">
              <a:spcBef>
                <a:spcPts val="200"/>
              </a:spcBef>
              <a:buClr>
                <a:srgbClr val="B01C2E"/>
              </a:buClr>
              <a:buFont typeface="Arial" pitchFamily="34" charset="0"/>
              <a:buChar char="–"/>
              <a:tabLst/>
              <a:defRPr sz="1200" b="1"/>
            </a:lvl4pPr>
            <a:lvl5pPr marL="850392" indent="-173736">
              <a:spcBef>
                <a:spcPts val="200"/>
              </a:spcBef>
              <a:buClr>
                <a:srgbClr val="B01C2E"/>
              </a:buClr>
              <a:buFont typeface="Arial" pitchFamily="34" charset="0"/>
              <a:buChar char="–"/>
              <a:defRPr sz="12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9855464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8" y="4986243"/>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2" y="1441358"/>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0" y="2622986"/>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4" y="3804614"/>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61958301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8" name="Parallelogram 7"/>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4" name="Parallelogram 13"/>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5" name="Parallelogram 14"/>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0" name="Content Placeholder 3"/>
          <p:cNvSpPr>
            <a:spLocks noGrp="1"/>
          </p:cNvSpPr>
          <p:nvPr>
            <p:ph sz="half" idx="13"/>
          </p:nvPr>
        </p:nvSpPr>
        <p:spPr>
          <a:xfrm>
            <a:off x="944921" y="5019703"/>
            <a:ext cx="9934099" cy="789371"/>
          </a:xfrm>
          <a:prstGeom prst="parallelogram">
            <a:avLst/>
          </a:prstGeom>
          <a:solidFill>
            <a:schemeClr val="accent1"/>
          </a:solidFill>
          <a:ln w="6350">
            <a:noFill/>
          </a:ln>
        </p:spPr>
        <p:txBody>
          <a:bodyPr lIns="137160" tIns="137160" rIns="137160" bIns="137160" anchor="ctr"/>
          <a:lstStyle>
            <a:lvl1pPr marL="176213" marR="0" indent="-176213"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1" name="Content Placeholder 3"/>
          <p:cNvSpPr>
            <a:spLocks noGrp="1"/>
          </p:cNvSpPr>
          <p:nvPr>
            <p:ph sz="half" idx="14"/>
          </p:nvPr>
        </p:nvSpPr>
        <p:spPr>
          <a:xfrm>
            <a:off x="944921" y="3847016"/>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2" name="Content Placeholder 3"/>
          <p:cNvSpPr>
            <a:spLocks noGrp="1"/>
          </p:cNvSpPr>
          <p:nvPr>
            <p:ph sz="half" idx="15"/>
          </p:nvPr>
        </p:nvSpPr>
        <p:spPr>
          <a:xfrm>
            <a:off x="944921" y="2674335"/>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49958287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3"/>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6" name="Text Placeholder 12"/>
          <p:cNvSpPr>
            <a:spLocks noGrp="1"/>
          </p:cNvSpPr>
          <p:nvPr>
            <p:ph type="body" sz="quarter" idx="15"/>
          </p:nvPr>
        </p:nvSpPr>
        <p:spPr>
          <a:xfrm>
            <a:off x="9195340"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7" name="Text Placeholder 12"/>
          <p:cNvSpPr>
            <a:spLocks noGrp="1"/>
          </p:cNvSpPr>
          <p:nvPr>
            <p:ph type="body" sz="quarter" idx="30"/>
          </p:nvPr>
        </p:nvSpPr>
        <p:spPr>
          <a:xfrm>
            <a:off x="6819046"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8" name="Text Placeholder 12"/>
          <p:cNvSpPr>
            <a:spLocks noGrp="1"/>
          </p:cNvSpPr>
          <p:nvPr>
            <p:ph type="body" sz="quarter" idx="31"/>
          </p:nvPr>
        </p:nvSpPr>
        <p:spPr>
          <a:xfrm>
            <a:off x="4442752"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2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3327755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23" name="Straight Connector 9"/>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3445933" y="1576388"/>
            <a:ext cx="7374467"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sp>
        <p:nvSpPr>
          <p:cNvPr id="61" name="Rectangle 31"/>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62" name="Straight Connector 28"/>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2" y="1282930"/>
            <a:ext cx="8496387" cy="294737"/>
          </a:xfrm>
          <a:prstGeom prst="rect">
            <a:avLst/>
          </a:prstGeom>
          <a:ln w="6350">
            <a:noFill/>
          </a:ln>
        </p:spPr>
        <p:txBody>
          <a:bodyPr anchor="ctr"/>
          <a:lstStyle>
            <a:lvl1pPr marL="0" indent="0">
              <a:lnSpc>
                <a:spcPct val="100000"/>
              </a:lnSpc>
              <a:spcBef>
                <a:spcPts val="0"/>
              </a:spcBef>
              <a:buFontTx/>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7" name="Text Placeholder 12"/>
          <p:cNvSpPr>
            <a:spLocks noGrp="1"/>
          </p:cNvSpPr>
          <p:nvPr>
            <p:ph type="body" sz="quarter" idx="31"/>
          </p:nvPr>
        </p:nvSpPr>
        <p:spPr>
          <a:xfrm>
            <a:off x="402149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8" name="Text Placeholder 12"/>
          <p:cNvSpPr>
            <a:spLocks noGrp="1"/>
          </p:cNvSpPr>
          <p:nvPr>
            <p:ph type="body" sz="quarter" idx="32"/>
          </p:nvPr>
        </p:nvSpPr>
        <p:spPr>
          <a:xfrm>
            <a:off x="4588796"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9" name="Text Placeholder 12"/>
          <p:cNvSpPr>
            <a:spLocks noGrp="1"/>
          </p:cNvSpPr>
          <p:nvPr>
            <p:ph type="body" sz="quarter" idx="33"/>
          </p:nvPr>
        </p:nvSpPr>
        <p:spPr>
          <a:xfrm>
            <a:off x="2886892"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1" name="Text Placeholder 12"/>
          <p:cNvSpPr>
            <a:spLocks noGrp="1"/>
          </p:cNvSpPr>
          <p:nvPr>
            <p:ph type="body" sz="quarter" idx="35"/>
          </p:nvPr>
        </p:nvSpPr>
        <p:spPr>
          <a:xfrm>
            <a:off x="6290700"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4" name="Text Placeholder 12"/>
          <p:cNvSpPr>
            <a:spLocks noGrp="1"/>
          </p:cNvSpPr>
          <p:nvPr>
            <p:ph type="body" sz="quarter" idx="38"/>
          </p:nvPr>
        </p:nvSpPr>
        <p:spPr>
          <a:xfrm>
            <a:off x="572339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6" name="Text Placeholder 12"/>
          <p:cNvSpPr>
            <a:spLocks noGrp="1"/>
          </p:cNvSpPr>
          <p:nvPr>
            <p:ph type="body" sz="quarter" idx="40"/>
          </p:nvPr>
        </p:nvSpPr>
        <p:spPr>
          <a:xfrm>
            <a:off x="912720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7" name="Text Placeholder 12"/>
          <p:cNvSpPr>
            <a:spLocks noGrp="1"/>
          </p:cNvSpPr>
          <p:nvPr>
            <p:ph type="body" sz="quarter" idx="41"/>
          </p:nvPr>
        </p:nvSpPr>
        <p:spPr>
          <a:xfrm>
            <a:off x="742530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8" name="Text Placeholder 12"/>
          <p:cNvSpPr>
            <a:spLocks noGrp="1"/>
          </p:cNvSpPr>
          <p:nvPr>
            <p:ph type="body" sz="quarter" idx="42"/>
          </p:nvPr>
        </p:nvSpPr>
        <p:spPr>
          <a:xfrm>
            <a:off x="7992604"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9" name="Text Placeholder 12"/>
          <p:cNvSpPr>
            <a:spLocks noGrp="1"/>
          </p:cNvSpPr>
          <p:nvPr>
            <p:ph type="body" sz="quarter" idx="43"/>
          </p:nvPr>
        </p:nvSpPr>
        <p:spPr>
          <a:xfrm>
            <a:off x="9694508"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45"/>
          </p:nvPr>
        </p:nvSpPr>
        <p:spPr>
          <a:xfrm>
            <a:off x="1082911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47"/>
          </p:nvPr>
        </p:nvSpPr>
        <p:spPr>
          <a:xfrm>
            <a:off x="1868569" y="1278088"/>
            <a:ext cx="860776" cy="561107"/>
          </a:xfrm>
          <a:prstGeom prst="rect">
            <a:avLst/>
          </a:prstGeom>
          <a:ln w="6350">
            <a:noFill/>
          </a:ln>
        </p:spPr>
        <p:txBody>
          <a:bodyPr lIns="0" tIns="0" rIns="0" bIns="0" anchor="ctr"/>
          <a:lstStyle>
            <a:lvl1pPr marL="0" marR="0" indent="0" algn="r" defTabSz="914400" rtl="0" eaLnBrk="1" fontAlgn="auto" latinLnBrk="0" hangingPunct="1">
              <a:lnSpc>
                <a:spcPts val="1700"/>
              </a:lnSpc>
              <a:spcBef>
                <a:spcPts val="0"/>
              </a:spcBef>
              <a:spcAft>
                <a:spcPts val="0"/>
              </a:spcAft>
              <a:buClrTx/>
              <a:buSzTx/>
              <a:buFont typeface="Arial" pitchFamily="34" charset="0"/>
              <a:buNone/>
              <a:tabLst/>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73736" indent="-173736" algn="l">
              <a:spcBef>
                <a:spcPts val="200"/>
              </a:spcBef>
              <a:buClr>
                <a:srgbClr val="B01C2E"/>
              </a:buClr>
              <a:buFont typeface="Wingdings" pitchFamily="2"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305983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9375077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sp>
        <p:nvSpPr>
          <p:cNvPr id="71" name="Rectangle 13"/>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grpSp>
        <p:nvGrpSpPr>
          <p:cNvPr id="72" name="Group 84"/>
          <p:cNvGrpSpPr>
            <a:grpSpLocks/>
          </p:cNvGrpSpPr>
          <p:nvPr userDrawn="1"/>
        </p:nvGrpSpPr>
        <p:grpSpPr bwMode="auto">
          <a:xfrm>
            <a:off x="590551" y="1819275"/>
            <a:ext cx="10979149"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800"/>
          </a:p>
        </p:txBody>
      </p:sp>
      <p:cxnSp>
        <p:nvCxnSpPr>
          <p:cNvPr id="100" name="Straight Connector 42"/>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34"/>
          </p:nvPr>
        </p:nvSpPr>
        <p:spPr>
          <a:xfrm>
            <a:off x="2937751" y="1835813"/>
            <a:ext cx="862519"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35"/>
          </p:nvPr>
        </p:nvSpPr>
        <p:spPr>
          <a:xfrm>
            <a:off x="3800274"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2" name="Text Placeholder 12"/>
          <p:cNvSpPr>
            <a:spLocks noGrp="1"/>
          </p:cNvSpPr>
          <p:nvPr>
            <p:ph type="body" sz="quarter" idx="36"/>
          </p:nvPr>
        </p:nvSpPr>
        <p:spPr>
          <a:xfrm>
            <a:off x="4662791" y="1835813"/>
            <a:ext cx="85603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6" name="Text Placeholder 12"/>
          <p:cNvSpPr>
            <a:spLocks noGrp="1"/>
          </p:cNvSpPr>
          <p:nvPr>
            <p:ph type="body" sz="quarter" idx="40"/>
          </p:nvPr>
        </p:nvSpPr>
        <p:spPr>
          <a:xfrm>
            <a:off x="8112867"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0" name="Text Placeholder 12"/>
          <p:cNvSpPr>
            <a:spLocks noGrp="1"/>
          </p:cNvSpPr>
          <p:nvPr>
            <p:ph type="body" sz="quarter" idx="45"/>
          </p:nvPr>
        </p:nvSpPr>
        <p:spPr>
          <a:xfrm>
            <a:off x="625653" y="223026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1" name="Text Placeholder 12"/>
          <p:cNvSpPr>
            <a:spLocks noGrp="1"/>
          </p:cNvSpPr>
          <p:nvPr>
            <p:ph type="body" sz="quarter" idx="46"/>
          </p:nvPr>
        </p:nvSpPr>
        <p:spPr>
          <a:xfrm>
            <a:off x="625653" y="259557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2" name="Text Placeholder 12"/>
          <p:cNvSpPr>
            <a:spLocks noGrp="1"/>
          </p:cNvSpPr>
          <p:nvPr>
            <p:ph type="body" sz="quarter" idx="47"/>
          </p:nvPr>
        </p:nvSpPr>
        <p:spPr>
          <a:xfrm>
            <a:off x="625653" y="296088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3" name="Text Placeholder 12"/>
          <p:cNvSpPr>
            <a:spLocks noGrp="1"/>
          </p:cNvSpPr>
          <p:nvPr>
            <p:ph type="body" sz="quarter" idx="48"/>
          </p:nvPr>
        </p:nvSpPr>
        <p:spPr>
          <a:xfrm>
            <a:off x="625653" y="332619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4" name="Text Placeholder 12"/>
          <p:cNvSpPr>
            <a:spLocks noGrp="1"/>
          </p:cNvSpPr>
          <p:nvPr>
            <p:ph type="body" sz="quarter" idx="49"/>
          </p:nvPr>
        </p:nvSpPr>
        <p:spPr>
          <a:xfrm>
            <a:off x="625653" y="369150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5" name="Text Placeholder 12"/>
          <p:cNvSpPr>
            <a:spLocks noGrp="1"/>
          </p:cNvSpPr>
          <p:nvPr>
            <p:ph type="body" sz="quarter" idx="50"/>
          </p:nvPr>
        </p:nvSpPr>
        <p:spPr>
          <a:xfrm>
            <a:off x="625653" y="405681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6" name="Text Placeholder 12"/>
          <p:cNvSpPr>
            <a:spLocks noGrp="1"/>
          </p:cNvSpPr>
          <p:nvPr>
            <p:ph type="body" sz="quarter" idx="51"/>
          </p:nvPr>
        </p:nvSpPr>
        <p:spPr>
          <a:xfrm>
            <a:off x="625653" y="5152742"/>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7" name="Text Placeholder 12"/>
          <p:cNvSpPr>
            <a:spLocks noGrp="1"/>
          </p:cNvSpPr>
          <p:nvPr>
            <p:ph type="body" sz="quarter" idx="52"/>
          </p:nvPr>
        </p:nvSpPr>
        <p:spPr>
          <a:xfrm>
            <a:off x="625653" y="442212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8" name="Text Placeholder 12"/>
          <p:cNvSpPr>
            <a:spLocks noGrp="1"/>
          </p:cNvSpPr>
          <p:nvPr>
            <p:ph type="body" sz="quarter" idx="53"/>
          </p:nvPr>
        </p:nvSpPr>
        <p:spPr>
          <a:xfrm>
            <a:off x="625653" y="478743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94301C"/>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7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80644388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6"/>
            <a:ext cx="7315200" cy="474325"/>
          </a:xfrm>
          <a:prstGeom prst="rect">
            <a:avLst/>
          </a:prstGeom>
        </p:spPr>
        <p:txBody>
          <a:bodyPr/>
          <a:lstStyle>
            <a:lvl1pPr algn="l">
              <a:defRPr sz="12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5"/>
            <a:ext cx="7315200" cy="419268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1000" i="1">
                <a:solidFill>
                  <a:srgbClr val="4D4D4D"/>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220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35593479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4" y="1447800"/>
            <a:ext cx="2250831" cy="914400"/>
          </a:xfrm>
          <a:prstGeom prst="rect">
            <a:avLst/>
          </a:prstGeom>
        </p:spPr>
        <p:txBody>
          <a:bodyPr/>
          <a:lstStyle>
            <a:lvl1pPr>
              <a:buNone/>
              <a:defRPr sz="1000"/>
            </a:lvl1pPr>
          </a:lstStyle>
          <a:p>
            <a:pPr lvl="0"/>
            <a:r>
              <a:rPr lang="en-US"/>
              <a:t>Click to edit Master text styles</a:t>
            </a:r>
          </a:p>
        </p:txBody>
      </p:sp>
      <p:sp>
        <p:nvSpPr>
          <p:cNvPr id="9" name="Text Placeholder 11"/>
          <p:cNvSpPr>
            <a:spLocks noGrp="1"/>
          </p:cNvSpPr>
          <p:nvPr>
            <p:ph type="body" sz="quarter" idx="12"/>
          </p:nvPr>
        </p:nvSpPr>
        <p:spPr>
          <a:xfrm>
            <a:off x="603254" y="2667000"/>
            <a:ext cx="2250831" cy="914400"/>
          </a:xfrm>
          <a:prstGeom prst="rect">
            <a:avLst/>
          </a:prstGeom>
        </p:spPr>
        <p:txBody>
          <a:bodyPr/>
          <a:lstStyle>
            <a:lvl1pPr>
              <a:buNone/>
              <a:defRPr sz="1000"/>
            </a:lvl1pPr>
          </a:lstStyle>
          <a:p>
            <a:pPr lvl="0"/>
            <a:r>
              <a:rPr lang="en-US"/>
              <a:t>Click to edit Master text styles</a:t>
            </a:r>
          </a:p>
        </p:txBody>
      </p:sp>
      <p:sp>
        <p:nvSpPr>
          <p:cNvPr id="10" name="Text Placeholder 11"/>
          <p:cNvSpPr>
            <a:spLocks noGrp="1"/>
          </p:cNvSpPr>
          <p:nvPr>
            <p:ph type="body" sz="quarter" idx="13"/>
          </p:nvPr>
        </p:nvSpPr>
        <p:spPr>
          <a:xfrm>
            <a:off x="603254" y="5105400"/>
            <a:ext cx="2250831" cy="914400"/>
          </a:xfrm>
          <a:prstGeom prst="rect">
            <a:avLst/>
          </a:prstGeom>
        </p:spPr>
        <p:txBody>
          <a:bodyPr/>
          <a:lstStyle>
            <a:lvl1pPr>
              <a:buNone/>
              <a:defRPr sz="1000"/>
            </a:lvl1pPr>
          </a:lstStyle>
          <a:p>
            <a:pPr lvl="0"/>
            <a:r>
              <a:rPr lang="en-US"/>
              <a:t>Click to edit Master text styles</a:t>
            </a:r>
          </a:p>
        </p:txBody>
      </p:sp>
      <p:sp>
        <p:nvSpPr>
          <p:cNvPr id="11" name="Text Placeholder 11"/>
          <p:cNvSpPr>
            <a:spLocks noGrp="1"/>
          </p:cNvSpPr>
          <p:nvPr>
            <p:ph type="body" sz="quarter" idx="14"/>
          </p:nvPr>
        </p:nvSpPr>
        <p:spPr>
          <a:xfrm>
            <a:off x="9337923" y="1447800"/>
            <a:ext cx="2250831" cy="914400"/>
          </a:xfrm>
          <a:prstGeom prst="rect">
            <a:avLst/>
          </a:prstGeom>
        </p:spPr>
        <p:txBody>
          <a:bodyPr/>
          <a:lstStyle>
            <a:lvl1pPr>
              <a:buNone/>
              <a:defRPr sz="1000"/>
            </a:lvl1pPr>
          </a:lstStyle>
          <a:p>
            <a:pPr lvl="0"/>
            <a:r>
              <a:rPr lang="en-US"/>
              <a:t>Click to edit Master text styles</a:t>
            </a:r>
          </a:p>
        </p:txBody>
      </p:sp>
      <p:sp>
        <p:nvSpPr>
          <p:cNvPr id="12" name="Text Placeholder 11"/>
          <p:cNvSpPr>
            <a:spLocks noGrp="1"/>
          </p:cNvSpPr>
          <p:nvPr>
            <p:ph type="body" sz="quarter" idx="15"/>
          </p:nvPr>
        </p:nvSpPr>
        <p:spPr>
          <a:xfrm>
            <a:off x="9337923" y="2667000"/>
            <a:ext cx="2250831" cy="914400"/>
          </a:xfrm>
          <a:prstGeom prst="rect">
            <a:avLst/>
          </a:prstGeom>
        </p:spPr>
        <p:txBody>
          <a:bodyPr/>
          <a:lstStyle>
            <a:lvl1pPr>
              <a:buNone/>
              <a:defRPr sz="1000"/>
            </a:lvl1pPr>
          </a:lstStyle>
          <a:p>
            <a:pPr lvl="0"/>
            <a:r>
              <a:rPr lang="en-US"/>
              <a:t>Click to edit Master text styles</a:t>
            </a:r>
          </a:p>
        </p:txBody>
      </p:sp>
      <p:sp>
        <p:nvSpPr>
          <p:cNvPr id="13" name="Text Placeholder 11"/>
          <p:cNvSpPr>
            <a:spLocks noGrp="1"/>
          </p:cNvSpPr>
          <p:nvPr>
            <p:ph type="body" sz="quarter" idx="16"/>
          </p:nvPr>
        </p:nvSpPr>
        <p:spPr>
          <a:xfrm>
            <a:off x="9337923" y="3886200"/>
            <a:ext cx="2250831" cy="914400"/>
          </a:xfrm>
          <a:prstGeom prst="rect">
            <a:avLst/>
          </a:prstGeom>
        </p:spPr>
        <p:txBody>
          <a:bodyPr/>
          <a:lstStyle>
            <a:lvl1pPr>
              <a:buNone/>
              <a:defRPr sz="1000"/>
            </a:lvl1pPr>
          </a:lstStyle>
          <a:p>
            <a:pPr lvl="0"/>
            <a:r>
              <a:rPr lang="en-US"/>
              <a:t>Click to edit Master text styles</a:t>
            </a:r>
          </a:p>
        </p:txBody>
      </p:sp>
      <p:sp>
        <p:nvSpPr>
          <p:cNvPr id="14" name="Text Placeholder 11"/>
          <p:cNvSpPr>
            <a:spLocks noGrp="1"/>
          </p:cNvSpPr>
          <p:nvPr>
            <p:ph type="body" sz="quarter" idx="17"/>
          </p:nvPr>
        </p:nvSpPr>
        <p:spPr>
          <a:xfrm>
            <a:off x="9337923" y="5105400"/>
            <a:ext cx="2250831" cy="914400"/>
          </a:xfrm>
          <a:prstGeom prst="rect">
            <a:avLst/>
          </a:prstGeom>
        </p:spPr>
        <p:txBody>
          <a:bodyPr/>
          <a:lstStyle>
            <a:lvl1pPr>
              <a:buNone/>
              <a:defRPr sz="1000"/>
            </a:lvl1pPr>
          </a:lstStyle>
          <a:p>
            <a:pPr lvl="0"/>
            <a:r>
              <a:rPr lang="en-US"/>
              <a:t>Click to edit Master text styles</a:t>
            </a:r>
          </a:p>
        </p:txBody>
      </p:sp>
      <p:sp>
        <p:nvSpPr>
          <p:cNvPr id="15" name="Text Placeholder 11"/>
          <p:cNvSpPr>
            <a:spLocks noGrp="1"/>
          </p:cNvSpPr>
          <p:nvPr>
            <p:ph type="body" sz="quarter" idx="18"/>
          </p:nvPr>
        </p:nvSpPr>
        <p:spPr>
          <a:xfrm>
            <a:off x="603254" y="3886200"/>
            <a:ext cx="2250831" cy="914400"/>
          </a:xfrm>
          <a:prstGeom prst="rect">
            <a:avLst/>
          </a:prstGeom>
        </p:spPr>
        <p:txBody>
          <a:bodyPr/>
          <a:lstStyle>
            <a:lvl1pPr>
              <a:buNone/>
              <a:defRPr sz="100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70181634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6" y="1419225"/>
            <a:ext cx="3376247" cy="4800600"/>
          </a:xfrm>
          <a:prstGeom prst="rect">
            <a:avLst/>
          </a:prstGeom>
        </p:spPr>
        <p:txBody>
          <a:bodyPr/>
          <a:lstStyle>
            <a:lvl1pPr marL="228600" indent="-228600">
              <a:buClr>
                <a:srgbClr val="B01C2E"/>
              </a:buClr>
              <a:buFont typeface="Wingdings 2" pitchFamily="18" charset="2"/>
              <a:buChar char=""/>
              <a:defRPr sz="1100"/>
            </a:lvl1pPr>
            <a:lvl2pPr marL="457200" indent="-228600">
              <a:buClr>
                <a:srgbClr val="B01C2E"/>
              </a:buClr>
              <a:buSzPct val="125000"/>
              <a:buFont typeface="Arial" pitchFamily="34" charset="0"/>
              <a:buChar char="•"/>
              <a:defRPr sz="1100"/>
            </a:lvl2pPr>
            <a:lvl3pPr marL="685800">
              <a:buClr>
                <a:srgbClr val="B01C2E"/>
              </a:buClr>
              <a:buFont typeface="Arial" pitchFamily="34" charset="0"/>
              <a:buChar char="–"/>
              <a:defRPr sz="1100"/>
            </a:lvl3pPr>
            <a:lvl4pPr marL="914400">
              <a:buClr>
                <a:srgbClr val="B01C2E"/>
              </a:buClr>
              <a:buFont typeface="Arial" pitchFamily="34" charset="0"/>
              <a:buChar char="–"/>
              <a:defRPr sz="1100"/>
            </a:lvl4pPr>
            <a:lvl5pPr marL="1143000">
              <a:buClr>
                <a:srgbClr val="B01C2E"/>
              </a:buClr>
              <a:buFont typeface="Arial" pitchFamily="34" charset="0"/>
              <a:buChar char="–"/>
              <a:defRPr sz="11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94692366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5"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65065046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9128295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3" name="TextBox 13"/>
          <p:cNvSpPr txBox="1">
            <a:spLocks noChangeArrowheads="1"/>
          </p:cNvSpPr>
          <p:nvPr userDrawn="1"/>
        </p:nvSpPr>
        <p:spPr bwMode="auto">
          <a:xfrm>
            <a:off x="27559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73406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1200"/>
              </a:lnSpc>
              <a:spcBef>
                <a:spcPts val="0"/>
              </a:spcBef>
              <a:spcAft>
                <a:spcPts val="600"/>
              </a:spcAft>
              <a:buFont typeface="Arial" pitchFamily="34" charset="0"/>
              <a:buChar char=" "/>
              <a:defRPr sz="1000" b="0" baseline="0">
                <a:latin typeface="+mn-lt"/>
              </a:defRPr>
            </a:lvl1pPr>
            <a:lvl2pPr marL="0" indent="0">
              <a:lnSpc>
                <a:spcPts val="1200"/>
              </a:lnSpc>
              <a:spcBef>
                <a:spcPts val="0"/>
              </a:spcBef>
              <a:spcAft>
                <a:spcPts val="1200"/>
              </a:spcAft>
              <a:buFont typeface="Arial" pitchFamily="34" charset="0"/>
              <a:buChar char=" "/>
              <a:defRPr sz="1000" b="1" baseline="0">
                <a:solidFill>
                  <a:srgbClr val="666666"/>
                </a:solidFill>
                <a:latin typeface="Arial" pitchFamily="34" charset="0"/>
              </a:defRPr>
            </a:lvl2pPr>
            <a:lvl3pPr marL="228600" indent="-228600">
              <a:buClr>
                <a:srgbClr val="B01C2E"/>
              </a:buClr>
              <a:buFont typeface="Wingdings 2" pitchFamily="18" charset="2"/>
              <a:buChar char="¡"/>
              <a:defRPr sz="1000" baseline="0">
                <a:latin typeface="Arial" pitchFamily="34" charset="0"/>
              </a:defRPr>
            </a:lvl3pPr>
            <a:lvl4pPr marL="457200" indent="-228600">
              <a:buClr>
                <a:srgbClr val="B01C2E"/>
              </a:buClr>
              <a:buFont typeface="Arial" pitchFamily="34" charset="0"/>
              <a:buChar char="–"/>
              <a:defRPr sz="1000" baseline="0">
                <a:latin typeface="Arial" pitchFamily="34" charset="0"/>
              </a:defRPr>
            </a:lvl4pPr>
            <a:lvl5pPr marL="685800" indent="-228600">
              <a:buClr>
                <a:srgbClr val="B01C2E"/>
              </a:buClr>
              <a:buFont typeface="Arial" pitchFamily="34" charset="0"/>
              <a:buChar char="–"/>
              <a:defRPr sz="100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1000"/>
              </a:lnSpc>
              <a:buNone/>
              <a:defRPr sz="1000" b="0"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NSimSun" pitchFamily="49" charset="-122"/>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Arial" pitchFamily="34" charset="0"/>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11366941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5" y="2982769"/>
            <a:ext cx="1904615" cy="934604"/>
          </a:xfrm>
          <a:prstGeom prst="rect">
            <a:avLst/>
          </a:prstGeom>
        </p:spPr>
        <p:txBody>
          <a:bodyPr/>
          <a:lstStyle>
            <a:lvl1pPr marL="0" indent="0">
              <a:lnSpc>
                <a:spcPts val="1000"/>
              </a:lnSpc>
              <a:buNone/>
              <a:defRPr sz="1000" b="1"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3"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623842" y="1246188"/>
            <a:ext cx="10917767" cy="228600"/>
          </a:xfrm>
          <a:prstGeom prst="rect">
            <a:avLst/>
          </a:prstGeom>
        </p:spPr>
        <p:txBody>
          <a:bodyPr/>
          <a:lstStyle>
            <a:lvl1pPr>
              <a:buFontTx/>
              <a:buNone/>
              <a:defRPr sz="12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5"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2" y="1589234"/>
            <a:ext cx="1426633" cy="1330325"/>
          </a:xfrm>
          <a:prstGeom prst="rect">
            <a:avLst/>
          </a:prstGeom>
        </p:spPr>
        <p:txBody>
          <a:bodyPr/>
          <a:lstStyle>
            <a:lvl1pPr>
              <a:buFont typeface="Wingdings 2" pitchFamily="18" charset="2"/>
              <a:buChar char=""/>
              <a:defRPr lang="en-US" sz="16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5133498"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498"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7322517"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4"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9525389"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89"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76931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3"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93062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2"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5133498"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498"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7322517"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4"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9525389"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89" y="3962401"/>
            <a:ext cx="1426633" cy="1330325"/>
          </a:xfrm>
          <a:prstGeom prst="rect">
            <a:avLst/>
          </a:prstGeom>
        </p:spPr>
        <p:txBody>
          <a:bodyPr/>
          <a:lstStyle>
            <a:lvl1pPr>
              <a:defRPr lang="en-US" sz="1600" kern="1200" noProof="0" dirty="0">
                <a:solidFill>
                  <a:schemeClr val="tx1"/>
                </a:solidFill>
                <a:latin typeface="+mn-lt"/>
                <a:ea typeface="+mn-ea"/>
                <a:cs typeface="+mn-cs"/>
              </a:defRPr>
            </a:lvl1pPr>
            <a:lvl2pPr>
              <a:defRPr lang="en-US" sz="16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2298893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PARTNERS</a:t>
            </a:r>
          </a:p>
        </p:txBody>
      </p:sp>
      <p:sp>
        <p:nvSpPr>
          <p:cNvPr id="11" name="Line 22"/>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2" name="Text Box 23"/>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ASSOCIATES</a:t>
            </a:r>
          </a:p>
        </p:txBody>
      </p:sp>
      <p:sp>
        <p:nvSpPr>
          <p:cNvPr id="13" name="Line 24"/>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58711758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86922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6208757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23024348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u="none"/>
            </a:lvl1pPr>
            <a:lvl2pPr marL="0" indent="0">
              <a:lnSpc>
                <a:spcPct val="100000"/>
              </a:lnSpc>
              <a:spcBef>
                <a:spcPts val="0"/>
              </a:spcBef>
              <a:buNone/>
              <a:defRPr sz="700" b="0" i="0" u="none">
                <a:solidFill>
                  <a:srgbClr val="808080"/>
                </a:solidFill>
              </a:defRPr>
            </a:lvl2pPr>
            <a:lvl3pPr marL="0" indent="0">
              <a:lnSpc>
                <a:spcPct val="100000"/>
              </a:lnSpc>
              <a:spcBef>
                <a:spcPts val="100"/>
              </a:spcBef>
              <a:buNone/>
              <a:defRPr sz="700" b="0" i="0" u="none">
                <a:solidFill>
                  <a:srgbClr val="808080"/>
                </a:solidFill>
              </a:defRPr>
            </a:lvl3pPr>
            <a:lvl4pPr marL="0" indent="0">
              <a:lnSpc>
                <a:spcPct val="100000"/>
              </a:lnSpc>
              <a:spcBef>
                <a:spcPts val="100"/>
              </a:spcBef>
              <a:buNone/>
              <a:defRPr sz="700" b="0" i="0" u="none">
                <a:solidFill>
                  <a:srgbClr val="808080"/>
                </a:solidFill>
              </a:defRPr>
            </a:lvl4pPr>
            <a:lvl5pPr marL="0" indent="0">
              <a:lnSpc>
                <a:spcPct val="100000"/>
              </a:lnSpc>
              <a:spcBef>
                <a:spcPts val="100"/>
              </a:spcBef>
              <a:buNone/>
              <a:defRPr sz="700"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chemeClr val="tx1"/>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92079638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48866573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99006345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Introduction</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6546976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Introduction</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extLst>
      <p:ext uri="{BB962C8B-B14F-4D97-AF65-F5344CB8AC3E}">
        <p14:creationId xmlns:p14="http://schemas.microsoft.com/office/powerpoint/2010/main" val="1351120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98184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3"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62543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024520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5359125"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2" name="Right Arrow 11"/>
          <p:cNvSpPr/>
          <p:nvPr userDrawn="1"/>
        </p:nvSpPr>
        <p:spPr bwMode="auto">
          <a:xfrm rot="10800000">
            <a:off x="5427337" y="3778176"/>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21011248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 name="Slide Number Placeholder 9"/>
          <p:cNvSpPr>
            <a:spLocks noGrp="1"/>
          </p:cNvSpPr>
          <p:nvPr>
            <p:ph type="sldNum" sz="quarter" idx="4"/>
          </p:nvPr>
        </p:nvSpPr>
        <p:spPr>
          <a:xfrm>
            <a:off x="11480800" y="6436634"/>
            <a:ext cx="6096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4165600" y="6442487"/>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Introduction</a:t>
            </a:r>
          </a:p>
        </p:txBody>
      </p:sp>
      <p:sp>
        <p:nvSpPr>
          <p:cNvPr id="9" name="Footer Placeholder 3"/>
          <p:cNvSpPr txBox="1">
            <a:spLocks/>
          </p:cNvSpPr>
          <p:nvPr userDrawn="1"/>
        </p:nvSpPr>
        <p:spPr>
          <a:xfrm>
            <a:off x="96545" y="6423028"/>
            <a:ext cx="3149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dirty="0">
                <a:latin typeface="+mn-lt"/>
              </a:rPr>
              <a:t>CT</a:t>
            </a:r>
            <a:r>
              <a:rPr lang="en-US" sz="800" baseline="0" dirty="0">
                <a:latin typeface="+mn-lt"/>
              </a:rPr>
              <a:t>_Intro_23</a:t>
            </a:r>
            <a:endParaRPr lang="en-US" sz="800" dirty="0">
              <a:latin typeface="+mn-lt"/>
            </a:endParaRPr>
          </a:p>
        </p:txBody>
      </p:sp>
    </p:spTree>
    <p:extLst>
      <p:ext uri="{BB962C8B-B14F-4D97-AF65-F5344CB8AC3E}">
        <p14:creationId xmlns:p14="http://schemas.microsoft.com/office/powerpoint/2010/main" val="37177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Arial" charset="0"/>
        </a:defRPr>
      </a:lvl6pPr>
      <a:lvl7pPr marL="914400" algn="ctr" rtl="0" eaLnBrk="1" fontAlgn="base" hangingPunct="1">
        <a:spcBef>
          <a:spcPct val="0"/>
        </a:spcBef>
        <a:spcAft>
          <a:spcPct val="0"/>
        </a:spcAft>
        <a:defRPr sz="4400">
          <a:solidFill>
            <a:schemeClr val="tx1"/>
          </a:solidFill>
          <a:latin typeface="Arial" charset="0"/>
        </a:defRPr>
      </a:lvl7pPr>
      <a:lvl8pPr marL="1371600" algn="ctr" rtl="0" eaLnBrk="1" fontAlgn="base" hangingPunct="1">
        <a:spcBef>
          <a:spcPct val="0"/>
        </a:spcBef>
        <a:spcAft>
          <a:spcPct val="0"/>
        </a:spcAft>
        <a:defRPr sz="4400">
          <a:solidFill>
            <a:schemeClr val="tx1"/>
          </a:solidFill>
          <a:latin typeface="Arial" charset="0"/>
        </a:defRPr>
      </a:lvl8pPr>
      <a:lvl9pPr marL="1828800" algn="ctr"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55.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taxnotes.com/research" TargetMode="External"/><Relationship Id="rId2" Type="http://schemas.openxmlformats.org/officeDocument/2006/relationships/hyperlink" Target="https://jmc877.github.io/Corporate-Tax/index.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Corporate Taxation</a:t>
            </a:r>
          </a:p>
        </p:txBody>
      </p:sp>
      <p:sp>
        <p:nvSpPr>
          <p:cNvPr id="3" name="Subtitle 2"/>
          <p:cNvSpPr>
            <a:spLocks noGrp="1"/>
          </p:cNvSpPr>
          <p:nvPr>
            <p:ph type="subTitle" idx="1"/>
          </p:nvPr>
        </p:nvSpPr>
        <p:spPr/>
        <p:txBody>
          <a:bodyPr>
            <a:normAutofit/>
          </a:bodyPr>
          <a:lstStyle/>
          <a:p>
            <a:r>
              <a:rPr lang="en-US" sz="2800" dirty="0"/>
              <a:t>Prof. Colon</a:t>
            </a:r>
          </a:p>
          <a:p>
            <a:r>
              <a:rPr lang="en-US" sz="2800" dirty="0"/>
              <a:t>Spring 2023</a:t>
            </a:r>
          </a:p>
          <a:p>
            <a:r>
              <a:rPr lang="en-US" sz="2800" dirty="0"/>
              <a:t>Introduction</a:t>
            </a:r>
          </a:p>
        </p:txBody>
      </p:sp>
      <p:sp>
        <p:nvSpPr>
          <p:cNvPr id="6" name="Footer Placeholder 5"/>
          <p:cNvSpPr>
            <a:spLocks noGrp="1"/>
          </p:cNvSpPr>
          <p:nvPr>
            <p:ph type="ftr" sz="quarter" idx="11"/>
          </p:nvPr>
        </p:nvSpPr>
        <p:spPr/>
        <p:txBody>
          <a:bodyPr/>
          <a:lstStyle/>
          <a:p>
            <a:r>
              <a:rPr lang="en-US"/>
              <a:t>Introduction</a:t>
            </a:r>
          </a:p>
        </p:txBody>
      </p:sp>
      <p:sp>
        <p:nvSpPr>
          <p:cNvPr id="7" name="Slide Number Placeholder 6"/>
          <p:cNvSpPr>
            <a:spLocks noGrp="1"/>
          </p:cNvSpPr>
          <p:nvPr>
            <p:ph type="sldNum" sz="quarter" idx="12"/>
          </p:nvPr>
        </p:nvSpPr>
        <p:spPr/>
        <p:txBody>
          <a:bodyPr/>
          <a:lstStyle/>
          <a:p>
            <a:fld id="{96D85B43-D788-46F7-A773-91C165729B06}" type="slidenum">
              <a:rPr lang="en-US" smtClean="0"/>
              <a:t>1</a:t>
            </a:fld>
            <a:endParaRPr lang="en-US"/>
          </a:p>
        </p:txBody>
      </p:sp>
      <p:pic>
        <p:nvPicPr>
          <p:cNvPr id="8" name="Picture 7" descr="pic1.tiff">
            <a:extLst>
              <a:ext uri="{FF2B5EF4-FFF2-40B4-BE49-F238E27FC236}">
                <a16:creationId xmlns:a16="http://schemas.microsoft.com/office/drawing/2014/main" id="{875BC4D3-57EF-9946-909E-614DC0E96A2F}"/>
              </a:ext>
            </a:extLst>
          </p:cNvPr>
          <p:cNvPicPr>
            <a:picLocks noChangeAspect="1"/>
          </p:cNvPicPr>
          <p:nvPr/>
        </p:nvPicPr>
        <p:blipFill>
          <a:blip r:embed="rId3"/>
          <a:stretch>
            <a:fillRect/>
          </a:stretch>
        </p:blipFill>
        <p:spPr>
          <a:xfrm>
            <a:off x="4572001" y="5486401"/>
            <a:ext cx="2873661" cy="649527"/>
          </a:xfrm>
          <a:prstGeom prst="rect">
            <a:avLst/>
          </a:prstGeom>
        </p:spPr>
      </p:pic>
    </p:spTree>
    <p:extLst>
      <p:ext uri="{BB962C8B-B14F-4D97-AF65-F5344CB8AC3E}">
        <p14:creationId xmlns:p14="http://schemas.microsoft.com/office/powerpoint/2010/main" val="784059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Entity Returns</a:t>
            </a:r>
          </a:p>
        </p:txBody>
      </p:sp>
      <p:sp>
        <p:nvSpPr>
          <p:cNvPr id="3" name="TextBox 2"/>
          <p:cNvSpPr txBox="1"/>
          <p:nvPr/>
        </p:nvSpPr>
        <p:spPr>
          <a:xfrm>
            <a:off x="8801323" y="5830008"/>
            <a:ext cx="928459" cy="215444"/>
          </a:xfrm>
          <a:prstGeom prst="rect">
            <a:avLst/>
          </a:prstGeom>
          <a:noFill/>
        </p:spPr>
        <p:txBody>
          <a:bodyPr wrap="none" rtlCol="0">
            <a:spAutoFit/>
          </a:bodyPr>
          <a:lstStyle/>
          <a:p>
            <a:r>
              <a:rPr lang="en-US" sz="800" dirty="0"/>
              <a:t>Source: JCX-35-16</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1120" y="651155"/>
            <a:ext cx="8669759" cy="530101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Box 8"/>
          <p:cNvSpPr txBox="1"/>
          <p:nvPr/>
        </p:nvSpPr>
        <p:spPr>
          <a:xfrm>
            <a:off x="5589652" y="6196266"/>
            <a:ext cx="1122423" cy="246221"/>
          </a:xfrm>
          <a:prstGeom prst="rect">
            <a:avLst/>
          </a:prstGeom>
          <a:noFill/>
        </p:spPr>
        <p:txBody>
          <a:bodyPr wrap="none" rtlCol="0">
            <a:spAutoFit/>
          </a:bodyPr>
          <a:lstStyle/>
          <a:p>
            <a:r>
              <a:rPr lang="en-US" sz="1000" dirty="0"/>
              <a:t>Source</a:t>
            </a:r>
            <a:r>
              <a:rPr lang="en-US" sz="1000"/>
              <a:t>: JCX-42-17</a:t>
            </a:r>
            <a:endParaRPr lang="en-US" sz="1000" dirty="0"/>
          </a:p>
        </p:txBody>
      </p:sp>
      <p:sp>
        <p:nvSpPr>
          <p:cNvPr id="4" name="Footer Placeholder 3"/>
          <p:cNvSpPr>
            <a:spLocks noGrp="1"/>
          </p:cNvSpPr>
          <p:nvPr>
            <p:ph type="ftr" sz="quarter" idx="11"/>
          </p:nvPr>
        </p:nvSpPr>
        <p:spPr/>
        <p:txBody>
          <a:bodyPr/>
          <a:lstStyle/>
          <a:p>
            <a:pPr>
              <a:defRPr/>
            </a:pPr>
            <a:r>
              <a:rPr lang="en-US"/>
              <a:t>Introduction</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extLst>
      <p:ext uri="{BB962C8B-B14F-4D97-AF65-F5344CB8AC3E}">
        <p14:creationId xmlns:p14="http://schemas.microsoft.com/office/powerpoint/2010/main" val="1721082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3B4C05B3-4D05-1443-9B1B-A6C6500D2FA8}"/>
              </a:ext>
            </a:extLst>
          </p:cNvPr>
          <p:cNvPicPr>
            <a:picLocks noGrp="1" noChangeAspect="1"/>
          </p:cNvPicPr>
          <p:nvPr>
            <p:ph idx="1"/>
          </p:nvPr>
        </p:nvPicPr>
        <p:blipFill>
          <a:blip r:embed="rId2"/>
          <a:stretch>
            <a:fillRect/>
          </a:stretch>
        </p:blipFill>
        <p:spPr>
          <a:xfrm>
            <a:off x="2133601" y="533400"/>
            <a:ext cx="8000999" cy="5562600"/>
          </a:xfrm>
        </p:spPr>
      </p:pic>
      <p:sp>
        <p:nvSpPr>
          <p:cNvPr id="3" name="Title 2">
            <a:extLst>
              <a:ext uri="{FF2B5EF4-FFF2-40B4-BE49-F238E27FC236}">
                <a16:creationId xmlns:a16="http://schemas.microsoft.com/office/drawing/2014/main" id="{70A0373A-7D72-9A49-AD10-C634DACD5960}"/>
              </a:ext>
            </a:extLst>
          </p:cNvPr>
          <p:cNvSpPr>
            <a:spLocks noGrp="1"/>
          </p:cNvSpPr>
          <p:nvPr>
            <p:ph type="title"/>
          </p:nvPr>
        </p:nvSpPr>
        <p:spPr/>
        <p:txBody>
          <a:bodyPr/>
          <a:lstStyle/>
          <a:p>
            <a:r>
              <a:rPr lang="en-US" dirty="0"/>
              <a:t>Number of Business Tax Returns by Type</a:t>
            </a:r>
          </a:p>
        </p:txBody>
      </p:sp>
      <p:sp>
        <p:nvSpPr>
          <p:cNvPr id="4" name="Slide Number Placeholder 3">
            <a:extLst>
              <a:ext uri="{FF2B5EF4-FFF2-40B4-BE49-F238E27FC236}">
                <a16:creationId xmlns:a16="http://schemas.microsoft.com/office/drawing/2014/main" id="{22EB6031-046D-824F-88CE-9E1A73CB582D}"/>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
        <p:nvSpPr>
          <p:cNvPr id="5" name="Footer Placeholder 4">
            <a:extLst>
              <a:ext uri="{FF2B5EF4-FFF2-40B4-BE49-F238E27FC236}">
                <a16:creationId xmlns:a16="http://schemas.microsoft.com/office/drawing/2014/main" id="{20C2795B-320D-4442-881C-400A55E8903D}"/>
              </a:ext>
            </a:extLst>
          </p:cNvPr>
          <p:cNvSpPr>
            <a:spLocks noGrp="1"/>
          </p:cNvSpPr>
          <p:nvPr>
            <p:ph type="ftr" sz="quarter" idx="11"/>
          </p:nvPr>
        </p:nvSpPr>
        <p:spPr/>
        <p:txBody>
          <a:bodyPr/>
          <a:lstStyle/>
          <a:p>
            <a:pPr>
              <a:defRPr/>
            </a:pPr>
            <a:r>
              <a:rPr lang="en-US"/>
              <a:t>Introduction</a:t>
            </a:r>
            <a:endParaRPr lang="en-US" dirty="0"/>
          </a:p>
        </p:txBody>
      </p:sp>
      <p:sp>
        <p:nvSpPr>
          <p:cNvPr id="8" name="Rectangle 7">
            <a:extLst>
              <a:ext uri="{FF2B5EF4-FFF2-40B4-BE49-F238E27FC236}">
                <a16:creationId xmlns:a16="http://schemas.microsoft.com/office/drawing/2014/main" id="{4DBA0B4F-2226-8540-8A14-20AC6B2C9C7C}"/>
              </a:ext>
            </a:extLst>
          </p:cNvPr>
          <p:cNvSpPr/>
          <p:nvPr/>
        </p:nvSpPr>
        <p:spPr>
          <a:xfrm>
            <a:off x="5105401" y="6203887"/>
            <a:ext cx="2016899" cy="215444"/>
          </a:xfrm>
          <a:prstGeom prst="rect">
            <a:avLst/>
          </a:prstGeom>
        </p:spPr>
        <p:txBody>
          <a:bodyPr wrap="none">
            <a:spAutoFit/>
          </a:bodyPr>
          <a:lstStyle/>
          <a:p>
            <a:r>
              <a:rPr lang="en-US" sz="800" dirty="0"/>
              <a:t>Source: TPC, Key Elements of US Tax System</a:t>
            </a:r>
          </a:p>
        </p:txBody>
      </p:sp>
    </p:spTree>
    <p:extLst>
      <p:ext uri="{BB962C8B-B14F-4D97-AF65-F5344CB8AC3E}">
        <p14:creationId xmlns:p14="http://schemas.microsoft.com/office/powerpoint/2010/main" val="3418219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Text&#10;&#10;Description automatically generated">
            <a:extLst>
              <a:ext uri="{FF2B5EF4-FFF2-40B4-BE49-F238E27FC236}">
                <a16:creationId xmlns:a16="http://schemas.microsoft.com/office/drawing/2014/main" id="{9FA6395C-05E3-7897-3F23-5049DA5EADC7}"/>
              </a:ext>
            </a:extLst>
          </p:cNvPr>
          <p:cNvPicPr>
            <a:picLocks noGrp="1" noChangeAspect="1"/>
          </p:cNvPicPr>
          <p:nvPr>
            <p:ph idx="1"/>
          </p:nvPr>
        </p:nvPicPr>
        <p:blipFill>
          <a:blip r:embed="rId2"/>
          <a:stretch>
            <a:fillRect/>
          </a:stretch>
        </p:blipFill>
        <p:spPr>
          <a:xfrm>
            <a:off x="512064" y="817988"/>
            <a:ext cx="11277600" cy="1422936"/>
          </a:xfrm>
        </p:spPr>
      </p:pic>
      <p:sp>
        <p:nvSpPr>
          <p:cNvPr id="3" name="Title 2">
            <a:extLst>
              <a:ext uri="{FF2B5EF4-FFF2-40B4-BE49-F238E27FC236}">
                <a16:creationId xmlns:a16="http://schemas.microsoft.com/office/drawing/2014/main" id="{6907F958-FE88-22E1-6EC7-212D51896190}"/>
              </a:ext>
            </a:extLst>
          </p:cNvPr>
          <p:cNvSpPr>
            <a:spLocks noGrp="1"/>
          </p:cNvSpPr>
          <p:nvPr>
            <p:ph type="title"/>
          </p:nvPr>
        </p:nvSpPr>
        <p:spPr/>
        <p:txBody>
          <a:bodyPr/>
          <a:lstStyle/>
          <a:p>
            <a:r>
              <a:rPr lang="en-US" dirty="0"/>
              <a:t>Business Entity Returns: Update through 2019</a:t>
            </a:r>
          </a:p>
        </p:txBody>
      </p:sp>
      <p:sp>
        <p:nvSpPr>
          <p:cNvPr id="4" name="Slide Number Placeholder 3">
            <a:extLst>
              <a:ext uri="{FF2B5EF4-FFF2-40B4-BE49-F238E27FC236}">
                <a16:creationId xmlns:a16="http://schemas.microsoft.com/office/drawing/2014/main" id="{87A7FCBB-02AC-F37A-99CB-5F5AD08E80C0}"/>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
        <p:nvSpPr>
          <p:cNvPr id="5" name="Footer Placeholder 4">
            <a:extLst>
              <a:ext uri="{FF2B5EF4-FFF2-40B4-BE49-F238E27FC236}">
                <a16:creationId xmlns:a16="http://schemas.microsoft.com/office/drawing/2014/main" id="{F29E579F-1CF1-9C32-4BF1-4CB6998DD23E}"/>
              </a:ext>
            </a:extLst>
          </p:cNvPr>
          <p:cNvSpPr>
            <a:spLocks noGrp="1"/>
          </p:cNvSpPr>
          <p:nvPr>
            <p:ph type="ftr" sz="quarter" idx="11"/>
          </p:nvPr>
        </p:nvSpPr>
        <p:spPr/>
        <p:txBody>
          <a:bodyPr/>
          <a:lstStyle/>
          <a:p>
            <a:pPr>
              <a:defRPr/>
            </a:pPr>
            <a:r>
              <a:rPr lang="en-US"/>
              <a:t>Introduction</a:t>
            </a:r>
            <a:endParaRPr lang="en-US" dirty="0"/>
          </a:p>
        </p:txBody>
      </p:sp>
      <p:pic>
        <p:nvPicPr>
          <p:cNvPr id="9" name="Picture 8" descr="Text&#10;&#10;Description automatically generated">
            <a:extLst>
              <a:ext uri="{FF2B5EF4-FFF2-40B4-BE49-F238E27FC236}">
                <a16:creationId xmlns:a16="http://schemas.microsoft.com/office/drawing/2014/main" id="{7F87EB82-A417-6FDB-2E47-C6278EC45DA8}"/>
              </a:ext>
            </a:extLst>
          </p:cNvPr>
          <p:cNvPicPr>
            <a:picLocks noChangeAspect="1"/>
          </p:cNvPicPr>
          <p:nvPr/>
        </p:nvPicPr>
        <p:blipFill rotWithShape="1">
          <a:blip r:embed="rId3"/>
          <a:srcRect t="5459"/>
          <a:stretch/>
        </p:blipFill>
        <p:spPr>
          <a:xfrm>
            <a:off x="706191" y="2333815"/>
            <a:ext cx="10779618" cy="1864697"/>
          </a:xfrm>
          <a:prstGeom prst="rect">
            <a:avLst/>
          </a:prstGeom>
        </p:spPr>
      </p:pic>
      <p:sp>
        <p:nvSpPr>
          <p:cNvPr id="10" name="TextBox 9">
            <a:extLst>
              <a:ext uri="{FF2B5EF4-FFF2-40B4-BE49-F238E27FC236}">
                <a16:creationId xmlns:a16="http://schemas.microsoft.com/office/drawing/2014/main" id="{76DC4AA0-FFC7-9843-CD0E-07DC8A784792}"/>
              </a:ext>
            </a:extLst>
          </p:cNvPr>
          <p:cNvSpPr txBox="1"/>
          <p:nvPr/>
        </p:nvSpPr>
        <p:spPr>
          <a:xfrm>
            <a:off x="5181071" y="6196266"/>
            <a:ext cx="1245854" cy="246221"/>
          </a:xfrm>
          <a:prstGeom prst="rect">
            <a:avLst/>
          </a:prstGeom>
          <a:noFill/>
        </p:spPr>
        <p:txBody>
          <a:bodyPr wrap="none" rtlCol="0">
            <a:spAutoFit/>
          </a:bodyPr>
          <a:lstStyle/>
          <a:p>
            <a:r>
              <a:rPr lang="en-US" sz="1000" dirty="0"/>
              <a:t>Source: JCT, X-14-22</a:t>
            </a:r>
          </a:p>
        </p:txBody>
      </p:sp>
    </p:spTree>
    <p:extLst>
      <p:ext uri="{BB962C8B-B14F-4D97-AF65-F5344CB8AC3E}">
        <p14:creationId xmlns:p14="http://schemas.microsoft.com/office/powerpoint/2010/main" val="4155060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Partnership Returns</a:t>
            </a:r>
          </a:p>
        </p:txBody>
      </p:sp>
      <p:sp>
        <p:nvSpPr>
          <p:cNvPr id="4" name="Footer Placeholder 3"/>
          <p:cNvSpPr>
            <a:spLocks noGrp="1"/>
          </p:cNvSpPr>
          <p:nvPr>
            <p:ph type="ftr" sz="quarter" idx="11"/>
          </p:nvPr>
        </p:nvSpPr>
        <p:spPr/>
        <p:txBody>
          <a:bodyPr/>
          <a:lstStyle/>
          <a:p>
            <a:pPr>
              <a:defRPr/>
            </a:pPr>
            <a:r>
              <a:rPr lang="en-US" dirty="0"/>
              <a:t>Introduction</a:t>
            </a:r>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pic>
        <p:nvPicPr>
          <p:cNvPr id="8" name="Content Placeholder 7" descr="Chart, line chart&#10;&#10;Description automatically generated">
            <a:extLst>
              <a:ext uri="{FF2B5EF4-FFF2-40B4-BE49-F238E27FC236}">
                <a16:creationId xmlns:a16="http://schemas.microsoft.com/office/drawing/2014/main" id="{B28649AE-0049-6DD9-AB9A-D7ACACCC02A3}"/>
              </a:ext>
            </a:extLst>
          </p:cNvPr>
          <p:cNvPicPr>
            <a:picLocks noGrp="1" noChangeAspect="1"/>
          </p:cNvPicPr>
          <p:nvPr>
            <p:ph idx="1"/>
          </p:nvPr>
        </p:nvPicPr>
        <p:blipFill rotWithShape="1">
          <a:blip r:embed="rId2"/>
          <a:srcRect t="956"/>
          <a:stretch/>
        </p:blipFill>
        <p:spPr>
          <a:xfrm>
            <a:off x="512064" y="605307"/>
            <a:ext cx="11143316" cy="5590959"/>
          </a:xfrm>
        </p:spPr>
      </p:pic>
      <p:sp>
        <p:nvSpPr>
          <p:cNvPr id="10" name="TextBox 9">
            <a:extLst>
              <a:ext uri="{FF2B5EF4-FFF2-40B4-BE49-F238E27FC236}">
                <a16:creationId xmlns:a16="http://schemas.microsoft.com/office/drawing/2014/main" id="{BD7F93A9-7759-43D0-9FF9-EC7EF6E5D453}"/>
              </a:ext>
            </a:extLst>
          </p:cNvPr>
          <p:cNvSpPr txBox="1"/>
          <p:nvPr/>
        </p:nvSpPr>
        <p:spPr>
          <a:xfrm>
            <a:off x="5181071" y="6196266"/>
            <a:ext cx="1805302" cy="246221"/>
          </a:xfrm>
          <a:prstGeom prst="rect">
            <a:avLst/>
          </a:prstGeom>
          <a:noFill/>
        </p:spPr>
        <p:txBody>
          <a:bodyPr wrap="none" rtlCol="0">
            <a:spAutoFit/>
          </a:bodyPr>
          <a:lstStyle/>
          <a:p>
            <a:r>
              <a:rPr lang="en-US" sz="1000" dirty="0"/>
              <a:t>Source: SOI, PSH Returns, 2020</a:t>
            </a:r>
          </a:p>
        </p:txBody>
      </p:sp>
    </p:spTree>
    <p:extLst>
      <p:ext uri="{BB962C8B-B14F-4D97-AF65-F5344CB8AC3E}">
        <p14:creationId xmlns:p14="http://schemas.microsoft.com/office/powerpoint/2010/main" val="654615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Corp and S Corp Returns</a:t>
            </a:r>
          </a:p>
        </p:txBody>
      </p:sp>
      <p:sp>
        <p:nvSpPr>
          <p:cNvPr id="5" name="TextBox 4"/>
          <p:cNvSpPr txBox="1"/>
          <p:nvPr/>
        </p:nvSpPr>
        <p:spPr>
          <a:xfrm>
            <a:off x="5294996" y="6096634"/>
            <a:ext cx="1122423" cy="246221"/>
          </a:xfrm>
          <a:prstGeom prst="rect">
            <a:avLst/>
          </a:prstGeom>
          <a:noFill/>
        </p:spPr>
        <p:txBody>
          <a:bodyPr wrap="none" rtlCol="0">
            <a:spAutoFit/>
          </a:bodyPr>
          <a:lstStyle/>
          <a:p>
            <a:r>
              <a:rPr lang="en-US" sz="1000" dirty="0"/>
              <a:t>Source</a:t>
            </a:r>
            <a:r>
              <a:rPr lang="en-US" sz="1000"/>
              <a:t>: JCX-42-17</a:t>
            </a:r>
            <a:endParaRPr lang="en-US" sz="1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8845" y="772383"/>
            <a:ext cx="9734309" cy="522461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Footer Placeholder 3"/>
          <p:cNvSpPr>
            <a:spLocks noGrp="1"/>
          </p:cNvSpPr>
          <p:nvPr>
            <p:ph type="ftr" sz="quarter" idx="11"/>
          </p:nvPr>
        </p:nvSpPr>
        <p:spPr/>
        <p:txBody>
          <a:bodyPr/>
          <a:lstStyle/>
          <a:p>
            <a:pPr>
              <a:defRPr/>
            </a:pPr>
            <a:r>
              <a:rPr lang="en-US"/>
              <a:t>Introduction</a:t>
            </a:r>
            <a:endParaRPr lang="en-US" dirty="0"/>
          </a:p>
        </p:txBody>
      </p:sp>
      <p:sp>
        <p:nvSpPr>
          <p:cNvPr id="8" name="Slide Number Placeholder 7"/>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Tree>
    <p:extLst>
      <p:ext uri="{BB962C8B-B14F-4D97-AF65-F5344CB8AC3E}">
        <p14:creationId xmlns:p14="http://schemas.microsoft.com/office/powerpoint/2010/main" val="1780302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ea typeface="ＭＳ Ｐゴシック" charset="0"/>
                <a:cs typeface="ＭＳ Ｐゴシック" charset="0"/>
              </a:rPr>
              <a:t>Number and Types of Corporate Returns</a:t>
            </a:r>
          </a:p>
        </p:txBody>
      </p:sp>
      <p:sp>
        <p:nvSpPr>
          <p:cNvPr id="17414" name="TextBox 6"/>
          <p:cNvSpPr txBox="1">
            <a:spLocks noChangeArrowheads="1"/>
          </p:cNvSpPr>
          <p:nvPr/>
        </p:nvSpPr>
        <p:spPr bwMode="auto">
          <a:xfrm>
            <a:off x="3505200" y="6019800"/>
            <a:ext cx="5410200" cy="215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500">
                <a:solidFill>
                  <a:schemeClr val="tx1"/>
                </a:solidFill>
                <a:latin typeface="Verdana" charset="0"/>
                <a:ea typeface="ＭＳ Ｐゴシック" charset="0"/>
                <a:cs typeface="ＭＳ Ｐゴシック" charset="0"/>
              </a:defRPr>
            </a:lvl1pPr>
            <a:lvl2pPr marL="742950" indent="-285750" eaLnBrk="0" hangingPunct="0">
              <a:defRPr sz="2500">
                <a:solidFill>
                  <a:schemeClr val="tx1"/>
                </a:solidFill>
                <a:latin typeface="Verdana" charset="0"/>
                <a:ea typeface="ＭＳ Ｐゴシック" charset="0"/>
              </a:defRPr>
            </a:lvl2pPr>
            <a:lvl3pPr marL="1143000" indent="-228600" eaLnBrk="0" hangingPunct="0">
              <a:defRPr sz="2500">
                <a:solidFill>
                  <a:schemeClr val="tx1"/>
                </a:solidFill>
                <a:latin typeface="Verdana" charset="0"/>
                <a:ea typeface="ＭＳ Ｐゴシック" charset="0"/>
              </a:defRPr>
            </a:lvl3pPr>
            <a:lvl4pPr marL="1600200" indent="-228600" eaLnBrk="0" hangingPunct="0">
              <a:defRPr sz="2500">
                <a:solidFill>
                  <a:schemeClr val="tx1"/>
                </a:solidFill>
                <a:latin typeface="Verdana" charset="0"/>
                <a:ea typeface="ＭＳ Ｐゴシック" charset="0"/>
              </a:defRPr>
            </a:lvl4pPr>
            <a:lvl5pPr marL="2057400" indent="-228600" eaLnBrk="0" hangingPunct="0">
              <a:defRPr sz="2500">
                <a:solidFill>
                  <a:schemeClr val="tx1"/>
                </a:solidFill>
                <a:latin typeface="Verdana" charset="0"/>
                <a:ea typeface="ＭＳ Ｐゴシック" charset="0"/>
              </a:defRPr>
            </a:lvl5pPr>
            <a:lvl6pPr marL="2514600" indent="-228600" eaLnBrk="0" fontAlgn="base" hangingPunct="0">
              <a:spcBef>
                <a:spcPct val="0"/>
              </a:spcBef>
              <a:spcAft>
                <a:spcPct val="0"/>
              </a:spcAft>
              <a:defRPr sz="2500">
                <a:solidFill>
                  <a:schemeClr val="tx1"/>
                </a:solidFill>
                <a:latin typeface="Verdana" charset="0"/>
                <a:ea typeface="ＭＳ Ｐゴシック" charset="0"/>
              </a:defRPr>
            </a:lvl6pPr>
            <a:lvl7pPr marL="2971800" indent="-228600" eaLnBrk="0" fontAlgn="base" hangingPunct="0">
              <a:spcBef>
                <a:spcPct val="0"/>
              </a:spcBef>
              <a:spcAft>
                <a:spcPct val="0"/>
              </a:spcAft>
              <a:defRPr sz="2500">
                <a:solidFill>
                  <a:schemeClr val="tx1"/>
                </a:solidFill>
                <a:latin typeface="Verdana" charset="0"/>
                <a:ea typeface="ＭＳ Ｐゴシック" charset="0"/>
              </a:defRPr>
            </a:lvl7pPr>
            <a:lvl8pPr marL="3429000" indent="-228600" eaLnBrk="0" fontAlgn="base" hangingPunct="0">
              <a:spcBef>
                <a:spcPct val="0"/>
              </a:spcBef>
              <a:spcAft>
                <a:spcPct val="0"/>
              </a:spcAft>
              <a:defRPr sz="2500">
                <a:solidFill>
                  <a:schemeClr val="tx1"/>
                </a:solidFill>
                <a:latin typeface="Verdana" charset="0"/>
                <a:ea typeface="ＭＳ Ｐゴシック" charset="0"/>
              </a:defRPr>
            </a:lvl8pPr>
            <a:lvl9pPr marL="3886200" indent="-228600" eaLnBrk="0" fontAlgn="base" hangingPunct="0">
              <a:spcBef>
                <a:spcPct val="0"/>
              </a:spcBef>
              <a:spcAft>
                <a:spcPct val="0"/>
              </a:spcAft>
              <a:defRPr sz="2500">
                <a:solidFill>
                  <a:schemeClr val="tx1"/>
                </a:solidFill>
                <a:latin typeface="Verdana" charset="0"/>
                <a:ea typeface="ＭＳ Ｐゴシック" charset="0"/>
              </a:defRPr>
            </a:lvl9pPr>
          </a:lstStyle>
          <a:p>
            <a:pPr algn="ctr"/>
            <a:r>
              <a:rPr lang="en-US" sz="800" dirty="0"/>
              <a:t>Source: IRS, SOI, </a:t>
            </a:r>
            <a:r>
              <a:rPr lang="en-US" sz="800" i="1" dirty="0"/>
              <a:t>Corp Inc. Tax Ret (2017)</a:t>
            </a:r>
            <a:endParaRPr lang="en-US" sz="800" dirty="0"/>
          </a:p>
        </p:txBody>
      </p:sp>
      <p:sp>
        <p:nvSpPr>
          <p:cNvPr id="3" name="Footer Placeholder 2">
            <a:extLst>
              <a:ext uri="{FF2B5EF4-FFF2-40B4-BE49-F238E27FC236}">
                <a16:creationId xmlns:a16="http://schemas.microsoft.com/office/drawing/2014/main" id="{9E09DFC3-84DC-A544-A522-CCB2C3CAA169}"/>
              </a:ext>
            </a:extLst>
          </p:cNvPr>
          <p:cNvSpPr>
            <a:spLocks noGrp="1"/>
          </p:cNvSpPr>
          <p:nvPr>
            <p:ph type="ftr" sz="quarter" idx="11"/>
          </p:nvPr>
        </p:nvSpPr>
        <p:spPr/>
        <p:txBody>
          <a:bodyPr/>
          <a:lstStyle/>
          <a:p>
            <a:pPr>
              <a:defRPr/>
            </a:pPr>
            <a:r>
              <a:rPr lang="en-US"/>
              <a:t>Introduction</a:t>
            </a:r>
            <a:endParaRPr lang="en-US" dirty="0"/>
          </a:p>
        </p:txBody>
      </p:sp>
      <p:sp>
        <p:nvSpPr>
          <p:cNvPr id="4" name="Slide Number Placeholder 3">
            <a:extLst>
              <a:ext uri="{FF2B5EF4-FFF2-40B4-BE49-F238E27FC236}">
                <a16:creationId xmlns:a16="http://schemas.microsoft.com/office/drawing/2014/main" id="{44C8B8E4-7E92-4142-859A-BB9D10C02586}"/>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pic>
        <p:nvPicPr>
          <p:cNvPr id="11" name="Picture 10">
            <a:extLst>
              <a:ext uri="{FF2B5EF4-FFF2-40B4-BE49-F238E27FC236}">
                <a16:creationId xmlns:a16="http://schemas.microsoft.com/office/drawing/2014/main" id="{E27B52F8-C132-1841-9615-091158FED6A0}"/>
              </a:ext>
            </a:extLst>
          </p:cNvPr>
          <p:cNvPicPr>
            <a:picLocks noChangeAspect="1"/>
          </p:cNvPicPr>
          <p:nvPr/>
        </p:nvPicPr>
        <p:blipFill>
          <a:blip r:embed="rId2"/>
          <a:stretch>
            <a:fillRect/>
          </a:stretch>
        </p:blipFill>
        <p:spPr>
          <a:xfrm>
            <a:off x="2667000" y="990600"/>
            <a:ext cx="7086600" cy="4648200"/>
          </a:xfrm>
          <a:prstGeom prst="rect">
            <a:avLst/>
          </a:prstGeom>
        </p:spPr>
      </p:pic>
      <p:sp>
        <p:nvSpPr>
          <p:cNvPr id="14" name="Oval 13">
            <a:extLst>
              <a:ext uri="{FF2B5EF4-FFF2-40B4-BE49-F238E27FC236}">
                <a16:creationId xmlns:a16="http://schemas.microsoft.com/office/drawing/2014/main" id="{426636DF-684D-2045-ACBD-203F168A3FAA}"/>
              </a:ext>
            </a:extLst>
          </p:cNvPr>
          <p:cNvSpPr/>
          <p:nvPr/>
        </p:nvSpPr>
        <p:spPr>
          <a:xfrm>
            <a:off x="2286000" y="2507530"/>
            <a:ext cx="8080248" cy="7690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92159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8ADFA32B-198A-D144-A4C4-BC2F77E0EE2F}"/>
              </a:ext>
            </a:extLst>
          </p:cNvPr>
          <p:cNvPicPr>
            <a:picLocks noGrp="1" noChangeAspect="1"/>
          </p:cNvPicPr>
          <p:nvPr>
            <p:ph idx="1"/>
          </p:nvPr>
        </p:nvPicPr>
        <p:blipFill>
          <a:blip r:embed="rId2"/>
          <a:stretch>
            <a:fillRect/>
          </a:stretch>
        </p:blipFill>
        <p:spPr>
          <a:xfrm>
            <a:off x="1943100" y="592550"/>
            <a:ext cx="8305800" cy="5655850"/>
          </a:xfrm>
        </p:spPr>
      </p:pic>
      <p:sp>
        <p:nvSpPr>
          <p:cNvPr id="3" name="Title 2">
            <a:extLst>
              <a:ext uri="{FF2B5EF4-FFF2-40B4-BE49-F238E27FC236}">
                <a16:creationId xmlns:a16="http://schemas.microsoft.com/office/drawing/2014/main" id="{910B6C17-0CFD-FA40-A7E9-BFA85B699AF4}"/>
              </a:ext>
            </a:extLst>
          </p:cNvPr>
          <p:cNvSpPr>
            <a:spLocks noGrp="1"/>
          </p:cNvSpPr>
          <p:nvPr>
            <p:ph type="title"/>
          </p:nvPr>
        </p:nvSpPr>
        <p:spPr/>
        <p:txBody>
          <a:bodyPr/>
          <a:lstStyle/>
          <a:p>
            <a:r>
              <a:rPr lang="en-US" dirty="0"/>
              <a:t>Net Income of Business Tax Returns by Types by Percent of Total (1980-2015)</a:t>
            </a:r>
          </a:p>
        </p:txBody>
      </p:sp>
      <p:sp>
        <p:nvSpPr>
          <p:cNvPr id="4" name="Slide Number Placeholder 3">
            <a:extLst>
              <a:ext uri="{FF2B5EF4-FFF2-40B4-BE49-F238E27FC236}">
                <a16:creationId xmlns:a16="http://schemas.microsoft.com/office/drawing/2014/main" id="{565E2F5A-9C78-7D4A-9A80-F824A9841797}"/>
              </a:ext>
            </a:extLst>
          </p:cNvPr>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
        <p:nvSpPr>
          <p:cNvPr id="5" name="Footer Placeholder 4">
            <a:extLst>
              <a:ext uri="{FF2B5EF4-FFF2-40B4-BE49-F238E27FC236}">
                <a16:creationId xmlns:a16="http://schemas.microsoft.com/office/drawing/2014/main" id="{18F7BD69-ED10-2743-8193-31CBA44F8C95}"/>
              </a:ext>
            </a:extLst>
          </p:cNvPr>
          <p:cNvSpPr>
            <a:spLocks noGrp="1"/>
          </p:cNvSpPr>
          <p:nvPr>
            <p:ph type="ftr" sz="quarter" idx="11"/>
          </p:nvPr>
        </p:nvSpPr>
        <p:spPr/>
        <p:txBody>
          <a:bodyPr/>
          <a:lstStyle/>
          <a:p>
            <a:pPr>
              <a:defRPr/>
            </a:pPr>
            <a:r>
              <a:rPr lang="en-US"/>
              <a:t>Introduction</a:t>
            </a:r>
            <a:endParaRPr lang="en-US" dirty="0"/>
          </a:p>
        </p:txBody>
      </p:sp>
      <p:sp>
        <p:nvSpPr>
          <p:cNvPr id="8" name="Rectangle 7">
            <a:extLst>
              <a:ext uri="{FF2B5EF4-FFF2-40B4-BE49-F238E27FC236}">
                <a16:creationId xmlns:a16="http://schemas.microsoft.com/office/drawing/2014/main" id="{BA7EBBB8-722B-BE47-A62A-789A31304FA5}"/>
              </a:ext>
            </a:extLst>
          </p:cNvPr>
          <p:cNvSpPr/>
          <p:nvPr/>
        </p:nvSpPr>
        <p:spPr>
          <a:xfrm>
            <a:off x="4953000" y="6218445"/>
            <a:ext cx="2590800" cy="215444"/>
          </a:xfrm>
          <a:prstGeom prst="rect">
            <a:avLst/>
          </a:prstGeom>
        </p:spPr>
        <p:txBody>
          <a:bodyPr wrap="square">
            <a:spAutoFit/>
          </a:bodyPr>
          <a:lstStyle/>
          <a:p>
            <a:pPr lvl="0"/>
            <a:r>
              <a:rPr lang="en-US" sz="800" dirty="0">
                <a:solidFill>
                  <a:prstClr val="black"/>
                </a:solidFill>
              </a:rPr>
              <a:t>Source: TPC, Key Elements of US Tax System</a:t>
            </a:r>
          </a:p>
        </p:txBody>
      </p:sp>
    </p:spTree>
    <p:extLst>
      <p:ext uri="{BB962C8B-B14F-4D97-AF65-F5344CB8AC3E}">
        <p14:creationId xmlns:p14="http://schemas.microsoft.com/office/powerpoint/2010/main" val="14618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Income by Business Entity</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2185" y="631514"/>
            <a:ext cx="7090117" cy="5146621"/>
          </a:xfrm>
        </p:spPr>
      </p:pic>
      <p:sp>
        <p:nvSpPr>
          <p:cNvPr id="9" name="TextBox 8"/>
          <p:cNvSpPr txBox="1"/>
          <p:nvPr/>
        </p:nvSpPr>
        <p:spPr>
          <a:xfrm>
            <a:off x="5516031" y="6122241"/>
            <a:ext cx="1122423" cy="246221"/>
          </a:xfrm>
          <a:prstGeom prst="rect">
            <a:avLst/>
          </a:prstGeom>
          <a:noFill/>
        </p:spPr>
        <p:txBody>
          <a:bodyPr wrap="none" rtlCol="0">
            <a:spAutoFit/>
          </a:bodyPr>
          <a:lstStyle/>
          <a:p>
            <a:r>
              <a:rPr lang="en-US" sz="1000" dirty="0"/>
              <a:t>Source</a:t>
            </a:r>
            <a:r>
              <a:rPr lang="en-US" sz="1000"/>
              <a:t>: JCX-42-17</a:t>
            </a:r>
            <a:endParaRPr lang="en-US" sz="1000" dirty="0"/>
          </a:p>
        </p:txBody>
      </p:sp>
      <p:sp>
        <p:nvSpPr>
          <p:cNvPr id="4" name="Footer Placeholder 3"/>
          <p:cNvSpPr>
            <a:spLocks noGrp="1"/>
          </p:cNvSpPr>
          <p:nvPr>
            <p:ph type="ftr" sz="quarter" idx="11"/>
          </p:nvPr>
        </p:nvSpPr>
        <p:spPr/>
        <p:txBody>
          <a:bodyPr/>
          <a:lstStyle/>
          <a:p>
            <a:pPr>
              <a:defRPr/>
            </a:pPr>
            <a:r>
              <a:rPr lang="en-US"/>
              <a:t>Introduction</a:t>
            </a:r>
            <a:endParaRPr lang="en-US" dirty="0"/>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Tree>
    <p:extLst>
      <p:ext uri="{BB962C8B-B14F-4D97-AF65-F5344CB8AC3E}">
        <p14:creationId xmlns:p14="http://schemas.microsoft.com/office/powerpoint/2010/main" val="557463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Chart, line chart&#10;&#10;Description automatically generated">
            <a:extLst>
              <a:ext uri="{FF2B5EF4-FFF2-40B4-BE49-F238E27FC236}">
                <a16:creationId xmlns:a16="http://schemas.microsoft.com/office/drawing/2014/main" id="{8E5AEF14-344D-F547-8C37-47671E68D969}"/>
              </a:ext>
            </a:extLst>
          </p:cNvPr>
          <p:cNvPicPr>
            <a:picLocks noGrp="1" noChangeAspect="1"/>
          </p:cNvPicPr>
          <p:nvPr>
            <p:ph idx="1"/>
          </p:nvPr>
        </p:nvPicPr>
        <p:blipFill>
          <a:blip r:embed="rId2"/>
          <a:stretch>
            <a:fillRect/>
          </a:stretch>
        </p:blipFill>
        <p:spPr>
          <a:xfrm>
            <a:off x="373488" y="533400"/>
            <a:ext cx="11416176" cy="5811838"/>
          </a:xfrm>
        </p:spPr>
      </p:pic>
      <p:sp>
        <p:nvSpPr>
          <p:cNvPr id="3" name="Title 2">
            <a:extLst>
              <a:ext uri="{FF2B5EF4-FFF2-40B4-BE49-F238E27FC236}">
                <a16:creationId xmlns:a16="http://schemas.microsoft.com/office/drawing/2014/main" id="{C18C1F6B-66A7-AC7C-5ADD-515F098E84E8}"/>
              </a:ext>
            </a:extLst>
          </p:cNvPr>
          <p:cNvSpPr>
            <a:spLocks noGrp="1"/>
          </p:cNvSpPr>
          <p:nvPr>
            <p:ph type="title"/>
          </p:nvPr>
        </p:nvSpPr>
        <p:spPr/>
        <p:txBody>
          <a:bodyPr/>
          <a:lstStyle/>
          <a:p>
            <a:r>
              <a:rPr lang="en-US" dirty="0"/>
              <a:t>Federal Receipts as Share of Total Receipts: 1950-2021</a:t>
            </a:r>
          </a:p>
        </p:txBody>
      </p:sp>
      <p:sp>
        <p:nvSpPr>
          <p:cNvPr id="4" name="Slide Number Placeholder 3">
            <a:extLst>
              <a:ext uri="{FF2B5EF4-FFF2-40B4-BE49-F238E27FC236}">
                <a16:creationId xmlns:a16="http://schemas.microsoft.com/office/drawing/2014/main" id="{788302E2-92D5-21D6-470B-CBF7716BBB72}"/>
              </a:ext>
            </a:extLst>
          </p:cNvPr>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
        <p:nvSpPr>
          <p:cNvPr id="5" name="Footer Placeholder 4">
            <a:extLst>
              <a:ext uri="{FF2B5EF4-FFF2-40B4-BE49-F238E27FC236}">
                <a16:creationId xmlns:a16="http://schemas.microsoft.com/office/drawing/2014/main" id="{73F550A3-3E8A-7040-6F9F-E2C1412EDCA5}"/>
              </a:ext>
            </a:extLst>
          </p:cNvPr>
          <p:cNvSpPr>
            <a:spLocks noGrp="1"/>
          </p:cNvSpPr>
          <p:nvPr>
            <p:ph type="ftr" sz="quarter" idx="11"/>
          </p:nvPr>
        </p:nvSpPr>
        <p:spPr/>
        <p:txBody>
          <a:bodyPr/>
          <a:lstStyle/>
          <a:p>
            <a:pPr>
              <a:defRPr/>
            </a:pPr>
            <a:r>
              <a:rPr lang="en-US"/>
              <a:t>Introduction</a:t>
            </a:r>
            <a:endParaRPr lang="en-US" dirty="0"/>
          </a:p>
        </p:txBody>
      </p:sp>
    </p:spTree>
    <p:extLst>
      <p:ext uri="{BB962C8B-B14F-4D97-AF65-F5344CB8AC3E}">
        <p14:creationId xmlns:p14="http://schemas.microsoft.com/office/powerpoint/2010/main" val="7960589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a:t>Choice of Entity considerations</a:t>
            </a:r>
          </a:p>
          <a:p>
            <a:r>
              <a:rPr lang="en-US" dirty="0"/>
              <a:t>Tax classification of </a:t>
            </a:r>
            <a:r>
              <a:rPr lang="en-US" i="1" dirty="0"/>
              <a:t>business entities</a:t>
            </a:r>
          </a:p>
          <a:p>
            <a:r>
              <a:rPr lang="en-US" dirty="0"/>
              <a:t>Operation and taxation of corporations and shareholders</a:t>
            </a:r>
          </a:p>
          <a:p>
            <a:pPr lvl="1"/>
            <a:r>
              <a:rPr lang="en-US" dirty="0"/>
              <a:t>Rates</a:t>
            </a:r>
          </a:p>
          <a:p>
            <a:pPr lvl="1"/>
            <a:r>
              <a:rPr lang="en-US" dirty="0"/>
              <a:t>Special Treatment of:  Losses, Capital Gains, Depreciation, and Interest</a:t>
            </a:r>
          </a:p>
          <a:p>
            <a:pPr lvl="1"/>
            <a:r>
              <a:rPr lang="en-US" dirty="0"/>
              <a:t>Double Tax (and techniques to avoid double tax)</a:t>
            </a:r>
          </a:p>
          <a:p>
            <a:r>
              <a:rPr lang="en-US" dirty="0"/>
              <a:t>Formation and ongoing transfers of property to controlled corporations</a:t>
            </a:r>
          </a:p>
          <a:p>
            <a:r>
              <a:rPr lang="en-US" dirty="0"/>
              <a:t>Distributions to shareholders </a:t>
            </a:r>
          </a:p>
          <a:p>
            <a:pPr lvl="1"/>
            <a:r>
              <a:rPr lang="en-US" dirty="0"/>
              <a:t>Ordinary distributions and </a:t>
            </a:r>
            <a:r>
              <a:rPr lang="en-US" i="1" dirty="0"/>
              <a:t>redemptions (buybacks)</a:t>
            </a:r>
          </a:p>
          <a:p>
            <a:pPr lvl="1"/>
            <a:r>
              <a:rPr lang="en-US" dirty="0"/>
              <a:t>Liquidating distributions</a:t>
            </a:r>
          </a:p>
          <a:p>
            <a:r>
              <a:rPr lang="en-US" dirty="0"/>
              <a:t>Redemptions involving related corporations</a:t>
            </a:r>
          </a:p>
          <a:p>
            <a:r>
              <a:rPr lang="en-US" dirty="0"/>
              <a:t>Distributions of stock or stock rights</a:t>
            </a:r>
          </a:p>
          <a:p>
            <a:r>
              <a:rPr lang="en-US" b="1" dirty="0"/>
              <a:t>Taxable sales of shares and assets </a:t>
            </a:r>
          </a:p>
          <a:p>
            <a:r>
              <a:rPr lang="en-US" b="1" dirty="0"/>
              <a:t>Non-taxable exchanges of shares and assets (reorganizations) </a:t>
            </a:r>
          </a:p>
          <a:p>
            <a:r>
              <a:rPr lang="en-US" b="1" dirty="0"/>
              <a:t>Tax-free division of corporate assets</a:t>
            </a:r>
          </a:p>
          <a:p>
            <a:pPr lvl="1"/>
            <a:r>
              <a:rPr lang="en-US" dirty="0"/>
              <a:t>Spin-offs, split-ups, split-offs</a:t>
            </a:r>
          </a:p>
          <a:p>
            <a:endParaRPr lang="en-US" dirty="0"/>
          </a:p>
          <a:p>
            <a:pPr lvl="1"/>
            <a:endParaRPr lang="en-US" dirty="0"/>
          </a:p>
          <a:p>
            <a:pPr lvl="2"/>
            <a:endParaRPr lang="en-US" dirty="0"/>
          </a:p>
        </p:txBody>
      </p:sp>
      <p:sp>
        <p:nvSpPr>
          <p:cNvPr id="2" name="Title 1"/>
          <p:cNvSpPr>
            <a:spLocks noGrp="1"/>
          </p:cNvSpPr>
          <p:nvPr>
            <p:ph type="title"/>
          </p:nvPr>
        </p:nvSpPr>
        <p:spPr/>
        <p:txBody>
          <a:bodyPr/>
          <a:lstStyle/>
          <a:p>
            <a:r>
              <a:rPr lang="en-US" dirty="0"/>
              <a:t>Overview of Class</a:t>
            </a:r>
          </a:p>
        </p:txBody>
      </p:sp>
      <p:sp>
        <p:nvSpPr>
          <p:cNvPr id="6" name="Footer Placeholder 5"/>
          <p:cNvSpPr>
            <a:spLocks noGrp="1"/>
          </p:cNvSpPr>
          <p:nvPr>
            <p:ph type="ftr" sz="quarter" idx="11"/>
          </p:nvPr>
        </p:nvSpPr>
        <p:spPr/>
        <p:txBody>
          <a:bodyPr/>
          <a:lstStyle/>
          <a:p>
            <a:pPr>
              <a:defRPr/>
            </a:pPr>
            <a:r>
              <a:rPr lang="en-US"/>
              <a:t>Introduction</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Tree>
    <p:extLst>
      <p:ext uri="{BB962C8B-B14F-4D97-AF65-F5344CB8AC3E}">
        <p14:creationId xmlns:p14="http://schemas.microsoft.com/office/powerpoint/2010/main" val="1693286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14" end="14"/>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800" dirty="0"/>
              <a:t>Class Web Page: </a:t>
            </a:r>
            <a:r>
              <a:rPr lang="en-US" sz="2800" dirty="0">
                <a:hlinkClick r:id="rId2"/>
              </a:rPr>
              <a:t>https://jmc877.github.io/Corporate-Tax/</a:t>
            </a:r>
            <a:r>
              <a:rPr lang="en-US" sz="2800" dirty="0" err="1">
                <a:hlinkClick r:id="rId2"/>
              </a:rPr>
              <a:t>index.html</a:t>
            </a:r>
            <a:endParaRPr lang="en-US" sz="2800" dirty="0"/>
          </a:p>
          <a:p>
            <a:r>
              <a:rPr lang="en-US" sz="2800" dirty="0"/>
              <a:t>Textbook &amp; Code</a:t>
            </a:r>
          </a:p>
          <a:p>
            <a:pPr lvl="1"/>
            <a:r>
              <a:rPr lang="en-US" sz="2400" dirty="0"/>
              <a:t>Class textbook</a:t>
            </a:r>
          </a:p>
          <a:p>
            <a:pPr lvl="2"/>
            <a:r>
              <a:rPr lang="en-US" sz="2400" dirty="0"/>
              <a:t>Block, </a:t>
            </a:r>
            <a:r>
              <a:rPr lang="en-US" sz="2400" i="1" dirty="0"/>
              <a:t>Examples &amp; Explanations: Corporate Taxation</a:t>
            </a:r>
            <a:r>
              <a:rPr lang="en-US" sz="2400" dirty="0"/>
              <a:t>, 5th ed. (2022).  </a:t>
            </a:r>
            <a:endParaRPr lang="en-US" sz="2800" dirty="0"/>
          </a:p>
          <a:p>
            <a:pPr lvl="1"/>
            <a:r>
              <a:rPr lang="en-US" sz="2400" dirty="0"/>
              <a:t>Supplemental (not required) Materials</a:t>
            </a:r>
          </a:p>
          <a:p>
            <a:pPr lvl="2"/>
            <a:r>
              <a:rPr lang="en-US" sz="2400" dirty="0"/>
              <a:t>Yin &amp; Burke, </a:t>
            </a:r>
            <a:r>
              <a:rPr lang="en-US" sz="2400" i="1" dirty="0"/>
              <a:t>Corporate Taxation </a:t>
            </a:r>
            <a:r>
              <a:rPr lang="en-US" sz="2400" dirty="0"/>
              <a:t>(</a:t>
            </a:r>
            <a:r>
              <a:rPr lang="en-US" sz="2400" b="1" dirty="0"/>
              <a:t>2</a:t>
            </a:r>
            <a:r>
              <a:rPr lang="en-US" sz="2400" b="1" baseline="30000" dirty="0"/>
              <a:t>nd</a:t>
            </a:r>
            <a:r>
              <a:rPr lang="en-US" sz="2400" dirty="0"/>
              <a:t> 2015) and Yin &amp; Burke, </a:t>
            </a:r>
            <a:r>
              <a:rPr lang="en-US" sz="2400" i="1" dirty="0"/>
              <a:t>Supplement </a:t>
            </a:r>
            <a:r>
              <a:rPr lang="en-US" sz="2400" dirty="0"/>
              <a:t>(2018)</a:t>
            </a:r>
          </a:p>
          <a:p>
            <a:pPr lvl="2"/>
            <a:r>
              <a:rPr lang="en-US" sz="2400" dirty="0"/>
              <a:t>Burke, </a:t>
            </a:r>
            <a:r>
              <a:rPr lang="en-US" sz="2400" i="1" dirty="0"/>
              <a:t>Fed. Income Taxation of Corporations and Shareholders in a Nutshell</a:t>
            </a:r>
            <a:r>
              <a:rPr lang="en-US" sz="2400" dirty="0"/>
              <a:t>, 8th ed. (2019)</a:t>
            </a:r>
          </a:p>
          <a:p>
            <a:pPr lvl="2"/>
            <a:r>
              <a:rPr lang="en-US" sz="2400" dirty="0"/>
              <a:t>Schwarz &amp; Lathrope, </a:t>
            </a:r>
            <a:r>
              <a:rPr lang="en-US" sz="2400" i="1" dirty="0"/>
              <a:t>Corporate Taxation</a:t>
            </a:r>
            <a:r>
              <a:rPr lang="en-US" sz="2400" dirty="0"/>
              <a:t> (Black Letter)</a:t>
            </a:r>
          </a:p>
          <a:p>
            <a:pPr lvl="1"/>
            <a:r>
              <a:rPr lang="en-US" sz="2400" dirty="0"/>
              <a:t>Code &amp; Regs (any one with 2018 changes)</a:t>
            </a:r>
          </a:p>
          <a:p>
            <a:pPr lvl="2"/>
            <a:r>
              <a:rPr lang="en-US" sz="2400" dirty="0">
                <a:hlinkClick r:id="rId3"/>
              </a:rPr>
              <a:t>Tax Analysts Tax Research Database</a:t>
            </a:r>
            <a:r>
              <a:rPr lang="en-US" sz="2400" dirty="0"/>
              <a:t> (a great free resource)</a:t>
            </a:r>
          </a:p>
          <a:p>
            <a:pPr lvl="1"/>
            <a:r>
              <a:rPr lang="en-US" sz="2800" dirty="0"/>
              <a:t>Exam: Yes; 3 hours, short answer</a:t>
            </a:r>
          </a:p>
          <a:p>
            <a:r>
              <a:rPr lang="en-US" sz="2800" dirty="0"/>
              <a:t>Recording: Yes</a:t>
            </a:r>
          </a:p>
        </p:txBody>
      </p:sp>
      <p:sp>
        <p:nvSpPr>
          <p:cNvPr id="2" name="Title 1"/>
          <p:cNvSpPr>
            <a:spLocks noGrp="1"/>
          </p:cNvSpPr>
          <p:nvPr>
            <p:ph type="title"/>
          </p:nvPr>
        </p:nvSpPr>
        <p:spPr/>
        <p:txBody>
          <a:bodyPr/>
          <a:lstStyle/>
          <a:p>
            <a:r>
              <a:rPr lang="en-US" dirty="0"/>
              <a:t>Administrative Details</a:t>
            </a:r>
          </a:p>
        </p:txBody>
      </p:sp>
      <p:sp>
        <p:nvSpPr>
          <p:cNvPr id="6" name="Footer Placeholder 5"/>
          <p:cNvSpPr>
            <a:spLocks noGrp="1"/>
          </p:cNvSpPr>
          <p:nvPr>
            <p:ph type="ftr" sz="quarter" idx="11"/>
          </p:nvPr>
        </p:nvSpPr>
        <p:spPr/>
        <p:txBody>
          <a:bodyPr/>
          <a:lstStyle/>
          <a:p>
            <a:pPr>
              <a:defRPr/>
            </a:pPr>
            <a:r>
              <a:rPr lang="en-US"/>
              <a:t>Introduction</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extLst>
      <p:ext uri="{BB962C8B-B14F-4D97-AF65-F5344CB8AC3E}">
        <p14:creationId xmlns:p14="http://schemas.microsoft.com/office/powerpoint/2010/main" val="722997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u="sng" dirty="0">
                <a:ea typeface="ＭＳ Ｐゴシック" charset="0"/>
                <a:cs typeface="ＭＳ Ｐゴシック" charset="0"/>
              </a:rPr>
              <a:t>Separate Owner and Entity Taxation</a:t>
            </a:r>
            <a:r>
              <a:rPr lang="en-US" dirty="0">
                <a:ea typeface="ＭＳ Ｐゴシック" charset="0"/>
                <a:cs typeface="ＭＳ Ｐゴシック" charset="0"/>
              </a:rPr>
              <a:t> [Sub. C] (aka:  double taxation)</a:t>
            </a:r>
          </a:p>
          <a:p>
            <a:pPr lvl="1"/>
            <a:r>
              <a:rPr lang="en-US" dirty="0">
                <a:ea typeface="ＭＳ Ｐゴシック" charset="0"/>
              </a:rPr>
              <a:t>Income Earned by Entity Taxed Separately from Owners</a:t>
            </a:r>
            <a:r>
              <a:rPr lang="ja-JP" altLang="en-US" dirty="0">
                <a:ea typeface="ＭＳ Ｐゴシック" charset="0"/>
              </a:rPr>
              <a:t>’</a:t>
            </a:r>
            <a:r>
              <a:rPr lang="en-US" altLang="ja-JP" dirty="0">
                <a:ea typeface="ＭＳ Ｐゴシック" charset="0"/>
              </a:rPr>
              <a:t> Income</a:t>
            </a:r>
          </a:p>
          <a:p>
            <a:pPr lvl="1"/>
            <a:r>
              <a:rPr lang="en-US" dirty="0">
                <a:ea typeface="ＭＳ Ｐゴシック" charset="0"/>
              </a:rPr>
              <a:t>Income Earned by Entity Taxed Again to Owners when Distributed</a:t>
            </a:r>
          </a:p>
          <a:p>
            <a:pPr lvl="2">
              <a:buNone/>
            </a:pPr>
            <a:endParaRPr lang="en-US" u="sng" dirty="0">
              <a:ea typeface="ＭＳ Ｐゴシック" charset="0"/>
            </a:endParaRPr>
          </a:p>
          <a:p>
            <a:r>
              <a:rPr lang="en-US" b="1" u="sng" dirty="0" err="1">
                <a:ea typeface="ＭＳ Ｐゴシック" charset="0"/>
                <a:cs typeface="ＭＳ Ｐゴシック" charset="0"/>
              </a:rPr>
              <a:t>Passthrough</a:t>
            </a:r>
            <a:r>
              <a:rPr lang="en-US" b="1" u="sng" dirty="0">
                <a:ea typeface="ＭＳ Ｐゴシック" charset="0"/>
                <a:cs typeface="ＭＳ Ｐゴシック" charset="0"/>
              </a:rPr>
              <a:t> Taxation</a:t>
            </a:r>
            <a:r>
              <a:rPr lang="en-US" dirty="0">
                <a:ea typeface="ＭＳ Ｐゴシック" charset="0"/>
                <a:cs typeface="ＭＳ Ｐゴシック" charset="0"/>
              </a:rPr>
              <a:t> [Sub. K and Sub. S]</a:t>
            </a:r>
          </a:p>
          <a:p>
            <a:pPr lvl="1"/>
            <a:r>
              <a:rPr lang="en-US" dirty="0">
                <a:ea typeface="ＭＳ Ｐゴシック" charset="0"/>
              </a:rPr>
              <a:t>Income Earned by Entity is Taxed Directly to Entity’</a:t>
            </a:r>
            <a:r>
              <a:rPr lang="en-US" altLang="ja-JP" dirty="0">
                <a:ea typeface="ＭＳ Ｐゴシック" charset="0"/>
              </a:rPr>
              <a:t>s Owners (whether or not actually received)</a:t>
            </a:r>
          </a:p>
          <a:p>
            <a:pPr lvl="1"/>
            <a:r>
              <a:rPr lang="en-US" dirty="0">
                <a:ea typeface="ＭＳ Ｐゴシック" charset="0"/>
              </a:rPr>
              <a:t>Income Earned by Entity not Taxed Again to Owners When Actually Received</a:t>
            </a:r>
          </a:p>
          <a:p>
            <a:endParaRPr lang="en-US" dirty="0"/>
          </a:p>
        </p:txBody>
      </p:sp>
      <p:sp>
        <p:nvSpPr>
          <p:cNvPr id="2" name="Title 1"/>
          <p:cNvSpPr>
            <a:spLocks noGrp="1"/>
          </p:cNvSpPr>
          <p:nvPr>
            <p:ph type="title"/>
          </p:nvPr>
        </p:nvSpPr>
        <p:spPr/>
        <p:txBody>
          <a:bodyPr/>
          <a:lstStyle/>
          <a:p>
            <a:r>
              <a:rPr lang="en-US" dirty="0"/>
              <a:t>Overview of Federal Taxation of Business Income</a:t>
            </a:r>
          </a:p>
        </p:txBody>
      </p:sp>
      <p:sp>
        <p:nvSpPr>
          <p:cNvPr id="6" name="Footer Placeholder 5"/>
          <p:cNvSpPr>
            <a:spLocks noGrp="1"/>
          </p:cNvSpPr>
          <p:nvPr>
            <p:ph type="ftr" sz="quarter" idx="11"/>
          </p:nvPr>
        </p:nvSpPr>
        <p:spPr/>
        <p:txBody>
          <a:bodyPr/>
          <a:lstStyle/>
          <a:p>
            <a:pPr>
              <a:defRPr/>
            </a:pPr>
            <a:r>
              <a:rPr lang="en-US"/>
              <a:t>Introduction</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Tree>
    <p:extLst>
      <p:ext uri="{BB962C8B-B14F-4D97-AF65-F5344CB8AC3E}">
        <p14:creationId xmlns:p14="http://schemas.microsoft.com/office/powerpoint/2010/main" val="1529529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34FE484-969C-DF88-2262-9BA61A4A359A}"/>
              </a:ext>
            </a:extLst>
          </p:cNvPr>
          <p:cNvSpPr>
            <a:spLocks noGrp="1"/>
          </p:cNvSpPr>
          <p:nvPr>
            <p:ph idx="1"/>
          </p:nvPr>
        </p:nvSpPr>
        <p:spPr/>
        <p:txBody>
          <a:bodyPr/>
          <a:lstStyle/>
          <a:p>
            <a:endParaRPr lang="en-US" dirty="0"/>
          </a:p>
        </p:txBody>
      </p:sp>
      <p:sp>
        <p:nvSpPr>
          <p:cNvPr id="3" name="Title 2">
            <a:extLst>
              <a:ext uri="{FF2B5EF4-FFF2-40B4-BE49-F238E27FC236}">
                <a16:creationId xmlns:a16="http://schemas.microsoft.com/office/drawing/2014/main" id="{C662B330-8437-43F4-DCB3-08C38F5BE6F4}"/>
              </a:ext>
            </a:extLst>
          </p:cNvPr>
          <p:cNvSpPr>
            <a:spLocks noGrp="1"/>
          </p:cNvSpPr>
          <p:nvPr>
            <p:ph type="title"/>
          </p:nvPr>
        </p:nvSpPr>
        <p:spPr/>
        <p:txBody>
          <a:bodyPr/>
          <a:lstStyle/>
          <a:p>
            <a:r>
              <a:rPr lang="en-US" dirty="0" err="1"/>
              <a:t>ChatGPT</a:t>
            </a:r>
            <a:r>
              <a:rPr lang="en-US" dirty="0"/>
              <a:t>: Not quite ready for tax </a:t>
            </a:r>
            <a:r>
              <a:rPr lang="en-US"/>
              <a:t>prime time</a:t>
            </a:r>
          </a:p>
        </p:txBody>
      </p:sp>
      <p:sp>
        <p:nvSpPr>
          <p:cNvPr id="4" name="Slide Number Placeholder 3">
            <a:extLst>
              <a:ext uri="{FF2B5EF4-FFF2-40B4-BE49-F238E27FC236}">
                <a16:creationId xmlns:a16="http://schemas.microsoft.com/office/drawing/2014/main" id="{02743C13-5A12-7C6B-1789-795B4474A844}"/>
              </a:ext>
            </a:extLst>
          </p:cNvPr>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
        <p:nvSpPr>
          <p:cNvPr id="5" name="Footer Placeholder 4">
            <a:extLst>
              <a:ext uri="{FF2B5EF4-FFF2-40B4-BE49-F238E27FC236}">
                <a16:creationId xmlns:a16="http://schemas.microsoft.com/office/drawing/2014/main" id="{3762EC43-94F5-0823-A8EF-59E889F4B8E7}"/>
              </a:ext>
            </a:extLst>
          </p:cNvPr>
          <p:cNvSpPr>
            <a:spLocks noGrp="1"/>
          </p:cNvSpPr>
          <p:nvPr>
            <p:ph type="ftr" sz="quarter" idx="11"/>
          </p:nvPr>
        </p:nvSpPr>
        <p:spPr/>
        <p:txBody>
          <a:bodyPr/>
          <a:lstStyle/>
          <a:p>
            <a:pPr>
              <a:defRPr/>
            </a:pPr>
            <a:r>
              <a:rPr lang="en-US"/>
              <a:t>Introduction</a:t>
            </a:r>
            <a:endParaRPr lang="en-US" dirty="0"/>
          </a:p>
        </p:txBody>
      </p:sp>
      <p:sp>
        <p:nvSpPr>
          <p:cNvPr id="6" name="Content Placeholder 1">
            <a:extLst>
              <a:ext uri="{FF2B5EF4-FFF2-40B4-BE49-F238E27FC236}">
                <a16:creationId xmlns:a16="http://schemas.microsoft.com/office/drawing/2014/main" id="{55C7F530-1931-B288-86B0-A48000947728}"/>
              </a:ext>
            </a:extLst>
          </p:cNvPr>
          <p:cNvSpPr txBox="1">
            <a:spLocks/>
          </p:cNvSpPr>
          <p:nvPr/>
        </p:nvSpPr>
        <p:spPr>
          <a:xfrm>
            <a:off x="512064" y="518741"/>
            <a:ext cx="11277600" cy="5812064"/>
          </a:xfrm>
          <a:prstGeom prst="rect">
            <a:avLst/>
          </a:prstGeom>
        </p:spPr>
        <p:txBody>
          <a:bodyPr/>
          <a:lstStyle>
            <a:lvl1pPr marL="228600" indent="-228600" algn="just" defTabSz="914400" rtl="0" eaLnBrk="1" fontAlgn="base" latinLnBrk="0" hangingPunct="1">
              <a:spcBef>
                <a:spcPct val="20000"/>
              </a:spcBef>
              <a:spcAft>
                <a:spcPct val="0"/>
              </a:spcAft>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457200" indent="-228600" algn="just" rtl="0" eaLnBrk="1" fontAlgn="base" hangingPunct="1">
              <a:spcBef>
                <a:spcPct val="20000"/>
              </a:spcBef>
              <a:spcAft>
                <a:spcPct val="0"/>
              </a:spcAf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685800" indent="-228600" algn="just" rtl="0" eaLnBrk="1" fontAlgn="base" hangingPunct="1">
              <a:spcBef>
                <a:spcPct val="20000"/>
              </a:spcBef>
              <a:spcAft>
                <a:spcPct val="0"/>
              </a:spcAf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914400" indent="-228600" algn="just" rtl="0" eaLnBrk="1" fontAlgn="base" hangingPunct="1">
              <a:spcBef>
                <a:spcPct val="20000"/>
              </a:spcBef>
              <a:spcAft>
                <a:spcPct val="0"/>
              </a:spcAf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1143000" indent="-228600" algn="just" rtl="0" eaLnBrk="1" fontAlgn="base" hangingPunct="1">
              <a:spcBef>
                <a:spcPct val="20000"/>
              </a:spcBef>
              <a:spcAft>
                <a:spcPct val="0"/>
              </a:spcAf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a:p>
        </p:txBody>
      </p:sp>
    </p:spTree>
    <p:extLst>
      <p:ext uri="{BB962C8B-B14F-4D97-AF65-F5344CB8AC3E}">
        <p14:creationId xmlns:p14="http://schemas.microsoft.com/office/powerpoint/2010/main" val="107832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a:t>Understand and be able to apply to problems the fundamental provisions of the US tax rules applicable to C and S corporations and their shareholders:</a:t>
            </a:r>
          </a:p>
          <a:p>
            <a:pPr lvl="1"/>
            <a:r>
              <a:rPr lang="en-US" sz="2400" dirty="0"/>
              <a:t>Subchapters C (90%) and S (10%) of the IRC and accompanying Treasury Regulations</a:t>
            </a:r>
          </a:p>
          <a:p>
            <a:pPr lvl="1"/>
            <a:r>
              <a:rPr lang="en-US" sz="2400" dirty="0"/>
              <a:t>IRS administrative guidance (revenue rulings, revenue procedures, notices, and PLRs)</a:t>
            </a:r>
          </a:p>
          <a:p>
            <a:pPr lvl="1"/>
            <a:r>
              <a:rPr lang="en-US" sz="2400" dirty="0"/>
              <a:t>Judicial decisions interpreting the Code and </a:t>
            </a:r>
            <a:r>
              <a:rPr lang="en-US" sz="2400" dirty="0" err="1"/>
              <a:t>Regs</a:t>
            </a:r>
            <a:r>
              <a:rPr lang="en-US" sz="2400" dirty="0"/>
              <a:t>, and especially the application of common law and statutory substance-over-form principles</a:t>
            </a:r>
          </a:p>
          <a:p>
            <a:pPr lvl="1"/>
            <a:r>
              <a:rPr lang="en-US" sz="2400" dirty="0"/>
              <a:t>Be able to do competently undertake basic corporate tax research </a:t>
            </a:r>
            <a:endParaRPr lang="en-US" dirty="0"/>
          </a:p>
        </p:txBody>
      </p:sp>
      <p:sp>
        <p:nvSpPr>
          <p:cNvPr id="2" name="Title 1"/>
          <p:cNvSpPr>
            <a:spLocks noGrp="1"/>
          </p:cNvSpPr>
          <p:nvPr>
            <p:ph type="title"/>
          </p:nvPr>
        </p:nvSpPr>
        <p:spPr/>
        <p:txBody>
          <a:bodyPr/>
          <a:lstStyle/>
          <a:p>
            <a:r>
              <a:rPr lang="en-US" dirty="0"/>
              <a:t>Course Goals</a:t>
            </a:r>
          </a:p>
        </p:txBody>
      </p:sp>
      <p:sp>
        <p:nvSpPr>
          <p:cNvPr id="6" name="Footer Placeholder 5"/>
          <p:cNvSpPr>
            <a:spLocks noGrp="1"/>
          </p:cNvSpPr>
          <p:nvPr>
            <p:ph type="ftr" sz="quarter" idx="11"/>
          </p:nvPr>
        </p:nvSpPr>
        <p:spPr/>
        <p:txBody>
          <a:bodyPr/>
          <a:lstStyle/>
          <a:p>
            <a:pPr>
              <a:defRPr/>
            </a:pPr>
            <a:r>
              <a:rPr lang="en-US"/>
              <a:t>Introduction</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extLst>
      <p:ext uri="{BB962C8B-B14F-4D97-AF65-F5344CB8AC3E}">
        <p14:creationId xmlns:p14="http://schemas.microsoft.com/office/powerpoint/2010/main" val="949364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3"/>
          <p:cNvSpPr>
            <a:spLocks noGrp="1" noChangeArrowheads="1"/>
          </p:cNvSpPr>
          <p:nvPr>
            <p:ph idx="1"/>
          </p:nvPr>
        </p:nvSpPr>
        <p:spPr/>
        <p:txBody>
          <a:bodyPr/>
          <a:lstStyle/>
          <a:p>
            <a:pPr eaLnBrk="1" hangingPunct="1"/>
            <a:endParaRPr lang="en-US" altLang="en-US"/>
          </a:p>
          <a:p>
            <a:pPr eaLnBrk="1" hangingPunct="1"/>
            <a:endParaRPr lang="en-US" altLang="en-US"/>
          </a:p>
          <a:p>
            <a:pPr eaLnBrk="1" hangingPunct="1"/>
            <a:endParaRPr lang="en-US" altLang="en-US"/>
          </a:p>
        </p:txBody>
      </p:sp>
      <p:sp>
        <p:nvSpPr>
          <p:cNvPr id="18435" name="Rectangle 2"/>
          <p:cNvSpPr>
            <a:spLocks noGrp="1" noChangeArrowheads="1"/>
          </p:cNvSpPr>
          <p:nvPr>
            <p:ph type="title"/>
          </p:nvPr>
        </p:nvSpPr>
        <p:spPr/>
        <p:txBody>
          <a:bodyPr/>
          <a:lstStyle/>
          <a:p>
            <a:br>
              <a:rPr lang="en-US" altLang="en-US" sz="2400" b="1" dirty="0">
                <a:solidFill>
                  <a:srgbClr val="000000"/>
                </a:solidFill>
              </a:rPr>
            </a:br>
            <a:r>
              <a:rPr lang="en-US" altLang="en-US" dirty="0">
                <a:solidFill>
                  <a:srgbClr val="000000"/>
                </a:solidFill>
              </a:rPr>
              <a:t> Promulgating, Interpreting, and Administering U.S. Tax Law </a:t>
            </a:r>
            <a:endParaRPr lang="en-US" altLang="en-US" b="1" dirty="0">
              <a:solidFill>
                <a:srgbClr val="000000"/>
              </a:solidFill>
            </a:endParaRPr>
          </a:p>
        </p:txBody>
      </p:sp>
      <p:sp>
        <p:nvSpPr>
          <p:cNvPr id="5125" name="Rectangle 5"/>
          <p:cNvSpPr>
            <a:spLocks noChangeArrowheads="1"/>
          </p:cNvSpPr>
          <p:nvPr/>
        </p:nvSpPr>
        <p:spPr bwMode="auto">
          <a:xfrm>
            <a:off x="2793763" y="1882921"/>
            <a:ext cx="2239963" cy="831850"/>
          </a:xfrm>
          <a:prstGeom prst="rect">
            <a:avLst/>
          </a:prstGeom>
          <a:solidFill>
            <a:srgbClr val="0CE0FB"/>
          </a:solidFill>
          <a:ln w="9525">
            <a:solidFill>
              <a:schemeClr val="tx1"/>
            </a:solidFill>
            <a:miter lim="800000"/>
            <a:headEnd/>
            <a:tailEnd/>
          </a:ln>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2000" dirty="0"/>
              <a:t>Executive Branch</a:t>
            </a:r>
          </a:p>
        </p:txBody>
      </p:sp>
      <p:sp>
        <p:nvSpPr>
          <p:cNvPr id="5126" name="Rectangle 6"/>
          <p:cNvSpPr>
            <a:spLocks noChangeArrowheads="1"/>
          </p:cNvSpPr>
          <p:nvPr/>
        </p:nvSpPr>
        <p:spPr bwMode="auto">
          <a:xfrm>
            <a:off x="6908563" y="1882921"/>
            <a:ext cx="2239963" cy="831850"/>
          </a:xfrm>
          <a:prstGeom prst="rect">
            <a:avLst/>
          </a:prstGeom>
          <a:solidFill>
            <a:srgbClr val="0CE0FB"/>
          </a:solidFill>
          <a:ln w="9525">
            <a:solidFill>
              <a:schemeClr val="tx1"/>
            </a:solidFill>
            <a:miter lim="800000"/>
            <a:headEnd/>
            <a:tailEnd/>
          </a:ln>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2000"/>
              <a:t>Judicial Branch</a:t>
            </a:r>
          </a:p>
        </p:txBody>
      </p:sp>
      <p:sp>
        <p:nvSpPr>
          <p:cNvPr id="5127" name="Rectangle 7"/>
          <p:cNvSpPr>
            <a:spLocks noChangeArrowheads="1"/>
          </p:cNvSpPr>
          <p:nvPr/>
        </p:nvSpPr>
        <p:spPr bwMode="auto">
          <a:xfrm>
            <a:off x="4965463" y="3635521"/>
            <a:ext cx="2239963" cy="831850"/>
          </a:xfrm>
          <a:prstGeom prst="rect">
            <a:avLst/>
          </a:prstGeom>
          <a:solidFill>
            <a:srgbClr val="0CE0FB"/>
          </a:solidFill>
          <a:ln w="9525">
            <a:solidFill>
              <a:schemeClr val="tx1"/>
            </a:solidFill>
            <a:miter lim="800000"/>
            <a:headEnd/>
            <a:tailEnd/>
          </a:ln>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2000"/>
              <a:t>Legislative Branch</a:t>
            </a:r>
          </a:p>
        </p:txBody>
      </p:sp>
      <p:cxnSp>
        <p:nvCxnSpPr>
          <p:cNvPr id="5129" name="AutoShape 9"/>
          <p:cNvCxnSpPr>
            <a:cxnSpLocks noChangeShapeType="1"/>
            <a:stCxn id="5125" idx="2"/>
            <a:endCxn id="5127" idx="0"/>
          </p:cNvCxnSpPr>
          <p:nvPr/>
        </p:nvCxnSpPr>
        <p:spPr bwMode="auto">
          <a:xfrm>
            <a:off x="3914537" y="2714771"/>
            <a:ext cx="2171700" cy="92075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5130" name="AutoShape 10"/>
          <p:cNvCxnSpPr>
            <a:cxnSpLocks noChangeShapeType="1"/>
            <a:stCxn id="5126" idx="2"/>
            <a:endCxn id="5127" idx="0"/>
          </p:cNvCxnSpPr>
          <p:nvPr/>
        </p:nvCxnSpPr>
        <p:spPr bwMode="auto">
          <a:xfrm flipH="1">
            <a:off x="6086237" y="2714771"/>
            <a:ext cx="1943100" cy="92075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5131" name="AutoShape 11"/>
          <p:cNvCxnSpPr>
            <a:cxnSpLocks noChangeShapeType="1"/>
            <a:stCxn id="5125" idx="3"/>
            <a:endCxn id="5126" idx="1"/>
          </p:cNvCxnSpPr>
          <p:nvPr/>
        </p:nvCxnSpPr>
        <p:spPr bwMode="auto">
          <a:xfrm>
            <a:off x="5033726" y="2298846"/>
            <a:ext cx="1874837" cy="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2" name="Footer Placeholder 1"/>
          <p:cNvSpPr>
            <a:spLocks noGrp="1"/>
          </p:cNvSpPr>
          <p:nvPr>
            <p:ph type="ftr" sz="quarter" idx="11"/>
          </p:nvPr>
        </p:nvSpPr>
        <p:spPr/>
        <p:txBody>
          <a:bodyPr/>
          <a:lstStyle/>
          <a:p>
            <a:pPr>
              <a:defRPr/>
            </a:pPr>
            <a:r>
              <a:rPr lang="en-US"/>
              <a:t>Introduction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Tree>
    <p:extLst>
      <p:ext uri="{BB962C8B-B14F-4D97-AF65-F5344CB8AC3E}">
        <p14:creationId xmlns:p14="http://schemas.microsoft.com/office/powerpoint/2010/main" val="14334634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2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13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animBg="1"/>
      <p:bldP spid="5126" grpId="0" animBg="1"/>
      <p:bldP spid="512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en-US" altLang="en-US" sz="2400" b="1" dirty="0">
                <a:solidFill>
                  <a:srgbClr val="000000"/>
                </a:solidFill>
              </a:rPr>
              <a:t>Legislative Branch</a:t>
            </a:r>
            <a:endParaRPr lang="en-US" altLang="en-US" dirty="0">
              <a:solidFill>
                <a:srgbClr val="000000"/>
              </a:solidFill>
            </a:endParaRPr>
          </a:p>
        </p:txBody>
      </p:sp>
      <p:sp>
        <p:nvSpPr>
          <p:cNvPr id="3076" name="Rectangle 4"/>
          <p:cNvSpPr>
            <a:spLocks noChangeArrowheads="1"/>
          </p:cNvSpPr>
          <p:nvPr/>
        </p:nvSpPr>
        <p:spPr bwMode="auto">
          <a:xfrm>
            <a:off x="4038601" y="4940300"/>
            <a:ext cx="3770313"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Reconciliation Conference</a:t>
            </a:r>
          </a:p>
        </p:txBody>
      </p:sp>
      <p:sp>
        <p:nvSpPr>
          <p:cNvPr id="3078" name="Rectangle 6"/>
          <p:cNvSpPr>
            <a:spLocks noChangeArrowheads="1"/>
          </p:cNvSpPr>
          <p:nvPr/>
        </p:nvSpPr>
        <p:spPr bwMode="auto">
          <a:xfrm>
            <a:off x="4038601" y="3111501"/>
            <a:ext cx="3770313"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Executive Sessions of Ways and Means and Senate Finance</a:t>
            </a:r>
          </a:p>
        </p:txBody>
      </p:sp>
      <p:sp>
        <p:nvSpPr>
          <p:cNvPr id="3079" name="Rectangle 7"/>
          <p:cNvSpPr>
            <a:spLocks noChangeArrowheads="1"/>
          </p:cNvSpPr>
          <p:nvPr/>
        </p:nvSpPr>
        <p:spPr bwMode="auto">
          <a:xfrm>
            <a:off x="4114801" y="5626101"/>
            <a:ext cx="3770313"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Bill Returned to Full House and Senate</a:t>
            </a:r>
          </a:p>
        </p:txBody>
      </p:sp>
      <p:sp>
        <p:nvSpPr>
          <p:cNvPr id="3080" name="Rectangle 8"/>
          <p:cNvSpPr>
            <a:spLocks noChangeArrowheads="1"/>
          </p:cNvSpPr>
          <p:nvPr/>
        </p:nvSpPr>
        <p:spPr bwMode="auto">
          <a:xfrm>
            <a:off x="4038601" y="4102101"/>
            <a:ext cx="3770313"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Bill Referred to House and Senate Floors</a:t>
            </a:r>
          </a:p>
        </p:txBody>
      </p:sp>
      <p:sp>
        <p:nvSpPr>
          <p:cNvPr id="20489" name="Rectangle 11"/>
          <p:cNvSpPr>
            <a:spLocks noChangeArrowheads="1"/>
          </p:cNvSpPr>
          <p:nvPr/>
        </p:nvSpPr>
        <p:spPr bwMode="auto">
          <a:xfrm>
            <a:off x="7239000" y="12731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l"/>
            <a:endParaRPr lang="en-US" altLang="en-US" sz="2400"/>
          </a:p>
        </p:txBody>
      </p:sp>
      <p:sp>
        <p:nvSpPr>
          <p:cNvPr id="20490" name="Rectangle 12"/>
          <p:cNvSpPr>
            <a:spLocks noChangeArrowheads="1"/>
          </p:cNvSpPr>
          <p:nvPr/>
        </p:nvSpPr>
        <p:spPr bwMode="auto">
          <a:xfrm>
            <a:off x="7162800" y="27209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l"/>
            <a:endParaRPr lang="en-US" altLang="en-US" sz="2400"/>
          </a:p>
        </p:txBody>
      </p:sp>
      <p:sp>
        <p:nvSpPr>
          <p:cNvPr id="3085" name="Rectangle 13"/>
          <p:cNvSpPr>
            <a:spLocks noChangeArrowheads="1"/>
          </p:cNvSpPr>
          <p:nvPr/>
        </p:nvSpPr>
        <p:spPr bwMode="auto">
          <a:xfrm>
            <a:off x="4038601" y="673100"/>
            <a:ext cx="3770313"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Bill Introduced in the House of Representatives and Senate</a:t>
            </a:r>
          </a:p>
        </p:txBody>
      </p:sp>
      <p:sp>
        <p:nvSpPr>
          <p:cNvPr id="3088" name="Rectangle 16"/>
          <p:cNvSpPr>
            <a:spLocks noChangeArrowheads="1"/>
          </p:cNvSpPr>
          <p:nvPr/>
        </p:nvSpPr>
        <p:spPr bwMode="auto">
          <a:xfrm>
            <a:off x="4038601" y="1663700"/>
            <a:ext cx="3770313" cy="1200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Bill Referred to and Public Hearings by House Committee on Ways and Means and Senate Committee on Finance</a:t>
            </a:r>
          </a:p>
        </p:txBody>
      </p:sp>
      <p:cxnSp>
        <p:nvCxnSpPr>
          <p:cNvPr id="3090" name="AutoShape 18"/>
          <p:cNvCxnSpPr>
            <a:cxnSpLocks noChangeShapeType="1"/>
            <a:stCxn id="3085" idx="2"/>
            <a:endCxn id="3088" idx="0"/>
          </p:cNvCxnSpPr>
          <p:nvPr/>
        </p:nvCxnSpPr>
        <p:spPr bwMode="auto">
          <a:xfrm>
            <a:off x="5924550" y="1358900"/>
            <a:ext cx="0" cy="304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91" name="AutoShape 19"/>
          <p:cNvCxnSpPr>
            <a:cxnSpLocks noChangeShapeType="1"/>
            <a:stCxn id="3088" idx="2"/>
            <a:endCxn id="3078" idx="0"/>
          </p:cNvCxnSpPr>
          <p:nvPr/>
        </p:nvCxnSpPr>
        <p:spPr bwMode="auto">
          <a:xfrm>
            <a:off x="5924550" y="2863850"/>
            <a:ext cx="0" cy="2476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92" name="AutoShape 20"/>
          <p:cNvCxnSpPr>
            <a:cxnSpLocks noChangeShapeType="1"/>
            <a:stCxn id="3078" idx="2"/>
          </p:cNvCxnSpPr>
          <p:nvPr/>
        </p:nvCxnSpPr>
        <p:spPr bwMode="auto">
          <a:xfrm>
            <a:off x="5924550" y="3762376"/>
            <a:ext cx="1588" cy="3587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93" name="AutoShape 21"/>
          <p:cNvCxnSpPr>
            <a:cxnSpLocks noChangeShapeType="1"/>
            <a:stCxn id="3080" idx="2"/>
          </p:cNvCxnSpPr>
          <p:nvPr/>
        </p:nvCxnSpPr>
        <p:spPr bwMode="auto">
          <a:xfrm>
            <a:off x="5924550" y="4752976"/>
            <a:ext cx="1588" cy="2063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97" name="Rectangle 25"/>
          <p:cNvSpPr>
            <a:spLocks noChangeArrowheads="1"/>
          </p:cNvSpPr>
          <p:nvPr/>
        </p:nvSpPr>
        <p:spPr bwMode="auto">
          <a:xfrm>
            <a:off x="8991600" y="2806700"/>
            <a:ext cx="1371600" cy="685800"/>
          </a:xfrm>
          <a:prstGeom prst="rect">
            <a:avLst/>
          </a:prstGeom>
          <a:solidFill>
            <a:srgbClr val="0CE0FB"/>
          </a:solidFill>
          <a:ln w="9525">
            <a:solidFill>
              <a:schemeClr val="tx1"/>
            </a:solidFill>
            <a:miter lim="800000"/>
            <a:headEnd/>
            <a:tailEnd/>
          </a:ln>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Executive Branch</a:t>
            </a:r>
          </a:p>
        </p:txBody>
      </p:sp>
      <p:cxnSp>
        <p:nvCxnSpPr>
          <p:cNvPr id="3099" name="AutoShape 27"/>
          <p:cNvCxnSpPr>
            <a:cxnSpLocks noChangeShapeType="1"/>
            <a:stCxn id="3079" idx="3"/>
            <a:endCxn id="3097" idx="2"/>
          </p:cNvCxnSpPr>
          <p:nvPr/>
        </p:nvCxnSpPr>
        <p:spPr bwMode="auto">
          <a:xfrm flipV="1">
            <a:off x="7885114" y="3492500"/>
            <a:ext cx="1792287" cy="245903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100" name="AutoShape 28"/>
          <p:cNvCxnSpPr>
            <a:cxnSpLocks noChangeShapeType="1"/>
            <a:stCxn id="3097" idx="0"/>
            <a:endCxn id="3085" idx="3"/>
          </p:cNvCxnSpPr>
          <p:nvPr/>
        </p:nvCxnSpPr>
        <p:spPr bwMode="auto">
          <a:xfrm flipH="1" flipV="1">
            <a:off x="7808914" y="1016000"/>
            <a:ext cx="1868487" cy="1790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05" name="Line 33"/>
          <p:cNvSpPr>
            <a:spLocks noChangeShapeType="1"/>
          </p:cNvSpPr>
          <p:nvPr/>
        </p:nvSpPr>
        <p:spPr bwMode="auto">
          <a:xfrm>
            <a:off x="5943600" y="53213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3" name="Footer Placeholder 2"/>
          <p:cNvSpPr>
            <a:spLocks noGrp="1"/>
          </p:cNvSpPr>
          <p:nvPr>
            <p:ph type="ftr" sz="quarter" idx="11"/>
          </p:nvPr>
        </p:nvSpPr>
        <p:spPr/>
        <p:txBody>
          <a:bodyPr/>
          <a:lstStyle/>
          <a:p>
            <a:pPr>
              <a:defRPr/>
            </a:pPr>
            <a:r>
              <a:rPr lang="en-US"/>
              <a:t>Introduction</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Tree>
    <p:extLst>
      <p:ext uri="{BB962C8B-B14F-4D97-AF65-F5344CB8AC3E}">
        <p14:creationId xmlns:p14="http://schemas.microsoft.com/office/powerpoint/2010/main" val="15613192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9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10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8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09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08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309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07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309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08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309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3076"/>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105"/>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3079"/>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3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animBg="1" autoUpdateAnimBg="0"/>
      <p:bldP spid="3078" grpId="0" animBg="1" autoUpdateAnimBg="0"/>
      <p:bldP spid="3079" grpId="0" animBg="1" autoUpdateAnimBg="0"/>
      <p:bldP spid="3080" grpId="0" animBg="1" autoUpdateAnimBg="0"/>
      <p:bldP spid="3085" grpId="0" animBg="1" autoUpdateAnimBg="0"/>
      <p:bldP spid="3088" grpId="0" animBg="1" autoUpdateAnimBg="0"/>
      <p:bldP spid="3097" grpId="0" animBg="1" autoUpdateAnimBg="0"/>
      <p:bldP spid="310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p:cNvSpPr>
            <a:spLocks noGrp="1"/>
          </p:cNvSpPr>
          <p:nvPr>
            <p:ph idx="1"/>
          </p:nvPr>
        </p:nvSpPr>
        <p:spPr/>
        <p:txBody>
          <a:bodyPr/>
          <a:lstStyle/>
          <a:p>
            <a:pPr algn="ctr">
              <a:lnSpc>
                <a:spcPct val="90000"/>
              </a:lnSpc>
              <a:buFontTx/>
              <a:buNone/>
            </a:pPr>
            <a:r>
              <a:rPr lang="en-US" altLang="en-US" sz="1600" b="1" dirty="0"/>
              <a:t>Conference Committee Report (H.R. CONF. REP. NO. 115-466)</a:t>
            </a:r>
            <a:endParaRPr lang="en-US" altLang="en-US" sz="1600" dirty="0"/>
          </a:p>
          <a:p>
            <a:pPr algn="ctr">
              <a:lnSpc>
                <a:spcPct val="90000"/>
              </a:lnSpc>
              <a:buFontTx/>
              <a:buNone/>
            </a:pPr>
            <a:r>
              <a:rPr lang="en-US" altLang="en-US" sz="1800" b="1" i="1" dirty="0"/>
              <a:t>House Bill</a:t>
            </a:r>
          </a:p>
          <a:p>
            <a:pPr>
              <a:lnSpc>
                <a:spcPct val="90000"/>
              </a:lnSpc>
              <a:buFontTx/>
              <a:buNone/>
            </a:pPr>
            <a:r>
              <a:rPr lang="en-US" sz="1800" dirty="0"/>
              <a:t>The </a:t>
            </a:r>
            <a:r>
              <a:rPr lang="en-US" sz="1800" b="1" dirty="0"/>
              <a:t>deduction for business interest is limited to the sum of (1) business interest income; (2) 30% of the </a:t>
            </a:r>
            <a:r>
              <a:rPr lang="en-US" sz="1800" b="1" u="sng" dirty="0"/>
              <a:t>adjusted taxable income </a:t>
            </a:r>
            <a:r>
              <a:rPr lang="en-US" sz="1800" b="1" dirty="0"/>
              <a:t>of the taxpayer for the taxable year</a:t>
            </a:r>
            <a:r>
              <a:rPr lang="en-US" sz="1800" dirty="0"/>
              <a:t>; </a:t>
            </a:r>
            <a:r>
              <a:rPr lang="mr-IN" sz="1800" dirty="0"/>
              <a:t>…</a:t>
            </a:r>
            <a:r>
              <a:rPr lang="en-US" sz="1800" dirty="0"/>
              <a:t> The amount of any business interest not allowed as a deduction for any taxable year may be carried forward for up to five years beyond the year in which the business interest was paid or accrued, treating business interest as allowed as a deduction on a first-in, first-out basis</a:t>
            </a:r>
            <a:r>
              <a:rPr lang="mr-IN" sz="1800" dirty="0"/>
              <a:t>…</a:t>
            </a:r>
            <a:endParaRPr lang="en-US" sz="1800" dirty="0"/>
          </a:p>
          <a:p>
            <a:pPr>
              <a:lnSpc>
                <a:spcPct val="90000"/>
              </a:lnSpc>
              <a:buFontTx/>
              <a:buNone/>
            </a:pPr>
            <a:r>
              <a:rPr lang="en-US" sz="1800" dirty="0"/>
              <a:t> </a:t>
            </a:r>
            <a:r>
              <a:rPr lang="en-US" sz="1800" b="1" u="sng" dirty="0"/>
              <a:t>Adjusted taxable income</a:t>
            </a:r>
            <a:r>
              <a:rPr lang="en-US" sz="1800" dirty="0"/>
              <a:t> means the taxable income of the taxpayer computed </a:t>
            </a:r>
            <a:r>
              <a:rPr lang="en-US" sz="1800" b="1" dirty="0"/>
              <a:t>without regard to </a:t>
            </a:r>
            <a:r>
              <a:rPr lang="en-US" sz="1800" dirty="0"/>
              <a:t>(1) any item of income, gain, deduction, or loss which is not properly allocable to a trade or business; (2) any business interest or business interest income; (3) the amount of any net operating loss deduction; and (4) </a:t>
            </a:r>
            <a:r>
              <a:rPr lang="en-US" sz="1800" b="1" u="sng" dirty="0"/>
              <a:t>any deduction allowable for depreciation, amortization, or depletion</a:t>
            </a:r>
            <a:r>
              <a:rPr lang="mr-IN" sz="1800" b="1" u="sng" dirty="0"/>
              <a:t>…</a:t>
            </a:r>
            <a:r>
              <a:rPr lang="en-US" sz="1800" b="1" u="sng" dirty="0"/>
              <a:t>.</a:t>
            </a:r>
            <a:endParaRPr lang="en-US" altLang="en-US" sz="1800" b="1" u="sng" dirty="0"/>
          </a:p>
          <a:p>
            <a:pPr algn="ctr">
              <a:lnSpc>
                <a:spcPct val="90000"/>
              </a:lnSpc>
              <a:buFontTx/>
              <a:buNone/>
            </a:pPr>
            <a:r>
              <a:rPr lang="en-US" altLang="en-US" sz="1800" b="1" i="1" dirty="0"/>
              <a:t>Senate Amendment</a:t>
            </a:r>
          </a:p>
          <a:p>
            <a:pPr>
              <a:lnSpc>
                <a:spcPct val="90000"/>
              </a:lnSpc>
              <a:buFontTx/>
              <a:buNone/>
            </a:pPr>
            <a:r>
              <a:rPr lang="en-US" sz="1800" dirty="0"/>
              <a:t>The Senate amendment makes several changes to the definition of adjusted taxable income. Specifically</a:t>
            </a:r>
            <a:r>
              <a:rPr lang="en-US" sz="1800" b="1" u="sng" dirty="0"/>
              <a:t>, the Senate amendment does not add back deductions allowable for depreciation, amortization, or depletion</a:t>
            </a:r>
            <a:r>
              <a:rPr lang="en-US" sz="1800" dirty="0"/>
              <a:t>, but does add back any deduction under section 199, and any deduction under section 199A with respect to qualified business income of a </a:t>
            </a:r>
            <a:r>
              <a:rPr lang="en-US" sz="1800" dirty="0" err="1"/>
              <a:t>passthrough</a:t>
            </a:r>
            <a:r>
              <a:rPr lang="en-US" sz="1800" dirty="0"/>
              <a:t> entity</a:t>
            </a:r>
            <a:r>
              <a:rPr lang="mr-IN" sz="1800" dirty="0"/>
              <a:t>…</a:t>
            </a:r>
            <a:r>
              <a:rPr lang="en-US" sz="1800" dirty="0"/>
              <a:t>.</a:t>
            </a:r>
          </a:p>
          <a:p>
            <a:pPr>
              <a:lnSpc>
                <a:spcPct val="90000"/>
              </a:lnSpc>
              <a:buFontTx/>
              <a:buNone/>
            </a:pPr>
            <a:r>
              <a:rPr lang="en-US" sz="1800" dirty="0"/>
              <a:t>The Senate amendment permits interest deductions to be carried forward indefinitely, subject to certain restrictions applicable to partnership</a:t>
            </a:r>
            <a:r>
              <a:rPr lang="mr-IN" sz="1800" dirty="0"/>
              <a:t>…</a:t>
            </a:r>
            <a:r>
              <a:rPr lang="en-US" sz="1800" dirty="0"/>
              <a:t>.</a:t>
            </a:r>
          </a:p>
          <a:p>
            <a:pPr algn="ctr">
              <a:lnSpc>
                <a:spcPct val="90000"/>
              </a:lnSpc>
              <a:buNone/>
            </a:pPr>
            <a:r>
              <a:rPr lang="en-US" altLang="en-US" sz="1800" b="1" i="1" dirty="0"/>
              <a:t>Conference Agreement</a:t>
            </a:r>
          </a:p>
          <a:p>
            <a:pPr>
              <a:lnSpc>
                <a:spcPct val="90000"/>
              </a:lnSpc>
              <a:buFontTx/>
              <a:buNone/>
            </a:pPr>
            <a:r>
              <a:rPr lang="en-US" sz="1800" dirty="0"/>
              <a:t>The conference agreement generally follows the Senate amendment, with the following modifications. Under the conference agreement, for taxable years beginning after December 31, </a:t>
            </a:r>
            <a:r>
              <a:rPr lang="en-US" sz="1800" dirty="0">
                <a:highlight>
                  <a:srgbClr val="FFFF00"/>
                </a:highlight>
              </a:rPr>
              <a:t>2017 and before January 1, 2022</a:t>
            </a:r>
            <a:r>
              <a:rPr lang="en-US" sz="1800" dirty="0"/>
              <a:t>, </a:t>
            </a:r>
            <a:r>
              <a:rPr lang="en-US" sz="1800" b="1" u="sng" dirty="0"/>
              <a:t>adjusted taxable income is computed without regard to deductions allowable for depreciation, amortization, or depletion</a:t>
            </a:r>
            <a:r>
              <a:rPr lang="mr-IN" sz="1800" dirty="0"/>
              <a:t>…</a:t>
            </a:r>
            <a:r>
              <a:rPr lang="en-US" sz="1800" dirty="0"/>
              <a:t>.</a:t>
            </a:r>
            <a:endParaRPr lang="en-US" altLang="en-US" sz="1800" dirty="0"/>
          </a:p>
        </p:txBody>
      </p:sp>
      <p:sp>
        <p:nvSpPr>
          <p:cNvPr id="22529" name="Title 1"/>
          <p:cNvSpPr>
            <a:spLocks noGrp="1"/>
          </p:cNvSpPr>
          <p:nvPr>
            <p:ph type="title"/>
          </p:nvPr>
        </p:nvSpPr>
        <p:spPr/>
        <p:txBody>
          <a:bodyPr/>
          <a:lstStyle/>
          <a:p>
            <a:r>
              <a:rPr lang="en-US" altLang="en-US" dirty="0"/>
              <a:t>Legislative History Example: New Section 163(j)</a:t>
            </a:r>
          </a:p>
        </p:txBody>
      </p:sp>
      <p:sp>
        <p:nvSpPr>
          <p:cNvPr id="2" name="Footer Placeholder 1"/>
          <p:cNvSpPr>
            <a:spLocks noGrp="1"/>
          </p:cNvSpPr>
          <p:nvPr>
            <p:ph type="ftr" sz="quarter" idx="11"/>
          </p:nvPr>
        </p:nvSpPr>
        <p:spPr/>
        <p:txBody>
          <a:bodyPr/>
          <a:lstStyle/>
          <a:p>
            <a:pPr>
              <a:defRPr/>
            </a:pPr>
            <a:r>
              <a:rPr lang="en-US"/>
              <a:t>Introduction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cxnSp>
        <p:nvCxnSpPr>
          <p:cNvPr id="5" name="Straight Arrow Connector 4">
            <a:extLst>
              <a:ext uri="{FF2B5EF4-FFF2-40B4-BE49-F238E27FC236}">
                <a16:creationId xmlns:a16="http://schemas.microsoft.com/office/drawing/2014/main" id="{F8651682-8080-034A-9BA3-38D1A1F8F20F}"/>
              </a:ext>
            </a:extLst>
          </p:cNvPr>
          <p:cNvCxnSpPr>
            <a:cxnSpLocks/>
          </p:cNvCxnSpPr>
          <p:nvPr/>
        </p:nvCxnSpPr>
        <p:spPr>
          <a:xfrm>
            <a:off x="9614019" y="2909593"/>
            <a:ext cx="1358781" cy="69673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B18BF90-2E42-CB40-83E5-78D1141A0A25}"/>
              </a:ext>
            </a:extLst>
          </p:cNvPr>
          <p:cNvCxnSpPr>
            <a:cxnSpLocks/>
          </p:cNvCxnSpPr>
          <p:nvPr/>
        </p:nvCxnSpPr>
        <p:spPr>
          <a:xfrm>
            <a:off x="10217888" y="3944679"/>
            <a:ext cx="680484" cy="179690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987F278-EE4C-D345-A5A9-88D2BC213E4B}"/>
              </a:ext>
            </a:extLst>
          </p:cNvPr>
          <p:cNvCxnSpPr>
            <a:cxnSpLocks/>
          </p:cNvCxnSpPr>
          <p:nvPr/>
        </p:nvCxnSpPr>
        <p:spPr>
          <a:xfrm>
            <a:off x="2987749" y="2305710"/>
            <a:ext cx="6060558" cy="40559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5D69D997-460F-044F-8A97-9E6F9B2F805F}"/>
              </a:ext>
            </a:extLst>
          </p:cNvPr>
          <p:cNvCxnSpPr/>
          <p:nvPr/>
        </p:nvCxnSpPr>
        <p:spPr>
          <a:xfrm>
            <a:off x="2209800" y="1600200"/>
            <a:ext cx="533400" cy="70551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4341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sz="2400" b="1" dirty="0">
                <a:solidFill>
                  <a:srgbClr val="000000"/>
                </a:solidFill>
              </a:rPr>
              <a:t>Executive Branch</a:t>
            </a:r>
            <a:endParaRPr lang="en-US" altLang="en-US" dirty="0">
              <a:solidFill>
                <a:srgbClr val="000000"/>
              </a:solidFill>
            </a:endParaRPr>
          </a:p>
        </p:txBody>
      </p:sp>
      <p:sp>
        <p:nvSpPr>
          <p:cNvPr id="6148" name="Rectangle 4"/>
          <p:cNvSpPr>
            <a:spLocks noChangeArrowheads="1"/>
          </p:cNvSpPr>
          <p:nvPr/>
        </p:nvSpPr>
        <p:spPr bwMode="auto">
          <a:xfrm>
            <a:off x="5334000" y="3949700"/>
            <a:ext cx="2209800" cy="1371600"/>
          </a:xfrm>
          <a:prstGeom prst="rect">
            <a:avLst/>
          </a:prstGeom>
          <a:noFill/>
          <a:ln w="9525">
            <a:solidFill>
              <a:schemeClr val="tx1"/>
            </a:solidFill>
            <a:miter lim="800000"/>
            <a:headEnd/>
            <a:tailEnd/>
          </a:ln>
        </p:spPr>
        <p:txBody>
          <a:bodyPr anchor="ctr"/>
          <a:lstStyle/>
          <a:p>
            <a:pPr algn="l">
              <a:buFont typeface="Arial" pitchFamily="34" charset="0"/>
              <a:buChar char="•"/>
              <a:defRPr/>
            </a:pPr>
            <a:r>
              <a:rPr lang="en-US" sz="1600" dirty="0">
                <a:latin typeface="Verdana" pitchFamily="34" charset="0"/>
              </a:rPr>
              <a:t>Revenue Rulings</a:t>
            </a:r>
          </a:p>
          <a:p>
            <a:pPr algn="l">
              <a:buFont typeface="Arial" pitchFamily="34" charset="0"/>
              <a:buChar char="•"/>
              <a:defRPr/>
            </a:pPr>
            <a:r>
              <a:rPr lang="en-US" sz="1600" dirty="0">
                <a:latin typeface="Verdana" pitchFamily="34" charset="0"/>
              </a:rPr>
              <a:t>Priv. Letter Rul.</a:t>
            </a:r>
          </a:p>
          <a:p>
            <a:pPr algn="l">
              <a:buFont typeface="Arial" pitchFamily="34" charset="0"/>
              <a:buChar char="•"/>
              <a:defRPr/>
            </a:pPr>
            <a:r>
              <a:rPr lang="en-US" sz="1600" dirty="0">
                <a:latin typeface="Verdana" pitchFamily="34" charset="0"/>
              </a:rPr>
              <a:t>Tech. Adv. </a:t>
            </a:r>
            <a:r>
              <a:rPr lang="en-US" sz="1600" dirty="0" err="1">
                <a:latin typeface="Verdana" pitchFamily="34" charset="0"/>
              </a:rPr>
              <a:t>Mem</a:t>
            </a:r>
            <a:r>
              <a:rPr lang="en-US" sz="1600" dirty="0">
                <a:latin typeface="Verdana" pitchFamily="34" charset="0"/>
              </a:rPr>
              <a:t>.</a:t>
            </a:r>
          </a:p>
          <a:p>
            <a:pPr marL="114300" indent="-114300">
              <a:buFont typeface="Arial" pitchFamily="34" charset="0"/>
              <a:buChar char="•"/>
              <a:defRPr/>
            </a:pPr>
            <a:r>
              <a:rPr lang="en-US" sz="1600" dirty="0">
                <a:latin typeface="Verdana" pitchFamily="34" charset="0"/>
              </a:rPr>
              <a:t>Gen Legal Advice           </a:t>
            </a:r>
            <a:r>
              <a:rPr lang="en-US" sz="1600" dirty="0" err="1">
                <a:latin typeface="Verdana" pitchFamily="34" charset="0"/>
              </a:rPr>
              <a:t>Mem</a:t>
            </a:r>
            <a:r>
              <a:rPr lang="en-US" sz="1600" dirty="0">
                <a:latin typeface="Verdana" pitchFamily="34" charset="0"/>
              </a:rPr>
              <a:t>.</a:t>
            </a:r>
          </a:p>
        </p:txBody>
      </p:sp>
      <p:sp>
        <p:nvSpPr>
          <p:cNvPr id="6149" name="Rectangle 5"/>
          <p:cNvSpPr>
            <a:spLocks noChangeArrowheads="1"/>
          </p:cNvSpPr>
          <p:nvPr/>
        </p:nvSpPr>
        <p:spPr bwMode="auto">
          <a:xfrm>
            <a:off x="2590800" y="2613026"/>
            <a:ext cx="2667000"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1800" dirty="0"/>
              <a:t>Assistant  Secretary for Tax Policy</a:t>
            </a:r>
          </a:p>
        </p:txBody>
      </p:sp>
      <p:sp>
        <p:nvSpPr>
          <p:cNvPr id="6150" name="Rectangle 6"/>
          <p:cNvSpPr>
            <a:spLocks noChangeArrowheads="1"/>
          </p:cNvSpPr>
          <p:nvPr/>
        </p:nvSpPr>
        <p:spPr bwMode="auto">
          <a:xfrm>
            <a:off x="2819401" y="3797300"/>
            <a:ext cx="219392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1800" dirty="0"/>
              <a:t>Regulations</a:t>
            </a:r>
          </a:p>
        </p:txBody>
      </p:sp>
      <p:sp>
        <p:nvSpPr>
          <p:cNvPr id="6151" name="Rectangle 7"/>
          <p:cNvSpPr>
            <a:spLocks noChangeArrowheads="1"/>
          </p:cNvSpPr>
          <p:nvPr/>
        </p:nvSpPr>
        <p:spPr bwMode="auto">
          <a:xfrm>
            <a:off x="6324601" y="2655889"/>
            <a:ext cx="2193925" cy="376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1800" dirty="0"/>
              <a:t>IRS</a:t>
            </a:r>
          </a:p>
        </p:txBody>
      </p:sp>
      <p:sp>
        <p:nvSpPr>
          <p:cNvPr id="23561" name="Rectangle 8"/>
          <p:cNvSpPr>
            <a:spLocks noChangeArrowheads="1"/>
          </p:cNvSpPr>
          <p:nvPr/>
        </p:nvSpPr>
        <p:spPr bwMode="auto">
          <a:xfrm>
            <a:off x="6705600" y="14255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l"/>
            <a:endParaRPr lang="en-US" altLang="en-US" sz="2400"/>
          </a:p>
        </p:txBody>
      </p:sp>
      <p:sp>
        <p:nvSpPr>
          <p:cNvPr id="23562" name="Rectangle 9"/>
          <p:cNvSpPr>
            <a:spLocks noChangeArrowheads="1"/>
          </p:cNvSpPr>
          <p:nvPr/>
        </p:nvSpPr>
        <p:spPr bwMode="auto">
          <a:xfrm>
            <a:off x="6629400" y="28733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l"/>
            <a:endParaRPr lang="en-US" altLang="en-US" sz="2400"/>
          </a:p>
        </p:txBody>
      </p:sp>
      <p:sp>
        <p:nvSpPr>
          <p:cNvPr id="6154" name="Rectangle 10"/>
          <p:cNvSpPr>
            <a:spLocks noChangeArrowheads="1"/>
          </p:cNvSpPr>
          <p:nvPr/>
        </p:nvSpPr>
        <p:spPr bwMode="auto">
          <a:xfrm>
            <a:off x="4465639" y="977900"/>
            <a:ext cx="219392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1800" dirty="0"/>
              <a:t>President</a:t>
            </a:r>
          </a:p>
        </p:txBody>
      </p:sp>
      <p:sp>
        <p:nvSpPr>
          <p:cNvPr id="6155" name="Rectangle 11"/>
          <p:cNvSpPr>
            <a:spLocks noChangeArrowheads="1"/>
          </p:cNvSpPr>
          <p:nvPr/>
        </p:nvSpPr>
        <p:spPr bwMode="auto">
          <a:xfrm>
            <a:off x="4465639" y="1816100"/>
            <a:ext cx="219392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1800" dirty="0"/>
              <a:t>Treasury</a:t>
            </a:r>
          </a:p>
        </p:txBody>
      </p:sp>
      <p:cxnSp>
        <p:nvCxnSpPr>
          <p:cNvPr id="6156" name="AutoShape 12"/>
          <p:cNvCxnSpPr>
            <a:cxnSpLocks noChangeShapeType="1"/>
            <a:stCxn id="6154" idx="2"/>
            <a:endCxn id="6155" idx="0"/>
          </p:cNvCxnSpPr>
          <p:nvPr/>
        </p:nvCxnSpPr>
        <p:spPr bwMode="auto">
          <a:xfrm>
            <a:off x="5562600" y="1354138"/>
            <a:ext cx="0" cy="4619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65" name="Rectangle 21"/>
          <p:cNvSpPr>
            <a:spLocks noChangeArrowheads="1"/>
          </p:cNvSpPr>
          <p:nvPr/>
        </p:nvSpPr>
        <p:spPr bwMode="auto">
          <a:xfrm>
            <a:off x="7772400" y="4406900"/>
            <a:ext cx="1981200"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dirty="0"/>
              <a:t>30-Day Letter</a:t>
            </a:r>
          </a:p>
        </p:txBody>
      </p:sp>
      <p:sp>
        <p:nvSpPr>
          <p:cNvPr id="6166" name="Rectangle 22"/>
          <p:cNvSpPr>
            <a:spLocks noChangeArrowheads="1"/>
          </p:cNvSpPr>
          <p:nvPr/>
        </p:nvSpPr>
        <p:spPr bwMode="auto">
          <a:xfrm>
            <a:off x="7772400" y="4940300"/>
            <a:ext cx="1981200"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90-Day Letter</a:t>
            </a:r>
          </a:p>
        </p:txBody>
      </p:sp>
      <p:cxnSp>
        <p:nvCxnSpPr>
          <p:cNvPr id="6167" name="AutoShape 23"/>
          <p:cNvCxnSpPr>
            <a:cxnSpLocks noChangeShapeType="1"/>
            <a:stCxn id="6155" idx="2"/>
            <a:endCxn id="6149" idx="0"/>
          </p:cNvCxnSpPr>
          <p:nvPr/>
        </p:nvCxnSpPr>
        <p:spPr bwMode="auto">
          <a:xfrm rot="5400000">
            <a:off x="4533107" y="1583532"/>
            <a:ext cx="420687" cy="1638300"/>
          </a:xfrm>
          <a:prstGeom prst="bentConnector3">
            <a:avLst>
              <a:gd name="adj1" fmla="val 4981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68" name="AutoShape 24"/>
          <p:cNvCxnSpPr>
            <a:cxnSpLocks noChangeShapeType="1"/>
          </p:cNvCxnSpPr>
          <p:nvPr/>
        </p:nvCxnSpPr>
        <p:spPr bwMode="auto">
          <a:xfrm rot="16200000" flipH="1">
            <a:off x="6278563" y="1465263"/>
            <a:ext cx="411162" cy="1858962"/>
          </a:xfrm>
          <a:prstGeom prst="bentConnector3">
            <a:avLst>
              <a:gd name="adj1" fmla="val 49829"/>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70" name="AutoShape 26"/>
          <p:cNvCxnSpPr>
            <a:cxnSpLocks noChangeShapeType="1"/>
            <a:stCxn id="6165" idx="2"/>
            <a:endCxn id="6166" idx="0"/>
          </p:cNvCxnSpPr>
          <p:nvPr/>
        </p:nvCxnSpPr>
        <p:spPr bwMode="auto">
          <a:xfrm>
            <a:off x="8763000" y="4783138"/>
            <a:ext cx="0" cy="1571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75" name="Line 31"/>
          <p:cNvSpPr>
            <a:spLocks noChangeShapeType="1"/>
          </p:cNvSpPr>
          <p:nvPr/>
        </p:nvSpPr>
        <p:spPr bwMode="auto">
          <a:xfrm>
            <a:off x="8686800" y="5854700"/>
            <a:ext cx="1066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cxnSp>
        <p:nvCxnSpPr>
          <p:cNvPr id="6177" name="AutoShape 33"/>
          <p:cNvCxnSpPr>
            <a:cxnSpLocks noChangeShapeType="1"/>
            <a:stCxn id="6149" idx="2"/>
            <a:endCxn id="6150" idx="0"/>
          </p:cNvCxnSpPr>
          <p:nvPr/>
        </p:nvCxnSpPr>
        <p:spPr bwMode="auto">
          <a:xfrm flipH="1">
            <a:off x="3916364" y="3263900"/>
            <a:ext cx="7937"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79" name="Rectangle 35"/>
          <p:cNvSpPr>
            <a:spLocks noChangeArrowheads="1"/>
          </p:cNvSpPr>
          <p:nvPr/>
        </p:nvSpPr>
        <p:spPr bwMode="auto">
          <a:xfrm>
            <a:off x="7772400" y="3873500"/>
            <a:ext cx="1981200"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1800" dirty="0"/>
              <a:t>Audit</a:t>
            </a:r>
          </a:p>
        </p:txBody>
      </p:sp>
      <p:sp>
        <p:nvSpPr>
          <p:cNvPr id="6180" name="Line 36"/>
          <p:cNvSpPr>
            <a:spLocks noChangeShapeType="1"/>
          </p:cNvSpPr>
          <p:nvPr/>
        </p:nvSpPr>
        <p:spPr bwMode="auto">
          <a:xfrm>
            <a:off x="8686800" y="53213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cxnSp>
        <p:nvCxnSpPr>
          <p:cNvPr id="6182" name="AutoShape 38"/>
          <p:cNvCxnSpPr>
            <a:cxnSpLocks noChangeShapeType="1"/>
            <a:stCxn id="6179" idx="2"/>
            <a:endCxn id="6165" idx="0"/>
          </p:cNvCxnSpPr>
          <p:nvPr/>
        </p:nvCxnSpPr>
        <p:spPr bwMode="auto">
          <a:xfrm>
            <a:off x="8763000" y="4249738"/>
            <a:ext cx="0" cy="1571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83" name="AutoShape 39"/>
          <p:cNvCxnSpPr>
            <a:cxnSpLocks noChangeShapeType="1"/>
            <a:stCxn id="6149" idx="1"/>
          </p:cNvCxnSpPr>
          <p:nvPr/>
        </p:nvCxnSpPr>
        <p:spPr bwMode="auto">
          <a:xfrm flipH="1">
            <a:off x="1219200" y="2938463"/>
            <a:ext cx="13716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84" name="Rectangle 40"/>
          <p:cNvSpPr>
            <a:spLocks noChangeArrowheads="1"/>
          </p:cNvSpPr>
          <p:nvPr/>
        </p:nvSpPr>
        <p:spPr bwMode="auto">
          <a:xfrm>
            <a:off x="1219200" y="2197100"/>
            <a:ext cx="1295400" cy="60960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Legislative</a:t>
            </a:r>
          </a:p>
          <a:p>
            <a:r>
              <a:rPr lang="en-US" altLang="en-US" sz="1800"/>
              <a:t>Proposals</a:t>
            </a:r>
          </a:p>
        </p:txBody>
      </p:sp>
      <p:sp>
        <p:nvSpPr>
          <p:cNvPr id="6185" name="Rectangle 41"/>
          <p:cNvSpPr>
            <a:spLocks noChangeArrowheads="1"/>
          </p:cNvSpPr>
          <p:nvPr/>
        </p:nvSpPr>
        <p:spPr bwMode="auto">
          <a:xfrm>
            <a:off x="8534400" y="5930900"/>
            <a:ext cx="1219200" cy="38100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Tax Court</a:t>
            </a:r>
          </a:p>
        </p:txBody>
      </p:sp>
      <p:cxnSp>
        <p:nvCxnSpPr>
          <p:cNvPr id="6186" name="AutoShape 42"/>
          <p:cNvCxnSpPr>
            <a:cxnSpLocks noChangeShapeType="1"/>
            <a:stCxn id="6151" idx="2"/>
            <a:endCxn id="6148" idx="0"/>
          </p:cNvCxnSpPr>
          <p:nvPr/>
        </p:nvCxnSpPr>
        <p:spPr bwMode="auto">
          <a:xfrm rot="5400000">
            <a:off x="6471445" y="2999582"/>
            <a:ext cx="917575" cy="982663"/>
          </a:xfrm>
          <a:prstGeom prst="bentConnector3">
            <a:avLst>
              <a:gd name="adj1" fmla="val 51556"/>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88" name="AutoShape 44"/>
          <p:cNvCxnSpPr>
            <a:cxnSpLocks noChangeShapeType="1"/>
            <a:stCxn id="6151" idx="2"/>
            <a:endCxn id="6179" idx="0"/>
          </p:cNvCxnSpPr>
          <p:nvPr/>
        </p:nvCxnSpPr>
        <p:spPr bwMode="auto">
          <a:xfrm rot="16200000" flipH="1">
            <a:off x="7671595" y="2782095"/>
            <a:ext cx="841375" cy="1341437"/>
          </a:xfrm>
          <a:prstGeom prst="bentConnector3">
            <a:avLst>
              <a:gd name="adj1" fmla="val 5584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90" name="AutoShape 46"/>
          <p:cNvCxnSpPr>
            <a:cxnSpLocks noChangeShapeType="1"/>
            <a:stCxn id="6151" idx="2"/>
            <a:endCxn id="6150" idx="0"/>
          </p:cNvCxnSpPr>
          <p:nvPr/>
        </p:nvCxnSpPr>
        <p:spPr bwMode="auto">
          <a:xfrm rot="5400000">
            <a:off x="5286376" y="1662113"/>
            <a:ext cx="765175" cy="35052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 name="Footer Placeholder 2"/>
          <p:cNvSpPr>
            <a:spLocks noGrp="1"/>
          </p:cNvSpPr>
          <p:nvPr>
            <p:ph type="ftr" sz="quarter" idx="11"/>
          </p:nvPr>
        </p:nvSpPr>
        <p:spPr/>
        <p:txBody>
          <a:bodyPr/>
          <a:lstStyle/>
          <a:p>
            <a:pPr>
              <a:defRPr/>
            </a:pPr>
            <a:r>
              <a:rPr lang="en-US" dirty="0"/>
              <a:t>Introduction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Tree>
    <p:extLst>
      <p:ext uri="{BB962C8B-B14F-4D97-AF65-F5344CB8AC3E}">
        <p14:creationId xmlns:p14="http://schemas.microsoft.com/office/powerpoint/2010/main" val="20739096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15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15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15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16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14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618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618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616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615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617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6190"/>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6150"/>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6186"/>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6148"/>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6188"/>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6179"/>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6182"/>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6165"/>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499"/>
                                          </p:stCondLst>
                                        </p:cTn>
                                        <p:tgtEl>
                                          <p:spTgt spid="6170"/>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6166"/>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6180"/>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6175"/>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499"/>
                                          </p:stCondLst>
                                        </p:cTn>
                                        <p:tgtEl>
                                          <p:spTgt spid="61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utoUpdateAnimBg="0"/>
      <p:bldP spid="6148" grpId="0" animBg="1" autoUpdateAnimBg="0"/>
      <p:bldP spid="6149" grpId="0" animBg="1" autoUpdateAnimBg="0"/>
      <p:bldP spid="6150" grpId="0" animBg="1" autoUpdateAnimBg="0"/>
      <p:bldP spid="6151" grpId="0" animBg="1" autoUpdateAnimBg="0"/>
      <p:bldP spid="6154" grpId="0" animBg="1" autoUpdateAnimBg="0"/>
      <p:bldP spid="6155" grpId="0" animBg="1" autoUpdateAnimBg="0"/>
      <p:bldP spid="6165" grpId="0" animBg="1" autoUpdateAnimBg="0"/>
      <p:bldP spid="6166" grpId="0" animBg="1" autoUpdateAnimBg="0"/>
      <p:bldP spid="6175" grpId="0" animBg="1"/>
      <p:bldP spid="6179" grpId="0" animBg="1" autoUpdateAnimBg="0"/>
      <p:bldP spid="6180" grpId="0" animBg="1"/>
      <p:bldP spid="6184" grpId="0" animBg="1" autoUpdateAnimBg="0"/>
      <p:bldP spid="6185"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p:txBody>
          <a:bodyPr/>
          <a:lstStyle/>
          <a:p>
            <a:pPr eaLnBrk="1" hangingPunct="1">
              <a:buFontTx/>
              <a:buNone/>
            </a:pPr>
            <a:r>
              <a:rPr lang="en-US" altLang="en-US"/>
              <a:t> </a:t>
            </a:r>
          </a:p>
        </p:txBody>
      </p:sp>
      <p:sp>
        <p:nvSpPr>
          <p:cNvPr id="7170" name="Rectangle 2"/>
          <p:cNvSpPr>
            <a:spLocks noGrp="1" noChangeArrowheads="1"/>
          </p:cNvSpPr>
          <p:nvPr>
            <p:ph type="title"/>
          </p:nvPr>
        </p:nvSpPr>
        <p:spPr/>
        <p:txBody>
          <a:bodyPr/>
          <a:lstStyle/>
          <a:p>
            <a:pPr eaLnBrk="1" hangingPunct="1"/>
            <a:r>
              <a:rPr lang="en-US" altLang="en-US" sz="2400" b="1" dirty="0">
                <a:solidFill>
                  <a:srgbClr val="000000"/>
                </a:solidFill>
              </a:rPr>
              <a:t>Judicial Branch</a:t>
            </a:r>
            <a:endParaRPr lang="en-US" altLang="en-US" dirty="0">
              <a:solidFill>
                <a:srgbClr val="000000"/>
              </a:solidFill>
            </a:endParaRPr>
          </a:p>
        </p:txBody>
      </p:sp>
      <p:sp>
        <p:nvSpPr>
          <p:cNvPr id="26625"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800" dirty="0">
                <a:latin typeface="+mn-lt"/>
              </a:rPr>
              <a:t>Introduction</a:t>
            </a:r>
          </a:p>
        </p:txBody>
      </p:sp>
      <p:sp>
        <p:nvSpPr>
          <p:cNvPr id="7173" name="Rectangle 5"/>
          <p:cNvSpPr>
            <a:spLocks noChangeArrowheads="1"/>
          </p:cNvSpPr>
          <p:nvPr/>
        </p:nvSpPr>
        <p:spPr bwMode="auto">
          <a:xfrm>
            <a:off x="4999039" y="3810000"/>
            <a:ext cx="2193925" cy="649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1800"/>
              <a:t>Appellate Courts</a:t>
            </a:r>
          </a:p>
        </p:txBody>
      </p:sp>
      <p:sp>
        <p:nvSpPr>
          <p:cNvPr id="7174" name="Rectangle 6"/>
          <p:cNvSpPr>
            <a:spLocks noChangeArrowheads="1"/>
          </p:cNvSpPr>
          <p:nvPr/>
        </p:nvSpPr>
        <p:spPr bwMode="auto">
          <a:xfrm>
            <a:off x="4999039" y="5410200"/>
            <a:ext cx="2193925" cy="649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1800"/>
              <a:t>Supreme Court</a:t>
            </a:r>
          </a:p>
        </p:txBody>
      </p:sp>
      <p:sp>
        <p:nvSpPr>
          <p:cNvPr id="7175" name="Rectangle 7"/>
          <p:cNvSpPr>
            <a:spLocks noChangeArrowheads="1"/>
          </p:cNvSpPr>
          <p:nvPr/>
        </p:nvSpPr>
        <p:spPr bwMode="auto">
          <a:xfrm>
            <a:off x="7391401" y="2209800"/>
            <a:ext cx="2193925" cy="649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1800"/>
              <a:t>District Court</a:t>
            </a:r>
          </a:p>
        </p:txBody>
      </p:sp>
      <p:sp>
        <p:nvSpPr>
          <p:cNvPr id="7177" name="Rectangle 9"/>
          <p:cNvSpPr>
            <a:spLocks noChangeArrowheads="1"/>
          </p:cNvSpPr>
          <p:nvPr/>
        </p:nvSpPr>
        <p:spPr bwMode="auto">
          <a:xfrm>
            <a:off x="7162800" y="30384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endParaRPr lang="en-US" altLang="en-US" sz="2400"/>
          </a:p>
        </p:txBody>
      </p:sp>
      <p:sp>
        <p:nvSpPr>
          <p:cNvPr id="7178" name="Rectangle 10"/>
          <p:cNvSpPr>
            <a:spLocks noChangeArrowheads="1"/>
          </p:cNvSpPr>
          <p:nvPr/>
        </p:nvSpPr>
        <p:spPr bwMode="auto">
          <a:xfrm>
            <a:off x="2590801" y="2209800"/>
            <a:ext cx="2193925" cy="649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1800"/>
              <a:t>Tax Court</a:t>
            </a:r>
          </a:p>
        </p:txBody>
      </p:sp>
      <p:sp>
        <p:nvSpPr>
          <p:cNvPr id="7179" name="Rectangle 11"/>
          <p:cNvSpPr>
            <a:spLocks noChangeArrowheads="1"/>
          </p:cNvSpPr>
          <p:nvPr/>
        </p:nvSpPr>
        <p:spPr bwMode="auto">
          <a:xfrm>
            <a:off x="4999039" y="2209800"/>
            <a:ext cx="2193925" cy="649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1800"/>
              <a:t>Claims Court</a:t>
            </a:r>
          </a:p>
        </p:txBody>
      </p:sp>
      <p:cxnSp>
        <p:nvCxnSpPr>
          <p:cNvPr id="7188" name="AutoShape 20"/>
          <p:cNvCxnSpPr>
            <a:cxnSpLocks noChangeShapeType="1"/>
            <a:stCxn id="7173" idx="2"/>
            <a:endCxn id="7174" idx="0"/>
          </p:cNvCxnSpPr>
          <p:nvPr/>
        </p:nvCxnSpPr>
        <p:spPr bwMode="auto">
          <a:xfrm>
            <a:off x="6096000" y="4459288"/>
            <a:ext cx="0" cy="95091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198" name="Rectangle 30"/>
          <p:cNvSpPr>
            <a:spLocks noChangeArrowheads="1"/>
          </p:cNvSpPr>
          <p:nvPr/>
        </p:nvSpPr>
        <p:spPr bwMode="auto">
          <a:xfrm>
            <a:off x="6553200" y="1371600"/>
            <a:ext cx="1828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1800"/>
              <a:t>Refund Suits</a:t>
            </a:r>
          </a:p>
        </p:txBody>
      </p:sp>
      <p:cxnSp>
        <p:nvCxnSpPr>
          <p:cNvPr id="7199" name="AutoShape 31"/>
          <p:cNvCxnSpPr>
            <a:cxnSpLocks noChangeShapeType="1"/>
            <a:stCxn id="7198" idx="2"/>
            <a:endCxn id="7179" idx="0"/>
          </p:cNvCxnSpPr>
          <p:nvPr/>
        </p:nvCxnSpPr>
        <p:spPr bwMode="auto">
          <a:xfrm rot="5400000">
            <a:off x="6515100" y="1257300"/>
            <a:ext cx="533400" cy="13716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0" name="AutoShape 32"/>
          <p:cNvCxnSpPr>
            <a:cxnSpLocks noChangeShapeType="1"/>
            <a:stCxn id="7198" idx="2"/>
            <a:endCxn id="7175" idx="0"/>
          </p:cNvCxnSpPr>
          <p:nvPr/>
        </p:nvCxnSpPr>
        <p:spPr bwMode="auto">
          <a:xfrm rot="16200000" flipH="1">
            <a:off x="7711282" y="1432719"/>
            <a:ext cx="533400" cy="1020763"/>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1" name="AutoShape 33"/>
          <p:cNvCxnSpPr>
            <a:cxnSpLocks noChangeShapeType="1"/>
            <a:stCxn id="7179" idx="2"/>
            <a:endCxn id="7173" idx="0"/>
          </p:cNvCxnSpPr>
          <p:nvPr/>
        </p:nvCxnSpPr>
        <p:spPr bwMode="auto">
          <a:xfrm>
            <a:off x="6096000" y="2859088"/>
            <a:ext cx="0" cy="95091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202" name="AutoShape 34"/>
          <p:cNvCxnSpPr>
            <a:cxnSpLocks noChangeShapeType="1"/>
            <a:stCxn id="7173" idx="2"/>
            <a:endCxn id="7174" idx="0"/>
          </p:cNvCxnSpPr>
          <p:nvPr/>
        </p:nvCxnSpPr>
        <p:spPr bwMode="auto">
          <a:xfrm>
            <a:off x="6096000" y="4459288"/>
            <a:ext cx="0" cy="95091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203" name="AutoShape 35"/>
          <p:cNvCxnSpPr>
            <a:cxnSpLocks noChangeShapeType="1"/>
            <a:stCxn id="7178" idx="2"/>
            <a:endCxn id="7173" idx="0"/>
          </p:cNvCxnSpPr>
          <p:nvPr/>
        </p:nvCxnSpPr>
        <p:spPr bwMode="auto">
          <a:xfrm rot="16200000" flipH="1">
            <a:off x="4416426" y="2130426"/>
            <a:ext cx="950912" cy="2408237"/>
          </a:xfrm>
          <a:prstGeom prst="bentConnector3">
            <a:avLst>
              <a:gd name="adj1" fmla="val 4991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4" name="AutoShape 36"/>
          <p:cNvCxnSpPr>
            <a:cxnSpLocks noChangeShapeType="1"/>
            <a:stCxn id="7175" idx="2"/>
            <a:endCxn id="7173" idx="0"/>
          </p:cNvCxnSpPr>
          <p:nvPr/>
        </p:nvCxnSpPr>
        <p:spPr bwMode="auto">
          <a:xfrm rot="5400000">
            <a:off x="6816726" y="2138363"/>
            <a:ext cx="950912" cy="2392363"/>
          </a:xfrm>
          <a:prstGeom prst="bentConnector3">
            <a:avLst>
              <a:gd name="adj1" fmla="val 4991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7205" name="Line 37"/>
          <p:cNvSpPr>
            <a:spLocks noChangeShapeType="1"/>
          </p:cNvSpPr>
          <p:nvPr/>
        </p:nvSpPr>
        <p:spPr bwMode="auto">
          <a:xfrm>
            <a:off x="1524000" y="2514600"/>
            <a:ext cx="1066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7206" name="Rectangle 38"/>
          <p:cNvSpPr>
            <a:spLocks noChangeArrowheads="1"/>
          </p:cNvSpPr>
          <p:nvPr/>
        </p:nvSpPr>
        <p:spPr bwMode="auto">
          <a:xfrm>
            <a:off x="1600200" y="1905000"/>
            <a:ext cx="914400" cy="53340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1600"/>
              <a:t>90 day </a:t>
            </a:r>
          </a:p>
          <a:p>
            <a:pPr algn="ctr"/>
            <a:r>
              <a:rPr lang="en-US" altLang="en-US" sz="1600"/>
              <a:t>Letter</a:t>
            </a:r>
            <a:endParaRPr lang="en-US" altLang="en-US" sz="1800"/>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extLst>
      <p:ext uri="{BB962C8B-B14F-4D97-AF65-F5344CB8AC3E}">
        <p14:creationId xmlns:p14="http://schemas.microsoft.com/office/powerpoint/2010/main" val="16256494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20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20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7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19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719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17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720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717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720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7203"/>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7201"/>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7173"/>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7188"/>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7174"/>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7171">
                                            <p:txEl>
                                              <p:pRg st="0" end="0"/>
                                            </p:txEl>
                                          </p:spTgt>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nodePh="1">
                                  <p:stCondLst>
                                    <p:cond delay="0"/>
                                  </p:stCondLst>
                                  <p:endCondLst>
                                    <p:cond evt="begin" delay="0">
                                      <p:tn val="69"/>
                                    </p:cond>
                                  </p:endCondLst>
                                  <p:childTnLst>
                                    <p:set>
                                      <p:cBhvr>
                                        <p:cTn id="70" dur="1" fill="hold">
                                          <p:stCondLst>
                                            <p:cond delay="499"/>
                                          </p:stCondLst>
                                        </p:cTn>
                                        <p:tgtEl>
                                          <p:spTgt spid="7177"/>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72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autoUpdateAnimBg="0"/>
      <p:bldP spid="7170" grpId="0" autoUpdateAnimBg="0"/>
      <p:bldP spid="7173" grpId="0" animBg="1" autoUpdateAnimBg="0"/>
      <p:bldP spid="7174" grpId="0" animBg="1" autoUpdateAnimBg="0"/>
      <p:bldP spid="7175" grpId="0" animBg="1" autoUpdateAnimBg="0"/>
      <p:bldP spid="7177" grpId="0" autoUpdateAnimBg="0"/>
      <p:bldP spid="7178" grpId="0" animBg="1" autoUpdateAnimBg="0"/>
      <p:bldP spid="7179" grpId="0" animBg="1" autoUpdateAnimBg="0"/>
      <p:bldP spid="7198" grpId="0" animBg="1" autoUpdateAnimBg="0"/>
      <p:bldP spid="7205" grpId="0" animBg="1"/>
      <p:bldP spid="7206"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lnSpc>
                <a:spcPct val="80000"/>
              </a:lnSpc>
              <a:buNone/>
              <a:tabLst>
                <a:tab pos="914400" algn="l"/>
              </a:tabLst>
            </a:pPr>
            <a:endParaRPr lang="en-US" sz="2400" b="1" u="sng" dirty="0">
              <a:ea typeface="ＭＳ Ｐゴシック" charset="0"/>
              <a:cs typeface="ＭＳ Ｐゴシック" charset="0"/>
            </a:endParaRPr>
          </a:p>
          <a:p>
            <a:pPr algn="ctr">
              <a:lnSpc>
                <a:spcPct val="80000"/>
              </a:lnSpc>
              <a:buNone/>
              <a:tabLst>
                <a:tab pos="914400" algn="l"/>
              </a:tabLst>
            </a:pPr>
            <a:r>
              <a:rPr lang="en-US" sz="2400" b="1" u="sng" dirty="0">
                <a:ea typeface="ＭＳ Ｐゴシック" charset="0"/>
                <a:cs typeface="ＭＳ Ｐゴシック" charset="0"/>
              </a:rPr>
              <a:t>IRC:  Title 26 of the U.S. Code</a:t>
            </a:r>
            <a:endParaRPr lang="en-US" sz="2400" dirty="0">
              <a:ea typeface="ＭＳ Ｐゴシック" charset="0"/>
              <a:cs typeface="ＭＳ Ｐゴシック" charset="0"/>
            </a:endParaRPr>
          </a:p>
          <a:p>
            <a:pPr>
              <a:lnSpc>
                <a:spcPct val="80000"/>
              </a:lnSpc>
              <a:tabLst>
                <a:tab pos="914400" algn="l"/>
              </a:tabLst>
            </a:pPr>
            <a:r>
              <a:rPr lang="en-US" sz="2400" dirty="0">
                <a:ea typeface="ＭＳ Ｐゴシック" charset="0"/>
                <a:cs typeface="ＭＳ Ｐゴシック" charset="0"/>
              </a:rPr>
              <a:t>Subtitles (A-K)</a:t>
            </a:r>
          </a:p>
          <a:p>
            <a:pPr lvl="1" indent="-279400">
              <a:lnSpc>
                <a:spcPct val="80000"/>
              </a:lnSpc>
              <a:tabLst>
                <a:tab pos="914400" algn="l"/>
              </a:tabLst>
            </a:pPr>
            <a:r>
              <a:rPr lang="en-US" sz="2000" dirty="0">
                <a:ea typeface="ＭＳ Ｐゴシック" charset="0"/>
              </a:rPr>
              <a:t>A (Income Taxes) and (B) Estate and Gift Taxes</a:t>
            </a:r>
          </a:p>
          <a:p>
            <a:pPr>
              <a:lnSpc>
                <a:spcPct val="80000"/>
              </a:lnSpc>
              <a:tabLst>
                <a:tab pos="914400" algn="l"/>
              </a:tabLst>
            </a:pPr>
            <a:r>
              <a:rPr lang="en-US" sz="2400" dirty="0">
                <a:ea typeface="ＭＳ Ｐゴシック" charset="0"/>
                <a:cs typeface="ＭＳ Ｐゴシック" charset="0"/>
              </a:rPr>
              <a:t>Chapters and Subchapters</a:t>
            </a:r>
          </a:p>
          <a:p>
            <a:pPr lvl="1" indent="-279400">
              <a:lnSpc>
                <a:spcPct val="80000"/>
              </a:lnSpc>
              <a:tabLst>
                <a:tab pos="914400" algn="l"/>
              </a:tabLst>
            </a:pPr>
            <a:r>
              <a:rPr lang="en-US" sz="2000" dirty="0">
                <a:ea typeface="ＭＳ Ｐゴシック" charset="0"/>
              </a:rPr>
              <a:t>Chapter 1 (Normal Taxes) [</a:t>
            </a:r>
            <a:r>
              <a:rPr lang="en-US" altLang="en-US" dirty="0"/>
              <a:t>§§</a:t>
            </a:r>
            <a:r>
              <a:rPr lang="en-US" sz="2000" dirty="0">
                <a:ea typeface="ＭＳ Ｐゴシック" charset="0"/>
              </a:rPr>
              <a:t>1-1400L]</a:t>
            </a:r>
          </a:p>
          <a:p>
            <a:pPr marL="1092200" lvl="2" indent="-292100">
              <a:lnSpc>
                <a:spcPct val="80000"/>
              </a:lnSpc>
              <a:tabLst>
                <a:tab pos="914400" algn="l"/>
              </a:tabLst>
            </a:pPr>
            <a:r>
              <a:rPr lang="en-US" sz="1800" b="1" dirty="0">
                <a:highlight>
                  <a:srgbClr val="00FFFF"/>
                </a:highlight>
                <a:ea typeface="ＭＳ Ｐゴシック" charset="0"/>
              </a:rPr>
              <a:t>Subchapter C:  Corporate Distributions and Adjustments [</a:t>
            </a:r>
            <a:r>
              <a:rPr lang="en-US" altLang="en-US" sz="1800" b="1" dirty="0">
                <a:highlight>
                  <a:srgbClr val="00FFFF"/>
                </a:highlight>
              </a:rPr>
              <a:t>§§</a:t>
            </a:r>
            <a:r>
              <a:rPr lang="en-US" sz="1800" b="1" dirty="0">
                <a:highlight>
                  <a:srgbClr val="00FFFF"/>
                </a:highlight>
                <a:ea typeface="ＭＳ Ｐゴシック" charset="0"/>
              </a:rPr>
              <a:t>301-385]</a:t>
            </a:r>
          </a:p>
          <a:p>
            <a:pPr marL="1092200" lvl="2" indent="-292100">
              <a:lnSpc>
                <a:spcPct val="80000"/>
              </a:lnSpc>
              <a:tabLst>
                <a:tab pos="914400" algn="l"/>
              </a:tabLst>
            </a:pPr>
            <a:r>
              <a:rPr lang="en-US" sz="1800" dirty="0">
                <a:ea typeface="ＭＳ Ｐゴシック" charset="0"/>
              </a:rPr>
              <a:t>Subchapter K:  Partners and Partnerships [</a:t>
            </a:r>
            <a:r>
              <a:rPr lang="en-US" altLang="en-US" sz="1800" dirty="0"/>
              <a:t>§§</a:t>
            </a:r>
            <a:r>
              <a:rPr lang="en-US" sz="1800" dirty="0">
                <a:ea typeface="ＭＳ Ｐゴシック" charset="0"/>
              </a:rPr>
              <a:t>701-777]</a:t>
            </a:r>
          </a:p>
          <a:p>
            <a:pPr marL="1092200" lvl="2" indent="-292100">
              <a:lnSpc>
                <a:spcPct val="80000"/>
              </a:lnSpc>
              <a:tabLst>
                <a:tab pos="914400" algn="l"/>
              </a:tabLst>
            </a:pPr>
            <a:r>
              <a:rPr lang="en-US" sz="1800" b="1" dirty="0">
                <a:highlight>
                  <a:srgbClr val="00FFFF"/>
                </a:highlight>
                <a:ea typeface="ＭＳ Ｐゴシック" charset="0"/>
              </a:rPr>
              <a:t>Subchapter S:  S Corporations and Their Shareholders [</a:t>
            </a:r>
            <a:r>
              <a:rPr lang="en-US" altLang="en-US" sz="1800" b="1" dirty="0">
                <a:highlight>
                  <a:srgbClr val="00FFFF"/>
                </a:highlight>
              </a:rPr>
              <a:t>§§</a:t>
            </a:r>
            <a:r>
              <a:rPr lang="en-US" sz="1800" b="1" dirty="0">
                <a:highlight>
                  <a:srgbClr val="00FFFF"/>
                </a:highlight>
                <a:ea typeface="ＭＳ Ｐゴシック" charset="0"/>
              </a:rPr>
              <a:t>1361-1379]</a:t>
            </a:r>
          </a:p>
          <a:p>
            <a:pPr>
              <a:lnSpc>
                <a:spcPct val="80000"/>
              </a:lnSpc>
              <a:tabLst>
                <a:tab pos="914400" algn="l"/>
              </a:tabLst>
            </a:pPr>
            <a:r>
              <a:rPr lang="en-US" sz="2400" dirty="0">
                <a:ea typeface="ＭＳ Ｐゴシック" charset="0"/>
                <a:cs typeface="ＭＳ Ｐゴシック" charset="0"/>
              </a:rPr>
              <a:t>Parts [I], Sections [61], Subsections [c], Paragraphs [1], Subparagraphs [A], Clauses [</a:t>
            </a:r>
            <a:r>
              <a:rPr lang="en-US" sz="2400" dirty="0" err="1">
                <a:ea typeface="ＭＳ Ｐゴシック" charset="0"/>
                <a:cs typeface="ＭＳ Ｐゴシック" charset="0"/>
              </a:rPr>
              <a:t>i</a:t>
            </a:r>
            <a:r>
              <a:rPr lang="en-US" sz="2400" dirty="0">
                <a:ea typeface="ＭＳ Ｐゴシック" charset="0"/>
                <a:cs typeface="ＭＳ Ｐゴシック" charset="0"/>
              </a:rPr>
              <a:t>], and </a:t>
            </a:r>
            <a:r>
              <a:rPr lang="en-US" sz="2400" dirty="0" err="1">
                <a:ea typeface="ＭＳ Ｐゴシック" charset="0"/>
                <a:cs typeface="ＭＳ Ｐゴシック" charset="0"/>
              </a:rPr>
              <a:t>Subclauses</a:t>
            </a:r>
            <a:r>
              <a:rPr lang="en-US" sz="2400" dirty="0">
                <a:ea typeface="ＭＳ Ｐゴシック" charset="0"/>
                <a:cs typeface="ＭＳ Ｐゴシック" charset="0"/>
              </a:rPr>
              <a:t> [II]</a:t>
            </a:r>
          </a:p>
          <a:p>
            <a:pPr algn="ctr">
              <a:lnSpc>
                <a:spcPct val="80000"/>
              </a:lnSpc>
              <a:buNone/>
              <a:tabLst>
                <a:tab pos="914400" algn="l"/>
              </a:tabLst>
            </a:pPr>
            <a:endParaRPr lang="en-US" sz="2400" b="1" u="sng" dirty="0">
              <a:ea typeface="ＭＳ Ｐゴシック" charset="0"/>
              <a:cs typeface="ＭＳ Ｐゴシック" charset="0"/>
            </a:endParaRPr>
          </a:p>
          <a:p>
            <a:pPr algn="ctr">
              <a:lnSpc>
                <a:spcPct val="80000"/>
              </a:lnSpc>
              <a:buNone/>
              <a:tabLst>
                <a:tab pos="914400" algn="l"/>
              </a:tabLst>
            </a:pPr>
            <a:r>
              <a:rPr lang="en-US" sz="2400" b="1" u="sng" dirty="0">
                <a:ea typeface="ＭＳ Ｐゴシック" charset="0"/>
                <a:cs typeface="ＭＳ Ｐゴシック" charset="0"/>
              </a:rPr>
              <a:t>Treasury Regulations:  Title 26 of the CFR  </a:t>
            </a:r>
          </a:p>
          <a:p>
            <a:pPr>
              <a:lnSpc>
                <a:spcPct val="80000"/>
              </a:lnSpc>
              <a:tabLst>
                <a:tab pos="914400" algn="l"/>
              </a:tabLst>
            </a:pPr>
            <a:r>
              <a:rPr lang="en-US" sz="2400" dirty="0">
                <a:ea typeface="ＭＳ Ｐゴシック" charset="0"/>
                <a:cs typeface="ＭＳ Ｐゴシック" charset="0"/>
              </a:rPr>
              <a:t>Chapter, Parts, Sections [</a:t>
            </a:r>
            <a:r>
              <a:rPr lang="en-US" altLang="en-US" dirty="0"/>
              <a:t>§§</a:t>
            </a:r>
            <a:r>
              <a:rPr lang="en-US" sz="2400" dirty="0">
                <a:ea typeface="ＭＳ Ｐゴシック" charset="0"/>
                <a:cs typeface="ＭＳ Ｐゴシック" charset="0"/>
              </a:rPr>
              <a:t>1.1 and 301.7701], Subsections [-1], Paragraphs[-1(d)]; Subparagraphs [-1(d)(1)]; and Subdivisions [-1(d)(1)(ii)] </a:t>
            </a:r>
          </a:p>
          <a:p>
            <a:endParaRPr lang="en-US" dirty="0"/>
          </a:p>
        </p:txBody>
      </p:sp>
      <p:sp>
        <p:nvSpPr>
          <p:cNvPr id="2" name="Title 1"/>
          <p:cNvSpPr>
            <a:spLocks noGrp="1"/>
          </p:cNvSpPr>
          <p:nvPr>
            <p:ph type="title"/>
          </p:nvPr>
        </p:nvSpPr>
        <p:spPr/>
        <p:txBody>
          <a:bodyPr/>
          <a:lstStyle/>
          <a:p>
            <a:r>
              <a:rPr lang="en-US" dirty="0"/>
              <a:t>Internal Revenue Code and Regulations</a:t>
            </a:r>
          </a:p>
        </p:txBody>
      </p:sp>
      <p:sp>
        <p:nvSpPr>
          <p:cNvPr id="6" name="Footer Placeholder 5"/>
          <p:cNvSpPr>
            <a:spLocks noGrp="1"/>
          </p:cNvSpPr>
          <p:nvPr>
            <p:ph type="ftr" sz="quarter" idx="11"/>
          </p:nvPr>
        </p:nvSpPr>
        <p:spPr/>
        <p:txBody>
          <a:bodyPr/>
          <a:lstStyle/>
          <a:p>
            <a:pPr>
              <a:defRPr/>
            </a:pPr>
            <a:r>
              <a:rPr lang="en-US"/>
              <a:t>Introduction</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extLst>
      <p:ext uri="{BB962C8B-B14F-4D97-AF65-F5344CB8AC3E}">
        <p14:creationId xmlns:p14="http://schemas.microsoft.com/office/powerpoint/2010/main" val="170679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6479</TotalTime>
  <Words>1202</Words>
  <Application>Microsoft Macintosh PowerPoint</Application>
  <PresentationFormat>Widescreen</PresentationFormat>
  <Paragraphs>180</Paragraphs>
  <Slides>21</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NSimSun</vt:lpstr>
      <vt:lpstr>Arial</vt:lpstr>
      <vt:lpstr>Calibri</vt:lpstr>
      <vt:lpstr>Courier New</vt:lpstr>
      <vt:lpstr>Times</vt:lpstr>
      <vt:lpstr>Times New Roman</vt:lpstr>
      <vt:lpstr>Verdana</vt:lpstr>
      <vt:lpstr>Wingdings</vt:lpstr>
      <vt:lpstr>Wingdings 2</vt:lpstr>
      <vt:lpstr>CG Body - Standard</vt:lpstr>
      <vt:lpstr>Corporate Taxation</vt:lpstr>
      <vt:lpstr>Administrative Details</vt:lpstr>
      <vt:lpstr>Course Goals</vt:lpstr>
      <vt:lpstr>  Promulgating, Interpreting, and Administering U.S. Tax Law </vt:lpstr>
      <vt:lpstr>Legislative Branch</vt:lpstr>
      <vt:lpstr>Legislative History Example: New Section 163(j)</vt:lpstr>
      <vt:lpstr>Executive Branch</vt:lpstr>
      <vt:lpstr>Judicial Branch</vt:lpstr>
      <vt:lpstr>Internal Revenue Code and Regulations</vt:lpstr>
      <vt:lpstr>Business Entity Returns</vt:lpstr>
      <vt:lpstr>Number of Business Tax Returns by Type</vt:lpstr>
      <vt:lpstr>Business Entity Returns: Update through 2019</vt:lpstr>
      <vt:lpstr>Partnership Returns</vt:lpstr>
      <vt:lpstr>C Corp and S Corp Returns</vt:lpstr>
      <vt:lpstr>Number and Types of Corporate Returns</vt:lpstr>
      <vt:lpstr>Net Income of Business Tax Returns by Types by Percent of Total (1980-2015)</vt:lpstr>
      <vt:lpstr>Net Income by Business Entity</vt:lpstr>
      <vt:lpstr>Federal Receipts as Share of Total Receipts: 1950-2021</vt:lpstr>
      <vt:lpstr>Overview of Class</vt:lpstr>
      <vt:lpstr>Overview of Federal Taxation of Business Income</vt:lpstr>
      <vt:lpstr>ChatGPT: Not quite ready for tax prime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Taxation</dc:title>
  <dc:creator>J Colon</dc:creator>
  <cp:lastModifiedBy>Jeffrey M. Colon</cp:lastModifiedBy>
  <cp:revision>58</cp:revision>
  <dcterms:created xsi:type="dcterms:W3CDTF">2016-08-01T04:04:31Z</dcterms:created>
  <dcterms:modified xsi:type="dcterms:W3CDTF">2023-07-26T23:16:47Z</dcterms:modified>
</cp:coreProperties>
</file>