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7" r:id="rId34"/>
    <p:sldId id="308" r:id="rId35"/>
    <p:sldId id="303" r:id="rId3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0"/>
    <p:restoredTop sz="94694"/>
  </p:normalViewPr>
  <p:slideViewPr>
    <p:cSldViewPr snapToGrid="0" snapToObjects="1">
      <p:cViewPr varScale="1">
        <p:scale>
          <a:sx n="136" d="100"/>
          <a:sy n="136" d="100"/>
        </p:scale>
        <p:origin x="232" y="1632"/>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ABE0597-58D6-C344-94E2-448F876F0857}"/>
    <pc:docChg chg="custSel addSld delSld modSld">
      <pc:chgData name="Jeffrey M. Colon" userId="615143b1-cdee-493d-9a9d-1565ce8666d9" providerId="ADAL" clId="{FABE0597-58D6-C344-94E2-448F876F0857}" dt="2023-01-31T12:53:15.365" v="480" actId="20577"/>
      <pc:docMkLst>
        <pc:docMk/>
      </pc:docMkLst>
      <pc:sldChg chg="modSp mod modAnim">
        <pc:chgData name="Jeffrey M. Colon" userId="615143b1-cdee-493d-9a9d-1565ce8666d9" providerId="ADAL" clId="{FABE0597-58D6-C344-94E2-448F876F0857}" dt="2023-01-27T14:05:05.003" v="117" actId="404"/>
        <pc:sldMkLst>
          <pc:docMk/>
          <pc:sldMk cId="1536020257" sldId="262"/>
        </pc:sldMkLst>
        <pc:spChg chg="mod">
          <ac:chgData name="Jeffrey M. Colon" userId="615143b1-cdee-493d-9a9d-1565ce8666d9" providerId="ADAL" clId="{FABE0597-58D6-C344-94E2-448F876F0857}" dt="2023-01-27T14:05:05.003" v="117" actId="404"/>
          <ac:spMkLst>
            <pc:docMk/>
            <pc:sldMk cId="1536020257" sldId="262"/>
            <ac:spMk id="2" creationId="{00000000-0000-0000-0000-000000000000}"/>
          </ac:spMkLst>
        </pc:spChg>
      </pc:sldChg>
      <pc:sldChg chg="addSp delSp modSp mod delAnim modAnim">
        <pc:chgData name="Jeffrey M. Colon" userId="615143b1-cdee-493d-9a9d-1565ce8666d9" providerId="ADAL" clId="{FABE0597-58D6-C344-94E2-448F876F0857}" dt="2023-01-30T22:12:31.847" v="457" actId="14100"/>
        <pc:sldMkLst>
          <pc:docMk/>
          <pc:sldMk cId="1989922958" sldId="270"/>
        </pc:sldMkLst>
        <pc:spChg chg="mod">
          <ac:chgData name="Jeffrey M. Colon" userId="615143b1-cdee-493d-9a9d-1565ce8666d9" providerId="ADAL" clId="{FABE0597-58D6-C344-94E2-448F876F0857}" dt="2023-01-27T14:16:43.314" v="444" actId="20577"/>
          <ac:spMkLst>
            <pc:docMk/>
            <pc:sldMk cId="1989922958" sldId="270"/>
            <ac:spMk id="29" creationId="{00000000-0000-0000-0000-000000000000}"/>
          </ac:spMkLst>
        </pc:spChg>
        <pc:graphicFrameChg chg="del">
          <ac:chgData name="Jeffrey M. Colon" userId="615143b1-cdee-493d-9a9d-1565ce8666d9" providerId="ADAL" clId="{FABE0597-58D6-C344-94E2-448F876F0857}" dt="2023-01-30T22:12:18.803" v="452" actId="478"/>
          <ac:graphicFrameMkLst>
            <pc:docMk/>
            <pc:sldMk cId="1989922958" sldId="270"/>
            <ac:graphicFrameMk id="12" creationId="{BCCCFA1D-BC08-7E49-A88D-FA2546F0A829}"/>
          </ac:graphicFrameMkLst>
        </pc:graphicFrameChg>
        <pc:picChg chg="add mod">
          <ac:chgData name="Jeffrey M. Colon" userId="615143b1-cdee-493d-9a9d-1565ce8666d9" providerId="ADAL" clId="{FABE0597-58D6-C344-94E2-448F876F0857}" dt="2023-01-30T22:12:31.847" v="457" actId="14100"/>
          <ac:picMkLst>
            <pc:docMk/>
            <pc:sldMk cId="1989922958" sldId="270"/>
            <ac:picMk id="14" creationId="{71F395B3-9041-0726-1043-CAC6CEFFAFCD}"/>
          </ac:picMkLst>
        </pc:picChg>
      </pc:sldChg>
      <pc:sldChg chg="modSp">
        <pc:chgData name="Jeffrey M. Colon" userId="615143b1-cdee-493d-9a9d-1565ce8666d9" providerId="ADAL" clId="{FABE0597-58D6-C344-94E2-448F876F0857}" dt="2023-01-30T22:16:20.294" v="458" actId="113"/>
        <pc:sldMkLst>
          <pc:docMk/>
          <pc:sldMk cId="283746048" sldId="276"/>
        </pc:sldMkLst>
        <pc:spChg chg="mod">
          <ac:chgData name="Jeffrey M. Colon" userId="615143b1-cdee-493d-9a9d-1565ce8666d9" providerId="ADAL" clId="{FABE0597-58D6-C344-94E2-448F876F0857}" dt="2023-01-30T22:16:20.294" v="458" actId="113"/>
          <ac:spMkLst>
            <pc:docMk/>
            <pc:sldMk cId="283746048" sldId="276"/>
            <ac:spMk id="2" creationId="{00000000-0000-0000-0000-000000000000}"/>
          </ac:spMkLst>
        </pc:spChg>
      </pc:sldChg>
      <pc:sldChg chg="addSp delSp modSp mod">
        <pc:chgData name="Jeffrey M. Colon" userId="615143b1-cdee-493d-9a9d-1565ce8666d9" providerId="ADAL" clId="{FABE0597-58D6-C344-94E2-448F876F0857}" dt="2023-01-27T14:01:49.531" v="79" actId="14100"/>
        <pc:sldMkLst>
          <pc:docMk/>
          <pc:sldMk cId="2926738714" sldId="293"/>
        </pc:sldMkLst>
        <pc:spChg chg="mod">
          <ac:chgData name="Jeffrey M. Colon" userId="615143b1-cdee-493d-9a9d-1565ce8666d9" providerId="ADAL" clId="{FABE0597-58D6-C344-94E2-448F876F0857}" dt="2023-01-27T13:55:34.615" v="1" actId="20577"/>
          <ac:spMkLst>
            <pc:docMk/>
            <pc:sldMk cId="2926738714" sldId="293"/>
            <ac:spMk id="3" creationId="{C790169F-6D46-3244-BA47-17047563E5F7}"/>
          </ac:spMkLst>
        </pc:spChg>
        <pc:picChg chg="add mod">
          <ac:chgData name="Jeffrey M. Colon" userId="615143b1-cdee-493d-9a9d-1565ce8666d9" providerId="ADAL" clId="{FABE0597-58D6-C344-94E2-448F876F0857}" dt="2023-01-27T14:01:45.425" v="77" actId="14100"/>
          <ac:picMkLst>
            <pc:docMk/>
            <pc:sldMk cId="2926738714" sldId="293"/>
            <ac:picMk id="2" creationId="{02F772FE-7A47-4E6B-086C-CA4C08800EEC}"/>
          </ac:picMkLst>
        </pc:picChg>
        <pc:picChg chg="add mod">
          <ac:chgData name="Jeffrey M. Colon" userId="615143b1-cdee-493d-9a9d-1565ce8666d9" providerId="ADAL" clId="{FABE0597-58D6-C344-94E2-448F876F0857}" dt="2023-01-27T14:01:49.531" v="79" actId="14100"/>
          <ac:picMkLst>
            <pc:docMk/>
            <pc:sldMk cId="2926738714" sldId="293"/>
            <ac:picMk id="6" creationId="{BAE9791C-52B9-033A-1648-AACC587DB16F}"/>
          </ac:picMkLst>
        </pc:picChg>
        <pc:picChg chg="del">
          <ac:chgData name="Jeffrey M. Colon" userId="615143b1-cdee-493d-9a9d-1565ce8666d9" providerId="ADAL" clId="{FABE0597-58D6-C344-94E2-448F876F0857}" dt="2023-01-27T14:01:23.293" v="70" actId="478"/>
          <ac:picMkLst>
            <pc:docMk/>
            <pc:sldMk cId="2926738714" sldId="293"/>
            <ac:picMk id="13" creationId="{B31A8045-6F67-E74D-A37A-878CD1F33BF9}"/>
          </ac:picMkLst>
        </pc:picChg>
        <pc:picChg chg="del">
          <ac:chgData name="Jeffrey M. Colon" userId="615143b1-cdee-493d-9a9d-1565ce8666d9" providerId="ADAL" clId="{FABE0597-58D6-C344-94E2-448F876F0857}" dt="2023-01-27T14:01:24.772" v="71" actId="478"/>
          <ac:picMkLst>
            <pc:docMk/>
            <pc:sldMk cId="2926738714" sldId="293"/>
            <ac:picMk id="14" creationId="{6380125B-5C71-B840-B80A-CC5DCA05B5DA}"/>
          </ac:picMkLst>
        </pc:picChg>
      </pc:sldChg>
      <pc:sldChg chg="modSp mod">
        <pc:chgData name="Jeffrey M. Colon" userId="615143b1-cdee-493d-9a9d-1565ce8666d9" providerId="ADAL" clId="{FABE0597-58D6-C344-94E2-448F876F0857}" dt="2023-01-31T12:52:21.523" v="466" actId="20577"/>
        <pc:sldMkLst>
          <pc:docMk/>
          <pc:sldMk cId="2053787024" sldId="294"/>
        </pc:sldMkLst>
        <pc:spChg chg="mod">
          <ac:chgData name="Jeffrey M. Colon" userId="615143b1-cdee-493d-9a9d-1565ce8666d9" providerId="ADAL" clId="{FABE0597-58D6-C344-94E2-448F876F0857}" dt="2023-01-31T12:52:21.523" v="466" actId="20577"/>
          <ac:spMkLst>
            <pc:docMk/>
            <pc:sldMk cId="2053787024" sldId="294"/>
            <ac:spMk id="2" creationId="{E9383D00-9C38-594A-90A8-09D86B91F403}"/>
          </ac:spMkLst>
        </pc:spChg>
      </pc:sldChg>
      <pc:sldChg chg="modSp mod">
        <pc:chgData name="Jeffrey M. Colon" userId="615143b1-cdee-493d-9a9d-1565ce8666d9" providerId="ADAL" clId="{FABE0597-58D6-C344-94E2-448F876F0857}" dt="2023-01-31T12:52:31.130" v="473" actId="20577"/>
        <pc:sldMkLst>
          <pc:docMk/>
          <pc:sldMk cId="1623923378" sldId="295"/>
        </pc:sldMkLst>
        <pc:spChg chg="mod">
          <ac:chgData name="Jeffrey M. Colon" userId="615143b1-cdee-493d-9a9d-1565ce8666d9" providerId="ADAL" clId="{FABE0597-58D6-C344-94E2-448F876F0857}" dt="2023-01-31T12:52:31.130" v="473" actId="20577"/>
          <ac:spMkLst>
            <pc:docMk/>
            <pc:sldMk cId="1623923378" sldId="295"/>
            <ac:spMk id="2" creationId="{B3345D54-065F-AB40-901D-68CB5362E23B}"/>
          </ac:spMkLst>
        </pc:spChg>
      </pc:sldChg>
      <pc:sldChg chg="modSp mod">
        <pc:chgData name="Jeffrey M. Colon" userId="615143b1-cdee-493d-9a9d-1565ce8666d9" providerId="ADAL" clId="{FABE0597-58D6-C344-94E2-448F876F0857}" dt="2023-01-27T14:17:32.655" v="448" actId="20577"/>
        <pc:sldMkLst>
          <pc:docMk/>
          <pc:sldMk cId="2723068384" sldId="296"/>
        </pc:sldMkLst>
        <pc:spChg chg="mod">
          <ac:chgData name="Jeffrey M. Colon" userId="615143b1-cdee-493d-9a9d-1565ce8666d9" providerId="ADAL" clId="{FABE0597-58D6-C344-94E2-448F876F0857}" dt="2023-01-27T14:17:32.655" v="448" actId="20577"/>
          <ac:spMkLst>
            <pc:docMk/>
            <pc:sldMk cId="2723068384" sldId="296"/>
            <ac:spMk id="8" creationId="{327DFC7F-8D8A-B844-8C9A-6B5762F25821}"/>
          </ac:spMkLst>
        </pc:spChg>
      </pc:sldChg>
      <pc:sldChg chg="del">
        <pc:chgData name="Jeffrey M. Colon" userId="615143b1-cdee-493d-9a9d-1565ce8666d9" providerId="ADAL" clId="{FABE0597-58D6-C344-94E2-448F876F0857}" dt="2023-01-27T14:18:24.157" v="450" actId="2696"/>
        <pc:sldMkLst>
          <pc:docMk/>
          <pc:sldMk cId="150268660" sldId="301"/>
        </pc:sldMkLst>
      </pc:sldChg>
      <pc:sldChg chg="modSp add modAnim">
        <pc:chgData name="Jeffrey M. Colon" userId="615143b1-cdee-493d-9a9d-1565ce8666d9" providerId="ADAL" clId="{FABE0597-58D6-C344-94E2-448F876F0857}" dt="2023-01-31T12:53:15.365" v="480" actId="20577"/>
        <pc:sldMkLst>
          <pc:docMk/>
          <pc:sldMk cId="3932876048" sldId="302"/>
        </pc:sldMkLst>
        <pc:spChg chg="mod">
          <ac:chgData name="Jeffrey M. Colon" userId="615143b1-cdee-493d-9a9d-1565ce8666d9" providerId="ADAL" clId="{FABE0597-58D6-C344-94E2-448F876F0857}" dt="2023-01-31T12:53:15.365" v="480" actId="20577"/>
          <ac:spMkLst>
            <pc:docMk/>
            <pc:sldMk cId="3932876048" sldId="302"/>
            <ac:spMk id="2" creationId="{B3345D54-065F-AB40-901D-68CB5362E23B}"/>
          </ac:spMkLst>
        </pc:spChg>
      </pc:sldChg>
      <pc:sldChg chg="add">
        <pc:chgData name="Jeffrey M. Colon" userId="615143b1-cdee-493d-9a9d-1565ce8666d9" providerId="ADAL" clId="{FABE0597-58D6-C344-94E2-448F876F0857}" dt="2023-01-27T19:41:54.794" v="451"/>
        <pc:sldMkLst>
          <pc:docMk/>
          <pc:sldMk cId="4284684176" sldId="303"/>
        </pc:sldMkLst>
      </pc:sldChg>
      <pc:sldChg chg="add">
        <pc:chgData name="Jeffrey M. Colon" userId="615143b1-cdee-493d-9a9d-1565ce8666d9" providerId="ADAL" clId="{FABE0597-58D6-C344-94E2-448F876F0857}" dt="2023-01-27T19:41:54.794" v="451"/>
        <pc:sldMkLst>
          <pc:docMk/>
          <pc:sldMk cId="2472507293" sldId="304"/>
        </pc:sldMkLst>
      </pc:sldChg>
      <pc:sldChg chg="add">
        <pc:chgData name="Jeffrey M. Colon" userId="615143b1-cdee-493d-9a9d-1565ce8666d9" providerId="ADAL" clId="{FABE0597-58D6-C344-94E2-448F876F0857}" dt="2023-01-27T19:41:54.794" v="451"/>
        <pc:sldMkLst>
          <pc:docMk/>
          <pc:sldMk cId="3993493877" sldId="305"/>
        </pc:sldMkLst>
      </pc:sldChg>
      <pc:sldChg chg="add">
        <pc:chgData name="Jeffrey M. Colon" userId="615143b1-cdee-493d-9a9d-1565ce8666d9" providerId="ADAL" clId="{FABE0597-58D6-C344-94E2-448F876F0857}" dt="2023-01-27T19:41:54.794" v="451"/>
        <pc:sldMkLst>
          <pc:docMk/>
          <pc:sldMk cId="2565300064" sldId="306"/>
        </pc:sldMkLst>
      </pc:sldChg>
      <pc:sldChg chg="add">
        <pc:chgData name="Jeffrey M. Colon" userId="615143b1-cdee-493d-9a9d-1565ce8666d9" providerId="ADAL" clId="{FABE0597-58D6-C344-94E2-448F876F0857}" dt="2023-01-27T19:41:54.794" v="451"/>
        <pc:sldMkLst>
          <pc:docMk/>
          <pc:sldMk cId="3874318100" sldId="307"/>
        </pc:sldMkLst>
      </pc:sldChg>
      <pc:sldChg chg="add">
        <pc:chgData name="Jeffrey M. Colon" userId="615143b1-cdee-493d-9a9d-1565ce8666d9" providerId="ADAL" clId="{FABE0597-58D6-C344-94E2-448F876F0857}" dt="2023-01-27T19:41:54.794" v="451"/>
        <pc:sldMkLst>
          <pc:docMk/>
          <pc:sldMk cId="3712172716" sldId="308"/>
        </pc:sldMkLst>
      </pc:sldChg>
    </pc:docChg>
  </pc:docChgLst>
  <pc:docChgLst>
    <pc:chgData name="Jeffrey M. Colon" userId="615143b1-cdee-493d-9a9d-1565ce8666d9" providerId="ADAL" clId="{F9BD3605-0492-404E-B568-2462DCE20A55}"/>
    <pc:docChg chg="custSel modSld">
      <pc:chgData name="Jeffrey M. Colon" userId="615143b1-cdee-493d-9a9d-1565ce8666d9" providerId="ADAL" clId="{F9BD3605-0492-404E-B568-2462DCE20A55}" dt="2023-02-01T23:10:04.670" v="5"/>
      <pc:docMkLst>
        <pc:docMk/>
      </pc:docMkLst>
      <pc:sldChg chg="addSp delSp">
        <pc:chgData name="Jeffrey M. Colon" userId="615143b1-cdee-493d-9a9d-1565ce8666d9" providerId="ADAL" clId="{F9BD3605-0492-404E-B568-2462DCE20A55}" dt="2023-02-01T23:08:53.117" v="2"/>
        <pc:sldMkLst>
          <pc:docMk/>
          <pc:sldMk cId="1989922958" sldId="270"/>
        </pc:sldMkLst>
        <pc:inkChg chg="add del">
          <ac:chgData name="Jeffrey M. Colon" userId="615143b1-cdee-493d-9a9d-1565ce8666d9" providerId="ADAL" clId="{F9BD3605-0492-404E-B568-2462DCE20A55}" dt="2023-02-01T23:08:53.117" v="2"/>
          <ac:inkMkLst>
            <pc:docMk/>
            <pc:sldMk cId="1989922958" sldId="270"/>
            <ac:inkMk id="4" creationId="{1BE473D3-A2C9-99FD-6D2D-E964C63713C2}"/>
          </ac:inkMkLst>
        </pc:inkChg>
        <pc:inkChg chg="add del">
          <ac:chgData name="Jeffrey M. Colon" userId="615143b1-cdee-493d-9a9d-1565ce8666d9" providerId="ADAL" clId="{F9BD3605-0492-404E-B568-2462DCE20A55}" dt="2023-02-01T23:08:53.117" v="2"/>
          <ac:inkMkLst>
            <pc:docMk/>
            <pc:sldMk cId="1989922958" sldId="270"/>
            <ac:inkMk id="12" creationId="{5DE91066-F7ED-EA9F-613F-06991794FD87}"/>
          </ac:inkMkLst>
        </pc:inkChg>
        <pc:inkChg chg="add reco">
          <ac:chgData name="Jeffrey M. Colon" userId="615143b1-cdee-493d-9a9d-1565ce8666d9" providerId="ADAL" clId="{F9BD3605-0492-404E-B568-2462DCE20A55}" dt="2023-02-01T23:08:53.117" v="2"/>
          <ac:inkMkLst>
            <pc:docMk/>
            <pc:sldMk cId="1989922958" sldId="270"/>
            <ac:inkMk id="15" creationId="{78043E6E-6320-B41E-5479-1A984187BFE6}"/>
          </ac:inkMkLst>
        </pc:inkChg>
      </pc:sldChg>
      <pc:sldChg chg="addSp">
        <pc:chgData name="Jeffrey M. Colon" userId="615143b1-cdee-493d-9a9d-1565ce8666d9" providerId="ADAL" clId="{F9BD3605-0492-404E-B568-2462DCE20A55}" dt="2023-02-01T23:10:04.670" v="5"/>
        <pc:sldMkLst>
          <pc:docMk/>
          <pc:sldMk cId="92443034" sldId="272"/>
        </pc:sldMkLst>
        <pc:inkChg chg="add">
          <ac:chgData name="Jeffrey M. Colon" userId="615143b1-cdee-493d-9a9d-1565ce8666d9" providerId="ADAL" clId="{F9BD3605-0492-404E-B568-2462DCE20A55}" dt="2023-02-01T23:09:54.120" v="3"/>
          <ac:inkMkLst>
            <pc:docMk/>
            <pc:sldMk cId="92443034" sldId="272"/>
            <ac:inkMk id="6" creationId="{05EA2456-A7DD-21AE-0270-B8262778B8C2}"/>
          </ac:inkMkLst>
        </pc:inkChg>
        <pc:inkChg chg="add">
          <ac:chgData name="Jeffrey M. Colon" userId="615143b1-cdee-493d-9a9d-1565ce8666d9" providerId="ADAL" clId="{F9BD3605-0492-404E-B568-2462DCE20A55}" dt="2023-02-01T23:09:55.342" v="4"/>
          <ac:inkMkLst>
            <pc:docMk/>
            <pc:sldMk cId="92443034" sldId="272"/>
            <ac:inkMk id="7" creationId="{444F487E-6BB6-384E-F0C5-7B88BF460C13}"/>
          </ac:inkMkLst>
        </pc:inkChg>
        <pc:inkChg chg="add">
          <ac:chgData name="Jeffrey M. Colon" userId="615143b1-cdee-493d-9a9d-1565ce8666d9" providerId="ADAL" clId="{F9BD3605-0492-404E-B568-2462DCE20A55}" dt="2023-02-01T23:10:04.670" v="5"/>
          <ac:inkMkLst>
            <pc:docMk/>
            <pc:sldMk cId="92443034" sldId="272"/>
            <ac:inkMk id="8" creationId="{C4A89ED0-216C-23F3-48D6-FB2DF85C2AD2}"/>
          </ac:inkMkLst>
        </pc:ink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08:52.053"/>
    </inkml:context>
    <inkml:brush xml:id="br0">
      <inkml:brushProperty name="width" value="0.08571" units="cm"/>
      <inkml:brushProperty name="height" value="0.08571" units="cm"/>
    </inkml:brush>
  </inkml:definitions>
  <inkml:trace contextRef="#ctx0" brushRef="#br0">418 787 7711,'-18'31'0,"1"-6"0,-1-9 151,1-7 1,3-3-1,9-6 1,10 0-1,9 0 1,5 0-1,7-2 1,9-6-1,11-7 1,12-8-1,14-5 1,15-5-1,-35 15 1,1-2-1,7-4 1,2-1-1,8-3 1,2 0-1,8-4 1,3 0-1,6-2 1,3 0 579,-30 11 1,1-1 0,0 1 0,1 0 0,2 1 0,-2-1-634,27-9 0,-2 0 0,-6 2 0,-3 2 0,-7 4 1,-2 1-1,-9 3 0,-2 1-134,-8 4 0,-3-1 0,31-9 0,-26 8-70,-11-1 108,-10 1 0,-22 1-254,-11 5 1,-11 3 0,-28 8-1807,-8 0 1425,-7 8 1,-18-4 0,-2 7-1,-1 3-570,1 1 1,-6 3 1202,-1-1 0,3 8 0,1 3 0</inkml:trace>
  <inkml:trace contextRef="#ctx0" brushRef="#br0" timeOffset="536">348 158 7744,'17'-2'0,"1"-4"0,-1-5 1354,1-5 1,-1 4 0,1 3-1097,-1 1 0,-5 4 0,-2 10-365,-3 6 161,-1 11 1,-14 6 0,-5 14 424,-9 9-328,-5 0 0,-10 16 1,-3-4-1,-7 4 1,-3 2 1,-1 12 0,3-1 0,3-1-47,2-1 0,10-13 0,12 4 0,7-6-44,9-8 0,12-5 0,13-18 1,15-4-9,15-6 1,18-11-1,16-8 1,9-8-165,-42-1 0,2-2 1,7-3-1,3-3 0,7-1 1,1-1-1,5-1 1,0-1-390,1-1 1,1 1-1,3 0 1,-1-1 132,-4 1 0,-1-1 0,-1-3 0,0-1 0,0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09:54.111"/>
    </inkml:context>
    <inkml:brush xml:id="br0">
      <inkml:brushProperty name="width" value="0.08571" units="cm"/>
      <inkml:brushProperty name="height" value="0.08571" units="cm"/>
    </inkml:brush>
  </inkml:definitions>
  <inkml:trace contextRef="#ctx0" brushRef="#br0">106 123 8421,'11'-17'-131,"1"-1"0,-6 6 0,4 1 0,-3-3-378,-3-1 0,-2 3 409,-2 0 1,-8 9-1,-3-3 90,-5 4 1,-1 2 0,-1 0 0,1 2-26,-1 4 0,7 1 1,1 7-1,0-2-351,1 1 386,5 3 0,-4 1 0,8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09:55.338"/>
    </inkml:context>
    <inkml:brush xml:id="br0">
      <inkml:brushProperty name="width" value="0.08571" units="cm"/>
      <inkml:brushProperty name="height" value="0.08571" units="cm"/>
    </inkml:brush>
  </inkml:definitions>
  <inkml:trace contextRef="#ctx0" brushRef="#br0">1 123 7922,'27'0'0,"-4"0"0,-1 0 0,-1 0-447,2 0 0,8-2 0,-1-2 0,3-4 404,1-1 0,3 3 1,4-4-1,4 0 43,-1 1 1,9-1-1,-3-2 1,6 5 18,1-1 0,3 4 0,-2-6 0,-4 2-10,-5 5 0,1 1 0,-3 2 0,1 0-41,-1 0 1,-4 0 0,-8 0 31,0 0 0,0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10:04.664"/>
    </inkml:context>
    <inkml:brush xml:id="br0">
      <inkml:brushProperty name="width" value="0.08571" units="cm"/>
      <inkml:brushProperty name="height" value="0.08571" units="cm"/>
    </inkml:brush>
  </inkml:definitions>
  <inkml:trace contextRef="#ctx0" brushRef="#br0">2323 365 8125,'-2'-12'278,"-4"1"0,4-1 1,-6-3-1,3 1 3,-1 2 0,-8 3 1,1-5-1,-7 3-149,-3-3 1,-8 0 0,0 1 0,-8 3-120,-8 2 1,-11-3 0,-6 5 0,-6 2-75,-5 2 0,-13 4 0,-11 4 0,48-1 1,-1 1 29,0 1 1,0 2 0,-4 3-1,-1 1 1,-2 1 0,0 1-1,-2 1 1,0 1 29,-1 1 1,1-1 0,1 0 0,2 1-1,6-1 1,1 1 0,0 0 0,1 1 49,0 1 1,1 1-1,-40 17 1,4 7 0,13-2-19,12-4 1,7 3 0,7 1 0,7 0-86,8-1 0,7 5 1,13-4-1,5-1-129,4 1 0,18 2 1,11-8-1,15-4 18,17 0 0,9-6 0,9 0 0,11-2 124,9-4 0,-48-11 0,1 0 1,1-1-1,0-1 0,3 1 1,1 0 68,1 0 1,1-1 0,6-2-1,2-2 1,2-1 0,1 0 0,0-2-1,0 0-37,1-1 1,0 0-1,0-1 1,0 0-1,2-2 1,1 0 0,1-2-1,0-2 84,0 0 0,0-1 1,-2-1-1,-1-2 1,-8 1-1,-2-1-673,2 0 0,-1-1 654,0-4 1,0 1 0,-1 2 0,-2 0 0,-2-2 0,-1-1 60,-5 1 1,-1 1-47,42-7 1,-11-10 0,-5 6 0,-5-3 66,-6-3 1,-6-2 0,-11-1 0,-6-1 52,-4 0 1,-12-6 0,-8-2 0,-9 1-90,-6-1 1,-6-6-1,-8 3 1,-13-5-15,-12-1 1,-9 0 0,-12-1 0,-10 1-219,-12-1 0,37 27 0,-3 0 0,-6 0 0,-3 2 1,0 0-1,-2 1 49,-4 1 0,-1 3 1,-3 3-1,-4 3 0,-7 1 1,-3 3-1,-6 1 0,-2 2-9,-6 2 1,-3 2-1,26 4 1,-1 0 0,-1 2-1,-1 1 1,-1 1 0,0 1-1,-4 1 1,0 2 0,-1 1-267,-2 1 0,1 1 1,-2 0-1,-2 2 0,0-1 1,0 2 355,2 1 0,1 1 0,0-1 0,-2 1 0,1-2 0,0 1 0,6-1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2/1/23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1.png"/><Relationship Id="rId4" Type="http://schemas.openxmlformats.org/officeDocument/2006/relationships/customXml" Target="../ink/ink3.xml"/></Relationships>
</file>

<file path=ppt/slides/_rels/slide17.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pic>
        <p:nvPicPr>
          <p:cNvPr id="14" name="Picture 13" descr="Table&#10;&#10;Description automatically generated">
            <a:extLst>
              <a:ext uri="{FF2B5EF4-FFF2-40B4-BE49-F238E27FC236}">
                <a16:creationId xmlns:a16="http://schemas.microsoft.com/office/drawing/2014/main" id="{71F395B3-9041-0726-1043-CAC6CEFFAFCD}"/>
              </a:ext>
            </a:extLst>
          </p:cNvPr>
          <p:cNvPicPr>
            <a:picLocks noChangeAspect="1"/>
          </p:cNvPicPr>
          <p:nvPr/>
        </p:nvPicPr>
        <p:blipFill>
          <a:blip r:embed="rId2"/>
          <a:stretch>
            <a:fillRect/>
          </a:stretch>
        </p:blipFill>
        <p:spPr>
          <a:xfrm>
            <a:off x="7188902" y="4078217"/>
            <a:ext cx="3759200" cy="2248005"/>
          </a:xfrm>
          <a:prstGeom prst="rect">
            <a:avLst/>
          </a:prstGeom>
        </p:spPr>
      </p:pic>
      <mc:AlternateContent xmlns:mc="http://schemas.openxmlformats.org/markup-compatibility/2006">
        <mc:Choice xmlns:p14="http://schemas.microsoft.com/office/powerpoint/2010/main" Requires="p14">
          <p:contentPart p14:bwMode="auto" r:id="rId3">
            <p14:nvContentPartPr>
              <p14:cNvPr id="15" name="Ink 15">
                <a:extLst>
                  <a:ext uri="{FF2B5EF4-FFF2-40B4-BE49-F238E27FC236}">
                    <a16:creationId xmlns:a16="http://schemas.microsoft.com/office/drawing/2014/main" id="{78043E6E-6320-B41E-5479-1A984187BFE6}"/>
                  </a:ext>
                </a:extLst>
              </p14:cNvPr>
              <p14:cNvContentPartPr/>
              <p14:nvPr/>
            </p14:nvContentPartPr>
            <p14:xfrm>
              <a:off x="9919183" y="5044604"/>
              <a:ext cx="978480" cy="470880"/>
            </p14:xfrm>
          </p:contentPart>
        </mc:Choice>
        <mc:Fallback>
          <p:pic>
            <p:nvPicPr>
              <p:cNvPr id="15" name="Ink 15">
                <a:extLst>
                  <a:ext uri="{FF2B5EF4-FFF2-40B4-BE49-F238E27FC236}">
                    <a16:creationId xmlns:a16="http://schemas.microsoft.com/office/drawing/2014/main" id="{78043E6E-6320-B41E-5479-1A984187BFE6}"/>
                  </a:ext>
                </a:extLst>
              </p:cNvPr>
              <p:cNvPicPr/>
              <p:nvPr/>
            </p:nvPicPr>
            <p:blipFill>
              <a:blip r:embed="rId4"/>
              <a:stretch>
                <a:fillRect/>
              </a:stretch>
            </p:blipFill>
            <p:spPr>
              <a:xfrm>
                <a:off x="9904063" y="5029472"/>
                <a:ext cx="1008720" cy="501503"/>
              </a:xfrm>
              <a:prstGeom prst="rect">
                <a:avLst/>
              </a:prstGeom>
            </p:spPr>
          </p:pic>
        </mc:Fallback>
      </mc:AlternateContent>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5EA2456-A7DD-21AE-0270-B8262778B8C2}"/>
                  </a:ext>
                </a:extLst>
              </p14:cNvPr>
              <p14:cNvContentPartPr/>
              <p14:nvPr/>
            </p14:nvContentPartPr>
            <p14:xfrm>
              <a:off x="1688503" y="2221844"/>
              <a:ext cx="56880" cy="44280"/>
            </p14:xfrm>
          </p:contentPart>
        </mc:Choice>
        <mc:Fallback>
          <p:pic>
            <p:nvPicPr>
              <p:cNvPr id="6" name="Ink 5">
                <a:extLst>
                  <a:ext uri="{FF2B5EF4-FFF2-40B4-BE49-F238E27FC236}">
                    <a16:creationId xmlns:a16="http://schemas.microsoft.com/office/drawing/2014/main" id="{05EA2456-A7DD-21AE-0270-B8262778B8C2}"/>
                  </a:ext>
                </a:extLst>
              </p:cNvPr>
              <p:cNvPicPr/>
              <p:nvPr/>
            </p:nvPicPr>
            <p:blipFill>
              <a:blip r:embed="rId3"/>
              <a:stretch>
                <a:fillRect/>
              </a:stretch>
            </p:blipFill>
            <p:spPr>
              <a:xfrm>
                <a:off x="1673383" y="2206724"/>
                <a:ext cx="874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44F487E-6BB6-384E-F0C5-7B88BF460C13}"/>
                  </a:ext>
                </a:extLst>
              </p14:cNvPr>
              <p14:cNvContentPartPr/>
              <p14:nvPr/>
            </p14:nvContentPartPr>
            <p14:xfrm>
              <a:off x="1512463" y="2517404"/>
              <a:ext cx="440280" cy="44280"/>
            </p14:xfrm>
          </p:contentPart>
        </mc:Choice>
        <mc:Fallback>
          <p:pic>
            <p:nvPicPr>
              <p:cNvPr id="7" name="Ink 6">
                <a:extLst>
                  <a:ext uri="{FF2B5EF4-FFF2-40B4-BE49-F238E27FC236}">
                    <a16:creationId xmlns:a16="http://schemas.microsoft.com/office/drawing/2014/main" id="{444F487E-6BB6-384E-F0C5-7B88BF460C13}"/>
                  </a:ext>
                </a:extLst>
              </p:cNvPr>
              <p:cNvPicPr/>
              <p:nvPr/>
            </p:nvPicPr>
            <p:blipFill>
              <a:blip r:embed="rId5"/>
              <a:stretch>
                <a:fillRect/>
              </a:stretch>
            </p:blipFill>
            <p:spPr>
              <a:xfrm>
                <a:off x="1497343" y="2502284"/>
                <a:ext cx="4708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4A89ED0-216C-23F3-48D6-FB2DF85C2AD2}"/>
                  </a:ext>
                </a:extLst>
              </p14:cNvPr>
              <p14:cNvContentPartPr/>
              <p14:nvPr/>
            </p14:nvContentPartPr>
            <p14:xfrm>
              <a:off x="8786983" y="795524"/>
              <a:ext cx="1245240" cy="477720"/>
            </p14:xfrm>
          </p:contentPart>
        </mc:Choice>
        <mc:Fallback>
          <p:pic>
            <p:nvPicPr>
              <p:cNvPr id="8" name="Ink 7">
                <a:extLst>
                  <a:ext uri="{FF2B5EF4-FFF2-40B4-BE49-F238E27FC236}">
                    <a16:creationId xmlns:a16="http://schemas.microsoft.com/office/drawing/2014/main" id="{C4A89ED0-216C-23F3-48D6-FB2DF85C2AD2}"/>
                  </a:ext>
                </a:extLst>
              </p:cNvPr>
              <p:cNvPicPr/>
              <p:nvPr/>
            </p:nvPicPr>
            <p:blipFill>
              <a:blip r:embed="rId7"/>
              <a:stretch>
                <a:fillRect/>
              </a:stretch>
            </p:blipFill>
            <p:spPr>
              <a:xfrm>
                <a:off x="8771503" y="780044"/>
                <a:ext cx="1275840" cy="507960"/>
              </a:xfrm>
              <a:prstGeom prst="rect">
                <a:avLst/>
              </a:prstGeom>
            </p:spPr>
          </p:pic>
        </mc:Fallback>
      </mc:AlternateContent>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a:t>
            </a:r>
            <a:r>
              <a:rPr lang="en-US" altLang="en-US" b="1" dirty="0"/>
              <a:t>not vested at grant</a:t>
            </a:r>
            <a:r>
              <a:rPr lang="en-US" altLang="en-US" dirty="0"/>
              <a: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t>
            </a:r>
            <a:r>
              <a:rPr lang="en-US" sz="2400"/>
              <a:t>income </a:t>
            </a:r>
            <a:r>
              <a:rPr lang="en-US" sz="2400" dirty="0"/>
              <a:t>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87431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income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1.16mm (phaseout threshold: 2.89mm)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spid="_x0000_s1025" name="Worksheet" r:id="rId3" imgW="3657600" imgH="1841500" progId="Excel.Sheet.12">
                  <p:embed/>
                </p:oleObj>
              </mc:Choice>
              <mc:Fallback>
                <p:oleObj name="Worksheet" r:id="rId3"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4"/>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17243</TotalTime>
  <Words>4787</Words>
  <Application>Microsoft Office PowerPoint</Application>
  <PresentationFormat>Widescreen</PresentationFormat>
  <Paragraphs>415</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CG Body - Standard</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Different Goals of Tax and Accounting</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237</cp:revision>
  <cp:lastPrinted>2023-01-25T20:40:12Z</cp:lastPrinted>
  <dcterms:created xsi:type="dcterms:W3CDTF">2016-08-01T04:04:31Z</dcterms:created>
  <dcterms:modified xsi:type="dcterms:W3CDTF">2023-02-01T23:10:15Z</dcterms:modified>
</cp:coreProperties>
</file>