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8" r:id="rId2"/>
    <p:sldId id="272" r:id="rId3"/>
    <p:sldId id="274" r:id="rId4"/>
    <p:sldId id="278" r:id="rId5"/>
    <p:sldId id="259" r:id="rId6"/>
    <p:sldId id="269" r:id="rId7"/>
    <p:sldId id="273" r:id="rId8"/>
    <p:sldId id="265" r:id="rId9"/>
    <p:sldId id="261" r:id="rId10"/>
    <p:sldId id="277" r:id="rId11"/>
    <p:sldId id="276" r:id="rId12"/>
    <p:sldId id="266" r:id="rId13"/>
    <p:sldId id="279" r:id="rId14"/>
    <p:sldId id="270" r:id="rId15"/>
    <p:sldId id="271" r:id="rId16"/>
    <p:sldId id="267" r:id="rId17"/>
    <p:sldId id="275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1625-973E-3744-83F0-ED9C7527DDB5}" v="301" dt="2022-03-07T15:09:46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0"/>
    <p:restoredTop sz="94595"/>
  </p:normalViewPr>
  <p:slideViewPr>
    <p:cSldViewPr snapToGrid="0" snapToObjects="1">
      <p:cViewPr varScale="1">
        <p:scale>
          <a:sx n="139" d="100"/>
          <a:sy n="139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  <pc:docChgLst>
    <pc:chgData name="Jeffrey M. Colon" userId="615143b1-cdee-493d-9a9d-1565ce8666d9" providerId="ADAL" clId="{A6881625-973E-3744-83F0-ED9C7527DDB5}"/>
    <pc:docChg chg="undo custSel addSld modSld modMainMaster">
      <pc:chgData name="Jeffrey M. Colon" userId="615143b1-cdee-493d-9a9d-1565ce8666d9" providerId="ADAL" clId="{A6881625-973E-3744-83F0-ED9C7527DDB5}" dt="2022-03-07T15:09:46.306" v="728"/>
      <pc:docMkLst>
        <pc:docMk/>
      </pc:docMkLst>
      <pc:sldChg chg="modSp mod">
        <pc:chgData name="Jeffrey M. Colon" userId="615143b1-cdee-493d-9a9d-1565ce8666d9" providerId="ADAL" clId="{A6881625-973E-3744-83F0-ED9C7527DDB5}" dt="2022-03-04T19:15:37.068" v="0" actId="14100"/>
        <pc:sldMkLst>
          <pc:docMk/>
          <pc:sldMk cId="1463179221" sldId="258"/>
        </pc:sldMkLst>
        <pc:spChg chg="mod">
          <ac:chgData name="Jeffrey M. Colon" userId="615143b1-cdee-493d-9a9d-1565ce8666d9" providerId="ADAL" clId="{A6881625-973E-3744-83F0-ED9C7527DDB5}" dt="2022-03-04T19:15:37.068" v="0" actId="14100"/>
          <ac:spMkLst>
            <pc:docMk/>
            <pc:sldMk cId="1463179221" sldId="258"/>
            <ac:spMk id="18443" creationId="{00000000-0000-0000-0000-000000000000}"/>
          </ac:spMkLst>
        </pc:spChg>
      </pc:sldChg>
      <pc:sldChg chg="modAnim">
        <pc:chgData name="Jeffrey M. Colon" userId="615143b1-cdee-493d-9a9d-1565ce8666d9" providerId="ADAL" clId="{A6881625-973E-3744-83F0-ED9C7527DDB5}" dt="2022-03-06T19:52:42.826" v="145"/>
        <pc:sldMkLst>
          <pc:docMk/>
          <pc:sldMk cId="831894403" sldId="259"/>
        </pc:sldMkLst>
      </pc:sldChg>
      <pc:sldChg chg="modSp mod modAnim">
        <pc:chgData name="Jeffrey M. Colon" userId="615143b1-cdee-493d-9a9d-1565ce8666d9" providerId="ADAL" clId="{A6881625-973E-3744-83F0-ED9C7527DDB5}" dt="2022-03-07T14:36:11.508" v="511" actId="113"/>
        <pc:sldMkLst>
          <pc:docMk/>
          <pc:sldMk cId="1465290555" sldId="261"/>
        </pc:sldMkLst>
        <pc:spChg chg="mod">
          <ac:chgData name="Jeffrey M. Colon" userId="615143b1-cdee-493d-9a9d-1565ce8666d9" providerId="ADAL" clId="{A6881625-973E-3744-83F0-ED9C7527DDB5}" dt="2022-03-07T14:36:11.508" v="511" actId="113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6T20:00:04.910" v="181"/>
        <pc:sldMkLst>
          <pc:docMk/>
          <pc:sldMk cId="124230170" sldId="265"/>
        </pc:sldMkLst>
        <pc:spChg chg="mod">
          <ac:chgData name="Jeffrey M. Colon" userId="615143b1-cdee-493d-9a9d-1565ce8666d9" providerId="ADAL" clId="{A6881625-973E-3744-83F0-ED9C7527DDB5}" dt="2022-03-05T14:23:12.650" v="141" actId="20577"/>
          <ac:spMkLst>
            <pc:docMk/>
            <pc:sldMk cId="124230170" sldId="265"/>
            <ac:spMk id="7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1.871" v="64" actId="404"/>
          <ac:spMkLst>
            <pc:docMk/>
            <pc:sldMk cId="124230170" sldId="265"/>
            <ac:spMk id="13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5T13:45:45.173" v="65" actId="404"/>
          <ac:spMkLst>
            <pc:docMk/>
            <pc:sldMk cId="124230170" sldId="265"/>
            <ac:spMk id="23" creationId="{00000000-0000-0000-0000-000000000000}"/>
          </ac:spMkLst>
        </pc:spChg>
      </pc:sldChg>
      <pc:sldChg chg="addSp delSp modSp mod delAnim modAnim">
        <pc:chgData name="Jeffrey M. Colon" userId="615143b1-cdee-493d-9a9d-1565ce8666d9" providerId="ADAL" clId="{A6881625-973E-3744-83F0-ED9C7527DDB5}" dt="2022-03-07T15:04:08.620" v="623"/>
        <pc:sldMkLst>
          <pc:docMk/>
          <pc:sldMk cId="875005026" sldId="266"/>
        </pc:sldMkLst>
        <pc:spChg chg="add mod">
          <ac:chgData name="Jeffrey M. Colon" userId="615143b1-cdee-493d-9a9d-1565ce8666d9" providerId="ADAL" clId="{A6881625-973E-3744-83F0-ED9C7527DDB5}" dt="2022-03-07T14:38:46.071" v="543" actId="113"/>
          <ac:spMkLst>
            <pc:docMk/>
            <pc:sldMk cId="875005026" sldId="266"/>
            <ac:spMk id="5" creationId="{572DBA9B-2D27-EF40-80E7-496ABD0B84B6}"/>
          </ac:spMkLst>
        </pc:spChg>
        <pc:spChg chg="mod">
          <ac:chgData name="Jeffrey M. Colon" userId="615143b1-cdee-493d-9a9d-1565ce8666d9" providerId="ADAL" clId="{A6881625-973E-3744-83F0-ED9C7527DDB5}" dt="2022-03-07T14:39:29.654" v="557" actId="1076"/>
          <ac:spMkLst>
            <pc:docMk/>
            <pc:sldMk cId="875005026" sldId="266"/>
            <ac:spMk id="11" creationId="{00000000-0000-0000-0000-000000000000}"/>
          </ac:spMkLst>
        </pc:spChg>
        <pc:spChg chg="mod">
          <ac:chgData name="Jeffrey M. Colon" userId="615143b1-cdee-493d-9a9d-1565ce8666d9" providerId="ADAL" clId="{A6881625-973E-3744-83F0-ED9C7527DDB5}" dt="2022-03-07T14:40:08.862" v="565" actId="1076"/>
          <ac:spMkLst>
            <pc:docMk/>
            <pc:sldMk cId="875005026" sldId="266"/>
            <ac:spMk id="14" creationId="{00000000-0000-0000-0000-000000000000}"/>
          </ac:spMkLst>
        </pc:spChg>
        <pc:spChg chg="del">
          <ac:chgData name="Jeffrey M. Colon" userId="615143b1-cdee-493d-9a9d-1565ce8666d9" providerId="ADAL" clId="{A6881625-973E-3744-83F0-ED9C7527DDB5}" dt="2022-03-07T14:39:56.238" v="562" actId="478"/>
          <ac:spMkLst>
            <pc:docMk/>
            <pc:sldMk cId="875005026" sldId="266"/>
            <ac:spMk id="17" creationId="{00000000-0000-0000-0000-000000000000}"/>
          </ac:spMkLst>
        </pc:spChg>
        <pc:spChg chg="add mod">
          <ac:chgData name="Jeffrey M. Colon" userId="615143b1-cdee-493d-9a9d-1565ce8666d9" providerId="ADAL" clId="{A6881625-973E-3744-83F0-ED9C7527DDB5}" dt="2022-03-07T14:41:45.902" v="584" actId="20577"/>
          <ac:spMkLst>
            <pc:docMk/>
            <pc:sldMk cId="875005026" sldId="266"/>
            <ac:spMk id="23" creationId="{80982E09-BFD3-2645-88CD-C9DBF6F96A82}"/>
          </ac:spMkLst>
        </pc:spChg>
        <pc:spChg chg="add mod">
          <ac:chgData name="Jeffrey M. Colon" userId="615143b1-cdee-493d-9a9d-1565ce8666d9" providerId="ADAL" clId="{A6881625-973E-3744-83F0-ED9C7527DDB5}" dt="2022-03-07T14:39:36.584" v="559" actId="1076"/>
          <ac:spMkLst>
            <pc:docMk/>
            <pc:sldMk cId="875005026" sldId="266"/>
            <ac:spMk id="25" creationId="{365198DB-722B-E444-B80D-520AAEF26947}"/>
          </ac:spMkLst>
        </pc:spChg>
        <pc:spChg chg="add mod">
          <ac:chgData name="Jeffrey M. Colon" userId="615143b1-cdee-493d-9a9d-1565ce8666d9" providerId="ADAL" clId="{A6881625-973E-3744-83F0-ED9C7527DDB5}" dt="2022-03-07T14:41:29.480" v="580" actId="1076"/>
          <ac:spMkLst>
            <pc:docMk/>
            <pc:sldMk cId="875005026" sldId="266"/>
            <ac:spMk id="30" creationId="{7CC18919-C218-0946-9FE5-9513B5850120}"/>
          </ac:spMkLst>
        </pc:spChg>
        <pc:spChg chg="add mod">
          <ac:chgData name="Jeffrey M. Colon" userId="615143b1-cdee-493d-9a9d-1565ce8666d9" providerId="ADAL" clId="{A6881625-973E-3744-83F0-ED9C7527DDB5}" dt="2022-03-07T14:41:25.734" v="579" actId="1076"/>
          <ac:spMkLst>
            <pc:docMk/>
            <pc:sldMk cId="875005026" sldId="266"/>
            <ac:spMk id="31" creationId="{6233AF27-0124-6F46-A9E5-3335DFBF742E}"/>
          </ac:spMkLst>
        </pc:spChg>
        <pc:spChg chg="add mod">
          <ac:chgData name="Jeffrey M. Colon" userId="615143b1-cdee-493d-9a9d-1565ce8666d9" providerId="ADAL" clId="{A6881625-973E-3744-83F0-ED9C7527DDB5}" dt="2022-03-07T14:41:41.146" v="582" actId="1076"/>
          <ac:spMkLst>
            <pc:docMk/>
            <pc:sldMk cId="875005026" sldId="266"/>
            <ac:spMk id="33" creationId="{6F1EEE04-8D3A-AE4F-976D-37F8E50F106A}"/>
          </ac:spMkLst>
        </pc:spChg>
        <pc:cxnChg chg="add mod">
          <ac:chgData name="Jeffrey M. Colon" userId="615143b1-cdee-493d-9a9d-1565ce8666d9" providerId="ADAL" clId="{A6881625-973E-3744-83F0-ED9C7527DDB5}" dt="2022-03-07T14:40:08.862" v="565" actId="1076"/>
          <ac:cxnSpMkLst>
            <pc:docMk/>
            <pc:sldMk cId="875005026" sldId="266"/>
            <ac:cxnSpMk id="9" creationId="{E4431771-135B-FB48-A07F-687DEB983FF1}"/>
          </ac:cxnSpMkLst>
        </pc:cxnChg>
      </pc:sldChg>
      <pc:sldChg chg="modSp mod modAnim">
        <pc:chgData name="Jeffrey M. Colon" userId="615143b1-cdee-493d-9a9d-1565ce8666d9" providerId="ADAL" clId="{A6881625-973E-3744-83F0-ED9C7527DDB5}" dt="2022-03-06T19:52:54.075" v="147"/>
        <pc:sldMkLst>
          <pc:docMk/>
          <pc:sldMk cId="1877064066" sldId="269"/>
        </pc:sldMkLst>
        <pc:spChg chg="mod">
          <ac:chgData name="Jeffrey M. Colon" userId="615143b1-cdee-493d-9a9d-1565ce8666d9" providerId="ADAL" clId="{A6881625-973E-3744-83F0-ED9C7527DDB5}" dt="2022-03-05T13:48:20.274" v="109" actId="20577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5:25.699" v="645" actId="20577"/>
        <pc:sldMkLst>
          <pc:docMk/>
          <pc:sldMk cId="1156886430" sldId="270"/>
        </pc:sldMkLst>
        <pc:spChg chg="mod">
          <ac:chgData name="Jeffrey M. Colon" userId="615143b1-cdee-493d-9a9d-1565ce8666d9" providerId="ADAL" clId="{A6881625-973E-3744-83F0-ED9C7527DDB5}" dt="2022-03-07T15:05:25.699" v="645" actId="20577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7T15:09:28.560" v="726" actId="20577"/>
        <pc:sldMkLst>
          <pc:docMk/>
          <pc:sldMk cId="881930827" sldId="271"/>
        </pc:sldMkLst>
        <pc:spChg chg="mod">
          <ac:chgData name="Jeffrey M. Colon" userId="615143b1-cdee-493d-9a9d-1565ce8666d9" providerId="ADAL" clId="{A6881625-973E-3744-83F0-ED9C7527DDB5}" dt="2022-03-07T15:09:28.560" v="726" actId="20577"/>
          <ac:spMkLst>
            <pc:docMk/>
            <pc:sldMk cId="881930827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6881625-973E-3744-83F0-ED9C7527DDB5}" dt="2022-03-06T19:51:34.784" v="143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A6881625-973E-3744-83F0-ED9C7527DDB5}" dt="2022-03-06T19:51:34.784" v="143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 modAnim">
        <pc:chgData name="Jeffrey M. Colon" userId="615143b1-cdee-493d-9a9d-1565ce8666d9" providerId="ADAL" clId="{A6881625-973E-3744-83F0-ED9C7527DDB5}" dt="2022-03-06T19:53:57.299" v="171" actId="20577"/>
        <pc:sldMkLst>
          <pc:docMk/>
          <pc:sldMk cId="283515013" sldId="273"/>
        </pc:sldMkLst>
        <pc:spChg chg="mod">
          <ac:chgData name="Jeffrey M. Colon" userId="615143b1-cdee-493d-9a9d-1565ce8666d9" providerId="ADAL" clId="{A6881625-973E-3744-83F0-ED9C7527DDB5}" dt="2022-03-06T19:53:57.299" v="171" actId="20577"/>
          <ac:spMkLst>
            <pc:docMk/>
            <pc:sldMk cId="283515013" sldId="273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A6881625-973E-3744-83F0-ED9C7527DDB5}" dt="2022-03-05T13:47:19.611" v="73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A6881625-973E-3744-83F0-ED9C7527DDB5}" dt="2022-03-05T13:47:19.611" v="73" actId="20577"/>
          <ac:spMkLst>
            <pc:docMk/>
            <pc:sldMk cId="2154591165" sldId="274"/>
            <ac:spMk id="2" creationId="{F4E6B15B-8531-9149-A075-99D079CB9471}"/>
          </ac:spMkLst>
        </pc:spChg>
      </pc:sldChg>
      <pc:sldChg chg="modSp mod modAnim">
        <pc:chgData name="Jeffrey M. Colon" userId="615143b1-cdee-493d-9a9d-1565ce8666d9" providerId="ADAL" clId="{A6881625-973E-3744-83F0-ED9C7527DDB5}" dt="2022-03-07T15:09:46.306" v="728"/>
        <pc:sldMkLst>
          <pc:docMk/>
          <pc:sldMk cId="2511264878" sldId="275"/>
        </pc:sldMkLst>
        <pc:spChg chg="mod">
          <ac:chgData name="Jeffrey M. Colon" userId="615143b1-cdee-493d-9a9d-1565ce8666d9" providerId="ADAL" clId="{A6881625-973E-3744-83F0-ED9C7527DDB5}" dt="2022-03-05T13:51:37.061" v="136" actId="20577"/>
          <ac:spMkLst>
            <pc:docMk/>
            <pc:sldMk cId="2511264878" sldId="275"/>
            <ac:spMk id="2" creationId="{B4CCBAF5-4688-A846-80EC-C9C582510B12}"/>
          </ac:spMkLst>
        </pc:spChg>
      </pc:sldChg>
      <pc:sldChg chg="modSp mod">
        <pc:chgData name="Jeffrey M. Colon" userId="615143b1-cdee-493d-9a9d-1565ce8666d9" providerId="ADAL" clId="{A6881625-973E-3744-83F0-ED9C7527DDB5}" dt="2022-03-05T13:50:32.462" v="125" actId="20577"/>
        <pc:sldMkLst>
          <pc:docMk/>
          <pc:sldMk cId="1607241008" sldId="276"/>
        </pc:sldMkLst>
        <pc:spChg chg="mod">
          <ac:chgData name="Jeffrey M. Colon" userId="615143b1-cdee-493d-9a9d-1565ce8666d9" providerId="ADAL" clId="{A6881625-973E-3744-83F0-ED9C7527DDB5}" dt="2022-03-05T13:50:32.462" v="125" actId="20577"/>
          <ac:spMkLst>
            <pc:docMk/>
            <pc:sldMk cId="1607241008" sldId="276"/>
            <ac:spMk id="2" creationId="{5C81E730-262D-D34A-A136-86682584874B}"/>
          </ac:spMkLst>
        </pc:spChg>
      </pc:sldChg>
      <pc:sldChg chg="modAnim">
        <pc:chgData name="Jeffrey M. Colon" userId="615143b1-cdee-493d-9a9d-1565ce8666d9" providerId="ADAL" clId="{A6881625-973E-3744-83F0-ED9C7527DDB5}" dt="2022-03-07T14:37:02.450" v="513"/>
        <pc:sldMkLst>
          <pc:docMk/>
          <pc:sldMk cId="2890998770" sldId="277"/>
        </pc:sldMkLst>
      </pc:sldChg>
      <pc:sldChg chg="addSp delSp modSp new mod addAnim delAnim modAnim">
        <pc:chgData name="Jeffrey M. Colon" userId="615143b1-cdee-493d-9a9d-1565ce8666d9" providerId="ADAL" clId="{A6881625-973E-3744-83F0-ED9C7527DDB5}" dt="2022-03-07T14:30:49.252" v="510"/>
        <pc:sldMkLst>
          <pc:docMk/>
          <pc:sldMk cId="2048814236" sldId="278"/>
        </pc:sldMkLst>
        <pc:spChg chg="del">
          <ac:chgData name="Jeffrey M. Colon" userId="615143b1-cdee-493d-9a9d-1565ce8666d9" providerId="ADAL" clId="{A6881625-973E-3744-83F0-ED9C7527DDB5}" dt="2022-03-07T14:04:39.163" v="234"/>
          <ac:spMkLst>
            <pc:docMk/>
            <pc:sldMk cId="2048814236" sldId="278"/>
            <ac:spMk id="2" creationId="{543CD8E4-6F34-6C44-9876-F41A62CCA558}"/>
          </ac:spMkLst>
        </pc:spChg>
        <pc:spChg chg="mod">
          <ac:chgData name="Jeffrey M. Colon" userId="615143b1-cdee-493d-9a9d-1565ce8666d9" providerId="ADAL" clId="{A6881625-973E-3744-83F0-ED9C7527DDB5}" dt="2022-03-07T14:02:58.319" v="233" actId="20577"/>
          <ac:spMkLst>
            <pc:docMk/>
            <pc:sldMk cId="2048814236" sldId="278"/>
            <ac:spMk id="3" creationId="{7101E522-EE9C-1E4A-8AB5-E03C74B7FA27}"/>
          </ac:spMkLst>
        </pc:spChg>
        <pc:picChg chg="add mod">
          <ac:chgData name="Jeffrey M. Colon" userId="615143b1-cdee-493d-9a9d-1565ce8666d9" providerId="ADAL" clId="{A6881625-973E-3744-83F0-ED9C7527DDB5}" dt="2022-03-07T14:17:39.633" v="372" actId="14100"/>
          <ac:picMkLst>
            <pc:docMk/>
            <pc:sldMk cId="2048814236" sldId="278"/>
            <ac:picMk id="7" creationId="{DB61CD3F-392C-C448-AF05-5A69D5DBC5A8}"/>
          </ac:picMkLst>
        </pc:picChg>
        <pc:picChg chg="add del mod">
          <ac:chgData name="Jeffrey M. Colon" userId="615143b1-cdee-493d-9a9d-1565ce8666d9" providerId="ADAL" clId="{A6881625-973E-3744-83F0-ED9C7527DDB5}" dt="2022-03-07T14:23:47.880" v="409" actId="478"/>
          <ac:picMkLst>
            <pc:docMk/>
            <pc:sldMk cId="2048814236" sldId="278"/>
            <ac:picMk id="54" creationId="{F41F0D8F-544F-4846-AC15-DFFE797EB031}"/>
          </ac:picMkLst>
        </pc:picChg>
        <pc:picChg chg="add del mod">
          <ac:chgData name="Jeffrey M. Colon" userId="615143b1-cdee-493d-9a9d-1565ce8666d9" providerId="ADAL" clId="{A6881625-973E-3744-83F0-ED9C7527DDB5}" dt="2022-03-07T14:28:20.024" v="499" actId="1035"/>
          <ac:picMkLst>
            <pc:docMk/>
            <pc:sldMk cId="2048814236" sldId="278"/>
            <ac:picMk id="56" creationId="{91EA126B-5E6E-FC4F-B483-A3D3349B19E8}"/>
          </ac:picMkLst>
        </pc:picChg>
        <pc:cxnChg chg="add mod">
          <ac:chgData name="Jeffrey M. Colon" userId="615143b1-cdee-493d-9a9d-1565ce8666d9" providerId="ADAL" clId="{A6881625-973E-3744-83F0-ED9C7527DDB5}" dt="2022-03-07T14:16:54.452" v="362" actId="1076"/>
          <ac:cxnSpMkLst>
            <pc:docMk/>
            <pc:sldMk cId="2048814236" sldId="278"/>
            <ac:cxnSpMk id="9" creationId="{EE98BC0F-870E-7B48-B1A7-5BF72767BCAE}"/>
          </ac:cxnSpMkLst>
        </pc:cxnChg>
        <pc:cxnChg chg="add mod">
          <ac:chgData name="Jeffrey M. Colon" userId="615143b1-cdee-493d-9a9d-1565ce8666d9" providerId="ADAL" clId="{A6881625-973E-3744-83F0-ED9C7527DDB5}" dt="2022-03-07T14:16:56.263" v="363" actId="1076"/>
          <ac:cxnSpMkLst>
            <pc:docMk/>
            <pc:sldMk cId="2048814236" sldId="278"/>
            <ac:cxnSpMk id="10" creationId="{8C237C7D-8197-A440-9D54-CBC30A7052F9}"/>
          </ac:cxnSpMkLst>
        </pc:cxnChg>
        <pc:cxnChg chg="add mod">
          <ac:chgData name="Jeffrey M. Colon" userId="615143b1-cdee-493d-9a9d-1565ce8666d9" providerId="ADAL" clId="{A6881625-973E-3744-83F0-ED9C7527DDB5}" dt="2022-03-07T14:16:58.373" v="364" actId="1076"/>
          <ac:cxnSpMkLst>
            <pc:docMk/>
            <pc:sldMk cId="2048814236" sldId="278"/>
            <ac:cxnSpMk id="12" creationId="{2CEBDC1A-BCD1-DE40-A989-743E80C34E7B}"/>
          </ac:cxnSpMkLst>
        </pc:cxnChg>
        <pc:cxnChg chg="add mod">
          <ac:chgData name="Jeffrey M. Colon" userId="615143b1-cdee-493d-9a9d-1565ce8666d9" providerId="ADAL" clId="{A6881625-973E-3744-83F0-ED9C7527DDB5}" dt="2022-03-07T14:17:01.653" v="365" actId="1076"/>
          <ac:cxnSpMkLst>
            <pc:docMk/>
            <pc:sldMk cId="2048814236" sldId="278"/>
            <ac:cxnSpMk id="14" creationId="{60F39041-E0C2-654E-96EE-F972F6279541}"/>
          </ac:cxnSpMkLst>
        </pc:cxnChg>
        <pc:cxnChg chg="add mod">
          <ac:chgData name="Jeffrey M. Colon" userId="615143b1-cdee-493d-9a9d-1565ce8666d9" providerId="ADAL" clId="{A6881625-973E-3744-83F0-ED9C7527DDB5}" dt="2022-03-07T14:20:12.252" v="391" actId="1076"/>
          <ac:cxnSpMkLst>
            <pc:docMk/>
            <pc:sldMk cId="2048814236" sldId="278"/>
            <ac:cxnSpMk id="19" creationId="{C40DB2C6-8B2C-3649-AD36-523513E9FD70}"/>
          </ac:cxnSpMkLst>
        </pc:cxnChg>
        <pc:cxnChg chg="add mod">
          <ac:chgData name="Jeffrey M. Colon" userId="615143b1-cdee-493d-9a9d-1565ce8666d9" providerId="ADAL" clId="{A6881625-973E-3744-83F0-ED9C7527DDB5}" dt="2022-03-07T14:21:27.917" v="397" actId="692"/>
          <ac:cxnSpMkLst>
            <pc:docMk/>
            <pc:sldMk cId="2048814236" sldId="278"/>
            <ac:cxnSpMk id="21" creationId="{2C20816B-CC5B-A742-A58D-C4D9A0E42628}"/>
          </ac:cxnSpMkLst>
        </pc:cxnChg>
        <pc:cxnChg chg="add del mod">
          <ac:chgData name="Jeffrey M. Colon" userId="615143b1-cdee-493d-9a9d-1565ce8666d9" providerId="ADAL" clId="{A6881625-973E-3744-83F0-ED9C7527DDB5}" dt="2022-03-07T14:20:44.023" v="394" actId="478"/>
          <ac:cxnSpMkLst>
            <pc:docMk/>
            <pc:sldMk cId="2048814236" sldId="278"/>
            <ac:cxnSpMk id="23" creationId="{2563E18E-3660-4E4F-BBEE-7F3AFB4CBCF9}"/>
          </ac:cxnSpMkLst>
        </pc:cxnChg>
        <pc:cxnChg chg="add del mod">
          <ac:chgData name="Jeffrey M. Colon" userId="615143b1-cdee-493d-9a9d-1565ce8666d9" providerId="ADAL" clId="{A6881625-973E-3744-83F0-ED9C7527DDB5}" dt="2022-03-07T14:28:14.308" v="488" actId="478"/>
          <ac:cxnSpMkLst>
            <pc:docMk/>
            <pc:sldMk cId="2048814236" sldId="278"/>
            <ac:cxnSpMk id="25" creationId="{2D5586BE-A3F8-4341-B1C9-E23BED78C284}"/>
          </ac:cxnSpMkLst>
        </pc:cxnChg>
        <pc:cxnChg chg="add mod">
          <ac:chgData name="Jeffrey M. Colon" userId="615143b1-cdee-493d-9a9d-1565ce8666d9" providerId="ADAL" clId="{A6881625-973E-3744-83F0-ED9C7527DDB5}" dt="2022-03-07T14:17:43.874" v="373" actId="1076"/>
          <ac:cxnSpMkLst>
            <pc:docMk/>
            <pc:sldMk cId="2048814236" sldId="278"/>
            <ac:cxnSpMk id="27" creationId="{9515755A-169D-F94F-A249-215BB0A81953}"/>
          </ac:cxnSpMkLst>
        </pc:cxnChg>
        <pc:cxnChg chg="add mod">
          <ac:chgData name="Jeffrey M. Colon" userId="615143b1-cdee-493d-9a9d-1565ce8666d9" providerId="ADAL" clId="{A6881625-973E-3744-83F0-ED9C7527DDB5}" dt="2022-03-07T14:18:44.591" v="383" actId="1076"/>
          <ac:cxnSpMkLst>
            <pc:docMk/>
            <pc:sldMk cId="2048814236" sldId="278"/>
            <ac:cxnSpMk id="29" creationId="{7A362ACC-BCD2-004F-871E-4DB9FB55EEF6}"/>
          </ac:cxnSpMkLst>
        </pc:cxnChg>
        <pc:cxnChg chg="add del mod">
          <ac:chgData name="Jeffrey M. Colon" userId="615143b1-cdee-493d-9a9d-1565ce8666d9" providerId="ADAL" clId="{A6881625-973E-3744-83F0-ED9C7527DDB5}" dt="2022-03-07T14:10:45.309" v="287" actId="478"/>
          <ac:cxnSpMkLst>
            <pc:docMk/>
            <pc:sldMk cId="2048814236" sldId="278"/>
            <ac:cxnSpMk id="30" creationId="{125ACC6E-2A98-824F-A7A0-BF8B1F5A36C8}"/>
          </ac:cxnSpMkLst>
        </pc:cxnChg>
        <pc:cxnChg chg="add mod">
          <ac:chgData name="Jeffrey M. Colon" userId="615143b1-cdee-493d-9a9d-1565ce8666d9" providerId="ADAL" clId="{A6881625-973E-3744-83F0-ED9C7527DDB5}" dt="2022-03-07T14:18:50.938" v="384" actId="1076"/>
          <ac:cxnSpMkLst>
            <pc:docMk/>
            <pc:sldMk cId="2048814236" sldId="278"/>
            <ac:cxnSpMk id="32" creationId="{BC0AB77E-99F8-A44B-9EB8-562A7DCE1EF2}"/>
          </ac:cxnSpMkLst>
        </pc:cxnChg>
        <pc:cxnChg chg="add mod">
          <ac:chgData name="Jeffrey M. Colon" userId="615143b1-cdee-493d-9a9d-1565ce8666d9" providerId="ADAL" clId="{A6881625-973E-3744-83F0-ED9C7527DDB5}" dt="2022-03-07T14:21:42.445" v="404" actId="14100"/>
          <ac:cxnSpMkLst>
            <pc:docMk/>
            <pc:sldMk cId="2048814236" sldId="278"/>
            <ac:cxnSpMk id="50" creationId="{CCF85854-D557-D74A-993A-E9B1DFFEEDC1}"/>
          </ac:cxnSpMkLst>
        </pc:cxnChg>
        <pc:cxnChg chg="add mod">
          <ac:chgData name="Jeffrey M. Colon" userId="615143b1-cdee-493d-9a9d-1565ce8666d9" providerId="ADAL" clId="{A6881625-973E-3744-83F0-ED9C7527DDB5}" dt="2022-03-07T14:27:57.535" v="485" actId="1076"/>
          <ac:cxnSpMkLst>
            <pc:docMk/>
            <pc:sldMk cId="2048814236" sldId="278"/>
            <ac:cxnSpMk id="52" creationId="{C86302C5-31C0-6649-B672-92C46CB8AF8A}"/>
          </ac:cxnSpMkLst>
        </pc:cxnChg>
        <pc:cxnChg chg="add mod">
          <ac:chgData name="Jeffrey M. Colon" userId="615143b1-cdee-493d-9a9d-1565ce8666d9" providerId="ADAL" clId="{A6881625-973E-3744-83F0-ED9C7527DDB5}" dt="2022-03-07T14:25:06.574" v="424" actId="692"/>
          <ac:cxnSpMkLst>
            <pc:docMk/>
            <pc:sldMk cId="2048814236" sldId="278"/>
            <ac:cxnSpMk id="58" creationId="{155268DB-103B-9948-B682-4B00054C48DE}"/>
          </ac:cxnSpMkLst>
        </pc:cxnChg>
        <pc:cxnChg chg="add mod">
          <ac:chgData name="Jeffrey M. Colon" userId="615143b1-cdee-493d-9a9d-1565ce8666d9" providerId="ADAL" clId="{A6881625-973E-3744-83F0-ED9C7527DDB5}" dt="2022-03-07T14:25:28.842" v="429" actId="14100"/>
          <ac:cxnSpMkLst>
            <pc:docMk/>
            <pc:sldMk cId="2048814236" sldId="278"/>
            <ac:cxnSpMk id="59" creationId="{64B69D90-D9B8-D548-8CAB-C3687050BCBB}"/>
          </ac:cxnSpMkLst>
        </pc:cxnChg>
        <pc:cxnChg chg="add mod">
          <ac:chgData name="Jeffrey M. Colon" userId="615143b1-cdee-493d-9a9d-1565ce8666d9" providerId="ADAL" clId="{A6881625-973E-3744-83F0-ED9C7527DDB5}" dt="2022-03-07T14:25:53.356" v="434" actId="14100"/>
          <ac:cxnSpMkLst>
            <pc:docMk/>
            <pc:sldMk cId="2048814236" sldId="278"/>
            <ac:cxnSpMk id="62" creationId="{AE1D75E3-9492-D548-850D-00D9E3301097}"/>
          </ac:cxnSpMkLst>
        </pc:cxnChg>
        <pc:cxnChg chg="add del mod">
          <ac:chgData name="Jeffrey M. Colon" userId="615143b1-cdee-493d-9a9d-1565ce8666d9" providerId="ADAL" clId="{A6881625-973E-3744-83F0-ED9C7527DDB5}" dt="2022-03-07T14:25:45.259" v="432"/>
          <ac:cxnSpMkLst>
            <pc:docMk/>
            <pc:sldMk cId="2048814236" sldId="278"/>
            <ac:cxnSpMk id="63" creationId="{FD7AC46E-3986-9549-9A30-4654E6121152}"/>
          </ac:cxnSpMkLst>
        </pc:cxnChg>
      </pc:sldChg>
      <pc:sldChg chg="addSp delSp modSp new mod modAnim">
        <pc:chgData name="Jeffrey M. Colon" userId="615143b1-cdee-493d-9a9d-1565ce8666d9" providerId="ADAL" clId="{A6881625-973E-3744-83F0-ED9C7527DDB5}" dt="2022-03-07T15:08:33.711" v="700"/>
        <pc:sldMkLst>
          <pc:docMk/>
          <pc:sldMk cId="2195923979" sldId="279"/>
        </pc:sldMkLst>
        <pc:spChg chg="add del">
          <ac:chgData name="Jeffrey M. Colon" userId="615143b1-cdee-493d-9a9d-1565ce8666d9" providerId="ADAL" clId="{A6881625-973E-3744-83F0-ED9C7527DDB5}" dt="2022-03-07T15:07:03.470" v="681"/>
          <ac:spMkLst>
            <pc:docMk/>
            <pc:sldMk cId="2195923979" sldId="279"/>
            <ac:spMk id="2" creationId="{C09EF198-8745-C94F-9B3E-1228D562B10A}"/>
          </ac:spMkLst>
        </pc:spChg>
        <pc:spChg chg="mod">
          <ac:chgData name="Jeffrey M. Colon" userId="615143b1-cdee-493d-9a9d-1565ce8666d9" providerId="ADAL" clId="{A6881625-973E-3744-83F0-ED9C7527DDB5}" dt="2022-03-07T15:06:29.222" v="675" actId="20577"/>
          <ac:spMkLst>
            <pc:docMk/>
            <pc:sldMk cId="2195923979" sldId="279"/>
            <ac:spMk id="3" creationId="{9229034B-A339-9745-AF29-4BD00D5D1C7F}"/>
          </ac:spMkLst>
        </pc:spChg>
        <pc:picChg chg="add del mod">
          <ac:chgData name="Jeffrey M. Colon" userId="615143b1-cdee-493d-9a9d-1565ce8666d9" providerId="ADAL" clId="{A6881625-973E-3744-83F0-ED9C7527DDB5}" dt="2022-03-07T15:06:59.745" v="680"/>
          <ac:picMkLst>
            <pc:docMk/>
            <pc:sldMk cId="2195923979" sldId="279"/>
            <ac:picMk id="7" creationId="{C4DD8B14-B09B-454C-9BDB-6E5B5D43947C}"/>
          </ac:picMkLst>
        </pc:picChg>
        <pc:picChg chg="add mod">
          <ac:chgData name="Jeffrey M. Colon" userId="615143b1-cdee-493d-9a9d-1565ce8666d9" providerId="ADAL" clId="{A6881625-973E-3744-83F0-ED9C7527DDB5}" dt="2022-03-07T15:07:16.945" v="687" actId="14100"/>
          <ac:picMkLst>
            <pc:docMk/>
            <pc:sldMk cId="2195923979" sldId="279"/>
            <ac:picMk id="9" creationId="{E4645015-1A0C-B348-9299-3FD49DC93A73}"/>
          </ac:picMkLst>
        </pc:picChg>
        <pc:cxnChg chg="add mod">
          <ac:chgData name="Jeffrey M. Colon" userId="615143b1-cdee-493d-9a9d-1565ce8666d9" providerId="ADAL" clId="{A6881625-973E-3744-83F0-ED9C7527DDB5}" dt="2022-03-07T15:07:41.716" v="690" actId="692"/>
          <ac:cxnSpMkLst>
            <pc:docMk/>
            <pc:sldMk cId="2195923979" sldId="279"/>
            <ac:cxnSpMk id="11" creationId="{2DFC23BF-596B-8548-900C-71EFC3C4F3F9}"/>
          </ac:cxnSpMkLst>
        </pc:cxnChg>
        <pc:cxnChg chg="add mod">
          <ac:chgData name="Jeffrey M. Colon" userId="615143b1-cdee-493d-9a9d-1565ce8666d9" providerId="ADAL" clId="{A6881625-973E-3744-83F0-ED9C7527DDB5}" dt="2022-03-07T15:07:49.087" v="692" actId="1076"/>
          <ac:cxnSpMkLst>
            <pc:docMk/>
            <pc:sldMk cId="2195923979" sldId="279"/>
            <ac:cxnSpMk id="12" creationId="{5E652D04-FEA1-FB4C-8F49-81C0D9B23153}"/>
          </ac:cxnSpMkLst>
        </pc:cxnChg>
        <pc:cxnChg chg="add mod">
          <ac:chgData name="Jeffrey M. Colon" userId="615143b1-cdee-493d-9a9d-1565ce8666d9" providerId="ADAL" clId="{A6881625-973E-3744-83F0-ED9C7527DDB5}" dt="2022-03-07T15:07:55.310" v="694" actId="1076"/>
          <ac:cxnSpMkLst>
            <pc:docMk/>
            <pc:sldMk cId="2195923979" sldId="279"/>
            <ac:cxnSpMk id="13" creationId="{A1495630-3AFF-544F-B775-BB35F0C34754}"/>
          </ac:cxnSpMkLst>
        </pc:cxnChg>
        <pc:cxnChg chg="add mod">
          <ac:chgData name="Jeffrey M. Colon" userId="615143b1-cdee-493d-9a9d-1565ce8666d9" providerId="ADAL" clId="{A6881625-973E-3744-83F0-ED9C7527DDB5}" dt="2022-03-07T15:08:05.520" v="697" actId="14100"/>
          <ac:cxnSpMkLst>
            <pc:docMk/>
            <pc:sldMk cId="2195923979" sldId="279"/>
            <ac:cxnSpMk id="14" creationId="{388E5937-1236-9E47-82DC-23E4A9222EF1}"/>
          </ac:cxnSpMkLst>
        </pc:cxnChg>
      </pc:sldChg>
      <pc:sldMasterChg chg="modSp mod">
        <pc:chgData name="Jeffrey M. Colon" userId="615143b1-cdee-493d-9a9d-1565ce8666d9" providerId="ADAL" clId="{A6881625-973E-3744-83F0-ED9C7527DDB5}" dt="2022-03-05T14:21:57.474" v="138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A6881625-973E-3744-83F0-ED9C7527DDB5}" dt="2022-03-05T14:21:57.474" v="138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0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5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9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10993" y="3048000"/>
            <a:ext cx="1343718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recognizes capital gain/loss, subject to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5929" y="2876193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5929" y="450596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DBA9B-2D27-EF40-80E7-496ABD0B84B6}"/>
              </a:ext>
            </a:extLst>
          </p:cNvPr>
          <p:cNvSpPr txBox="1"/>
          <p:nvPr/>
        </p:nvSpPr>
        <p:spPr>
          <a:xfrm>
            <a:off x="2854752" y="2310528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82E09-BFD3-2645-88CD-C9DBF6F96A82}"/>
              </a:ext>
            </a:extLst>
          </p:cNvPr>
          <p:cNvSpPr txBox="1"/>
          <p:nvPr/>
        </p:nvSpPr>
        <p:spPr>
          <a:xfrm>
            <a:off x="1062396" y="3545105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198DB-722B-E444-B80D-520AAEF26947}"/>
              </a:ext>
            </a:extLst>
          </p:cNvPr>
          <p:cNvSpPr txBox="1"/>
          <p:nvPr/>
        </p:nvSpPr>
        <p:spPr>
          <a:xfrm>
            <a:off x="8348249" y="2457164"/>
            <a:ext cx="78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shares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31771-135B-FB48-A07F-687DEB983FF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360228" y="3790593"/>
            <a:ext cx="0" cy="715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C18919-C218-0946-9FE5-9513B5850120}"/>
              </a:ext>
            </a:extLst>
          </p:cNvPr>
          <p:cNvSpPr txBox="1"/>
          <p:nvPr/>
        </p:nvSpPr>
        <p:spPr>
          <a:xfrm>
            <a:off x="8355873" y="4036757"/>
            <a:ext cx="907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X shares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3AF27-0124-6F46-A9E5-3335DFBF742E}"/>
              </a:ext>
            </a:extLst>
          </p:cNvPr>
          <p:cNvSpPr txBox="1"/>
          <p:nvPr/>
        </p:nvSpPr>
        <p:spPr>
          <a:xfrm>
            <a:off x="7399722" y="4036757"/>
            <a:ext cx="98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Y shares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1EEE04-8D3A-AE4F-976D-37F8E50F106A}"/>
              </a:ext>
            </a:extLst>
          </p:cNvPr>
          <p:cNvSpPr txBox="1"/>
          <p:nvPr/>
        </p:nvSpPr>
        <p:spPr>
          <a:xfrm>
            <a:off x="2839762" y="4092709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shares</a:t>
            </a:r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39" grpId="0"/>
      <p:bldP spid="42" grpId="0"/>
      <p:bldP spid="5" grpId="0"/>
      <p:bldP spid="23" grpId="0"/>
      <p:bldP spid="25" grpId="0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4645015-1A0C-B348-9299-3FD49DC9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258220"/>
            <a:ext cx="10597895" cy="27834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29034B-A339-9745-AF29-4BD00D5D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F7E47-8C85-A645-BF7E-E24F7297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5BF7-FB2E-FA4C-A052-009A635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FC23BF-596B-8548-900C-71EFC3C4F3F9}"/>
              </a:ext>
            </a:extLst>
          </p:cNvPr>
          <p:cNvCxnSpPr/>
          <p:nvPr/>
        </p:nvCxnSpPr>
        <p:spPr>
          <a:xfrm>
            <a:off x="2414016" y="22585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52D04-FEA1-FB4C-8F49-81C0D9B23153}"/>
              </a:ext>
            </a:extLst>
          </p:cNvPr>
          <p:cNvCxnSpPr/>
          <p:nvPr/>
        </p:nvCxnSpPr>
        <p:spPr>
          <a:xfrm>
            <a:off x="2557272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495630-3AFF-544F-B775-BB35F0C34754}"/>
              </a:ext>
            </a:extLst>
          </p:cNvPr>
          <p:cNvCxnSpPr/>
          <p:nvPr/>
        </p:nvCxnSpPr>
        <p:spPr>
          <a:xfrm>
            <a:off x="4815840" y="3096768"/>
            <a:ext cx="18928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8E5937-1236-9E47-82DC-23E4A9222EF1}"/>
              </a:ext>
            </a:extLst>
          </p:cNvPr>
          <p:cNvCxnSpPr>
            <a:cxnSpLocks/>
          </p:cNvCxnSpPr>
          <p:nvPr/>
        </p:nvCxnSpPr>
        <p:spPr>
          <a:xfrm>
            <a:off x="5149596" y="3572256"/>
            <a:ext cx="552145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 [acquired]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</a:t>
            </a:r>
            <a:r>
              <a:rPr lang="en-US" altLang="en-US" sz="2800" dirty="0"/>
              <a:t>§</a:t>
            </a:r>
            <a:r>
              <a:rPr lang="en-US" sz="2800" dirty="0"/>
              <a:t>302(b) are applied to the stock of </a:t>
            </a:r>
            <a:r>
              <a:rPr lang="en-US" sz="2800" b="1" i="1" dirty="0"/>
              <a:t>issuing [acquired]</a:t>
            </a:r>
            <a:r>
              <a:rPr lang="en-US" sz="2800" i="1" dirty="0"/>
              <a:t>. </a:t>
            </a:r>
            <a:r>
              <a:rPr lang="en-US" altLang="en-US" sz="2800" dirty="0"/>
              <a:t>§304(b)(1).</a:t>
            </a:r>
            <a:endParaRPr lang="en-US" altLang="en-US" dirty="0"/>
          </a:p>
          <a:p>
            <a:pPr lvl="1"/>
            <a:r>
              <a:rPr lang="en-US" altLang="en-US" sz="2400" dirty="0"/>
              <a:t>The same modifications of the §318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</a:t>
            </a:r>
            <a:r>
              <a:rPr lang="en-US" altLang="en-US" sz="2400" dirty="0" err="1">
                <a:ea typeface="ＭＳ Ｐゴシック" charset="-128"/>
              </a:rPr>
              <a:t>E&amp;Ps</a:t>
            </a:r>
            <a:r>
              <a:rPr lang="en-US" altLang="en-US" sz="2400" dirty="0">
                <a:ea typeface="ＭＳ Ｐゴシック" charset="-128"/>
              </a:rPr>
              <a:t>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(parent)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Prop.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 (withdrawn);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 (withdrawn).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</a:t>
            </a:r>
            <a:r>
              <a:rPr lang="en-US" altLang="en-US" sz="2800" dirty="0"/>
              <a:t>§</a:t>
            </a:r>
            <a:r>
              <a:rPr lang="en-US" sz="2800" dirty="0"/>
              <a:t>304 takes precedence for the non-stock consideration, and </a:t>
            </a:r>
            <a:r>
              <a:rPr lang="en-US" altLang="en-US" sz="2800" dirty="0"/>
              <a:t>§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§304,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</a:t>
            </a:r>
            <a:r>
              <a:rPr lang="en-US" altLang="en-US" sz="3600" dirty="0"/>
              <a:t>§</a:t>
            </a:r>
            <a:r>
              <a:rPr lang="en-US" sz="3600" dirty="0"/>
              <a:t>304 applies, the payment for stock is treated as a </a:t>
            </a:r>
            <a:r>
              <a:rPr lang="en-US" sz="3600" b="1" dirty="0"/>
              <a:t>redemption</a:t>
            </a:r>
            <a:r>
              <a:rPr lang="en-US" sz="3600" dirty="0"/>
              <a:t> of </a:t>
            </a:r>
            <a:r>
              <a:rPr lang="en-US" sz="3600" b="1" u="sng" dirty="0"/>
              <a:t>acquiring</a:t>
            </a:r>
            <a:r>
              <a:rPr lang="en-US" sz="3600" b="1" dirty="0"/>
              <a:t>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</a:t>
            </a:r>
            <a:r>
              <a:rPr lang="en-US" altLang="en-US" sz="2400" dirty="0"/>
              <a:t>§</a:t>
            </a:r>
            <a:r>
              <a:rPr lang="en-US" dirty="0"/>
              <a:t>312(n)(7))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Dividend taxable to foreigners 		</a:t>
            </a:r>
          </a:p>
          <a:p>
            <a:pPr lvl="1"/>
            <a:r>
              <a:rPr lang="en-US" dirty="0"/>
              <a:t>DRD for US corporate shareholders if dividend, but possibly an extraordinary dividend</a:t>
            </a:r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DB61CD3F-392C-C448-AF05-5A69D5DBC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065" y="560315"/>
            <a:ext cx="11128248" cy="3322398"/>
          </a:xfrm>
          <a:ln w="15875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01E522-EE9C-1E4A-8AB5-E03C74B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883F-D07F-EB47-B567-40BCE3791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1CAE-A25B-A341-B77B-87DB25B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98BC0F-870E-7B48-B1A7-5BF72767BCAE}"/>
              </a:ext>
            </a:extLst>
          </p:cNvPr>
          <p:cNvCxnSpPr>
            <a:cxnSpLocks/>
          </p:cNvCxnSpPr>
          <p:nvPr/>
        </p:nvCxnSpPr>
        <p:spPr>
          <a:xfrm>
            <a:off x="2334114" y="1976410"/>
            <a:ext cx="2179865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37C7D-8197-A440-9D54-CBC30A7052F9}"/>
              </a:ext>
            </a:extLst>
          </p:cNvPr>
          <p:cNvCxnSpPr>
            <a:cxnSpLocks/>
          </p:cNvCxnSpPr>
          <p:nvPr/>
        </p:nvCxnSpPr>
        <p:spPr>
          <a:xfrm>
            <a:off x="5344012" y="1968136"/>
            <a:ext cx="74784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EBDC1A-BCD1-DE40-A989-743E80C34E7B}"/>
              </a:ext>
            </a:extLst>
          </p:cNvPr>
          <p:cNvCxnSpPr>
            <a:cxnSpLocks/>
          </p:cNvCxnSpPr>
          <p:nvPr/>
        </p:nvCxnSpPr>
        <p:spPr>
          <a:xfrm>
            <a:off x="3883986" y="2181932"/>
            <a:ext cx="955113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F39041-E0C2-654E-96EE-F972F6279541}"/>
              </a:ext>
            </a:extLst>
          </p:cNvPr>
          <p:cNvCxnSpPr>
            <a:cxnSpLocks/>
          </p:cNvCxnSpPr>
          <p:nvPr/>
        </p:nvCxnSpPr>
        <p:spPr>
          <a:xfrm>
            <a:off x="5694642" y="2651760"/>
            <a:ext cx="518671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DB2C6-8B2C-3649-AD36-523513E9FD70}"/>
              </a:ext>
            </a:extLst>
          </p:cNvPr>
          <p:cNvCxnSpPr>
            <a:cxnSpLocks/>
          </p:cNvCxnSpPr>
          <p:nvPr/>
        </p:nvCxnSpPr>
        <p:spPr>
          <a:xfrm>
            <a:off x="800535" y="2858588"/>
            <a:ext cx="1266009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0816B-CC5B-A742-A58D-C4D9A0E42628}"/>
              </a:ext>
            </a:extLst>
          </p:cNvPr>
          <p:cNvCxnSpPr>
            <a:cxnSpLocks/>
          </p:cNvCxnSpPr>
          <p:nvPr/>
        </p:nvCxnSpPr>
        <p:spPr>
          <a:xfrm>
            <a:off x="5694642" y="2855104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15755A-169D-F94F-A249-215BB0A81953}"/>
              </a:ext>
            </a:extLst>
          </p:cNvPr>
          <p:cNvCxnSpPr>
            <a:cxnSpLocks/>
          </p:cNvCxnSpPr>
          <p:nvPr/>
        </p:nvCxnSpPr>
        <p:spPr>
          <a:xfrm>
            <a:off x="915815" y="3236540"/>
            <a:ext cx="10108257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362ACC-BCD2-004F-871E-4DB9FB55EEF6}"/>
              </a:ext>
            </a:extLst>
          </p:cNvPr>
          <p:cNvCxnSpPr>
            <a:cxnSpLocks/>
          </p:cNvCxnSpPr>
          <p:nvPr/>
        </p:nvCxnSpPr>
        <p:spPr>
          <a:xfrm>
            <a:off x="836076" y="3447288"/>
            <a:ext cx="10187996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0AB77E-99F8-A44B-9EB8-562A7DCE1EF2}"/>
              </a:ext>
            </a:extLst>
          </p:cNvPr>
          <p:cNvCxnSpPr>
            <a:cxnSpLocks/>
          </p:cNvCxnSpPr>
          <p:nvPr/>
        </p:nvCxnSpPr>
        <p:spPr>
          <a:xfrm>
            <a:off x="800535" y="3644366"/>
            <a:ext cx="78131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85854-D557-D74A-993A-E9B1DFFEEDC1}"/>
              </a:ext>
            </a:extLst>
          </p:cNvPr>
          <p:cNvCxnSpPr>
            <a:cxnSpLocks/>
          </p:cNvCxnSpPr>
          <p:nvPr/>
        </p:nvCxnSpPr>
        <p:spPr>
          <a:xfrm>
            <a:off x="1701109" y="3846137"/>
            <a:ext cx="48094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6302C5-31C0-6649-B672-92C46CB8AF8A}"/>
              </a:ext>
            </a:extLst>
          </p:cNvPr>
          <p:cNvCxnSpPr>
            <a:cxnSpLocks/>
          </p:cNvCxnSpPr>
          <p:nvPr/>
        </p:nvCxnSpPr>
        <p:spPr>
          <a:xfrm>
            <a:off x="6327646" y="3044080"/>
            <a:ext cx="12660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91EA126B-5E6E-FC4F-B483-A3D3349B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" y="4184110"/>
            <a:ext cx="10994899" cy="19812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268DB-103B-9948-B682-4B00054C48DE}"/>
              </a:ext>
            </a:extLst>
          </p:cNvPr>
          <p:cNvCxnSpPr/>
          <p:nvPr/>
        </p:nvCxnSpPr>
        <p:spPr>
          <a:xfrm>
            <a:off x="2999232" y="5212080"/>
            <a:ext cx="42062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B69D90-D9B8-D548-8CAB-C3687050BCBB}"/>
              </a:ext>
            </a:extLst>
          </p:cNvPr>
          <p:cNvCxnSpPr>
            <a:cxnSpLocks/>
          </p:cNvCxnSpPr>
          <p:nvPr/>
        </p:nvCxnSpPr>
        <p:spPr>
          <a:xfrm>
            <a:off x="4165600" y="5657088"/>
            <a:ext cx="168144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1D75E3-9492-D548-850D-00D9E3301097}"/>
              </a:ext>
            </a:extLst>
          </p:cNvPr>
          <p:cNvCxnSpPr>
            <a:cxnSpLocks/>
          </p:cNvCxnSpPr>
          <p:nvPr/>
        </p:nvCxnSpPr>
        <p:spPr>
          <a:xfrm>
            <a:off x="6732016" y="5891784"/>
            <a:ext cx="4716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304(a)(1) is then tested under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§</a:t>
            </a:r>
            <a:r>
              <a:rPr lang="en-US" altLang="en-US" sz="2800" dirty="0">
                <a:ea typeface="ＭＳ Ｐゴシック" charset="-128"/>
              </a:rPr>
              <a:t>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(deemed transactions)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(seller) is treated as if it transferred the stock acquired by the </a:t>
            </a:r>
            <a:r>
              <a:rPr lang="en-US" sz="2600" b="1" i="1" dirty="0"/>
              <a:t>acquiring corporation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altLang="en-US" sz="2800" dirty="0"/>
              <a:t>§</a:t>
            </a:r>
            <a:r>
              <a:rPr lang="en-US" sz="2600" dirty="0"/>
              <a:t>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</a:t>
            </a:r>
            <a:r>
              <a:rPr lang="en-US" altLang="en-US" sz="2800" dirty="0"/>
              <a:t>§</a:t>
            </a:r>
            <a:r>
              <a:rPr lang="en-US" sz="2600" dirty="0"/>
              <a:t>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an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</a:t>
            </a:r>
            <a:r>
              <a:rPr lang="en-US" altLang="en-US" sz="2000" dirty="0"/>
              <a:t>§</a:t>
            </a:r>
            <a:r>
              <a:rPr lang="en-US" sz="2000" dirty="0"/>
              <a:t>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altLang="en-US" sz="2000" dirty="0"/>
              <a:t>§</a:t>
            </a:r>
            <a:r>
              <a:rPr lang="en-US" sz="2000" dirty="0"/>
              <a:t>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</a:t>
            </a:r>
            <a:r>
              <a:rPr lang="en-US" altLang="en-US" sz="2000" dirty="0"/>
              <a:t>§</a:t>
            </a:r>
            <a:r>
              <a:rPr lang="en-US" sz="2000" dirty="0"/>
              <a:t>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termination, or not essentially equivalent to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B</a:t>
            </a:r>
            <a:br>
              <a:rPr lang="en-US" altLang="en-US" sz="1400" b="1" dirty="0"/>
            </a:br>
            <a:r>
              <a:rPr lang="en-US" altLang="en-US" sz="14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</a:t>
            </a:r>
            <a:r>
              <a:rPr lang="en-US" altLang="en-US" sz="2000" b="1" dirty="0">
                <a:ea typeface="ＭＳ Ｐゴシック" charset="-128"/>
              </a:rPr>
              <a:t>current distribution</a:t>
            </a:r>
            <a:r>
              <a:rPr lang="en-US" altLang="en-US" sz="2000" dirty="0">
                <a:ea typeface="ＭＳ Ｐゴシック" charset="-128"/>
              </a:rPr>
              <a:t>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[</a:t>
            </a:r>
            <a:r>
              <a:rPr lang="en-US" altLang="en-US" sz="2000" b="1" i="1" dirty="0" err="1">
                <a:ea typeface="ＭＳ Ｐゴシック" charset="-128"/>
              </a:rPr>
              <a:t>aquired</a:t>
            </a:r>
            <a:r>
              <a:rPr lang="en-US" altLang="en-US" sz="2000" b="1" i="1" dirty="0">
                <a:ea typeface="ＭＳ Ｐゴシック" charset="-128"/>
              </a:rPr>
              <a:t>]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no shares of acquiring are owned,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 (withdrawn),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(withdrawn).   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5539</TotalTime>
  <Words>2042</Words>
  <Application>Microsoft Macintosh PowerPoint</Application>
  <PresentationFormat>Widescreen</PresentationFormat>
  <Paragraphs>186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304(a)(2)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88</cp:revision>
  <cp:lastPrinted>2021-03-09T13:05:12Z</cp:lastPrinted>
  <dcterms:created xsi:type="dcterms:W3CDTF">2016-08-01T04:04:31Z</dcterms:created>
  <dcterms:modified xsi:type="dcterms:W3CDTF">2022-03-07T15:09:53Z</dcterms:modified>
</cp:coreProperties>
</file>