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3" r:id="rId3"/>
    <p:sldId id="414" r:id="rId4"/>
    <p:sldId id="412"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2F722-4654-EE42-9344-24B69F17B4A4}" v="100" dt="2022-03-28T01:59:03.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9"/>
    <p:restoredTop sz="94558"/>
  </p:normalViewPr>
  <p:slideViewPr>
    <p:cSldViewPr>
      <p:cViewPr>
        <p:scale>
          <a:sx n="90" d="100"/>
          <a:sy n="90" d="100"/>
        </p:scale>
        <p:origin x="1376" y="760"/>
      </p:cViewPr>
      <p:guideLst>
        <p:guide orient="horz" pos="2160"/>
        <p:guide pos="2880"/>
      </p:guideLst>
    </p:cSldViewPr>
  </p:slideViewPr>
  <p:outlineViewPr>
    <p:cViewPr>
      <p:scale>
        <a:sx n="33" d="100"/>
        <a:sy n="33" d="100"/>
      </p:scale>
      <p:origin x="0" y="0"/>
    </p:cViewPr>
  </p:outlineViewPr>
  <p:notesTextViewPr>
    <p:cViewPr>
      <p:scale>
        <a:sx n="45" d="100"/>
        <a:sy n="4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2</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3</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4</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 grpId="0" animBg="1"/>
      <p:bldP spid="51" grpId="0" animBg="1"/>
      <p:bldP spid="53" grpId="0" animBg="1"/>
      <p:bldP spid="55" grpId="0" animBg="1"/>
      <p:bldP spid="57" grpId="0" animBg="1"/>
      <p:bldP spid="58" grpId="0"/>
      <p:bldP spid="60" grpId="0" animBg="1"/>
      <p:bldP spid="61" grpId="0" animBg="1"/>
      <p:bldP spid="62" grpId="0" animBg="1"/>
      <p:bldP spid="71" grpId="0" animBg="1"/>
      <p:bldP spid="74" grpId="0"/>
      <p:bldP spid="75" grpId="0" animBg="1"/>
      <p:bldP spid="76" grpId="0"/>
      <p:bldP spid="19"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706400" y="2438398"/>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2</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3</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4</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p:nvPr/>
        </p:nvCxnSpPr>
        <p:spPr>
          <a:xfrm rot="10800000" flipV="1">
            <a:off x="7378043" y="2763185"/>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619152" y="3379134"/>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31324</TotalTime>
  <Words>5991</Words>
  <Application>Microsoft Macintosh PowerPoint</Application>
  <PresentationFormat>On-screen Show (4:3)</PresentationFormat>
  <Paragraphs>691</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vt:lpstr>
      <vt:lpstr>Definition of Reorganization</vt:lpstr>
      <vt:lpstr>Reorganizations: Comparison with Taxable Asset Acquisitions</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2019-04-11T13:26:15Z</cp:lastPrinted>
  <dcterms:created xsi:type="dcterms:W3CDTF">2006-08-02T13:45:39Z</dcterms:created>
  <dcterms:modified xsi:type="dcterms:W3CDTF">2022-03-28T01:59:14Z</dcterms:modified>
</cp:coreProperties>
</file>