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17"/>
  </p:notesMasterIdLst>
  <p:sldIdLst>
    <p:sldId id="258" r:id="rId2"/>
    <p:sldId id="272" r:id="rId3"/>
    <p:sldId id="274" r:id="rId4"/>
    <p:sldId id="259" r:id="rId5"/>
    <p:sldId id="269" r:id="rId6"/>
    <p:sldId id="273" r:id="rId7"/>
    <p:sldId id="265" r:id="rId8"/>
    <p:sldId id="261" r:id="rId9"/>
    <p:sldId id="277" r:id="rId10"/>
    <p:sldId id="276" r:id="rId11"/>
    <p:sldId id="266" r:id="rId12"/>
    <p:sldId id="270" r:id="rId13"/>
    <p:sldId id="271" r:id="rId14"/>
    <p:sldId id="267" r:id="rId15"/>
    <p:sldId id="275" r:id="rId16"/>
  </p:sldIdLst>
  <p:sldSz cx="12192000" cy="6858000"/>
  <p:notesSz cx="7010400" cy="9236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6881625-973E-3744-83F0-ED9C7527DDB5}" v="156" dt="2022-03-06T20:04:29.7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17"/>
    <p:restoredTop sz="94595"/>
  </p:normalViewPr>
  <p:slideViewPr>
    <p:cSldViewPr snapToGrid="0" snapToObjects="1">
      <p:cViewPr varScale="1">
        <p:scale>
          <a:sx n="121" d="100"/>
          <a:sy n="121" d="100"/>
        </p:scale>
        <p:origin x="192" y="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ffrey M. Colon" userId="615143b1-cdee-493d-9a9d-1565ce8666d9" providerId="ADAL" clId="{1F0D1BC9-0CA3-E54A-AF0B-83AA6FC80D59}"/>
    <pc:docChg chg="undo custSel addSld modSld modMainMaster modNotesMaster">
      <pc:chgData name="Jeffrey M. Colon" userId="615143b1-cdee-493d-9a9d-1565ce8666d9" providerId="ADAL" clId="{1F0D1BC9-0CA3-E54A-AF0B-83AA6FC80D59}" dt="2021-03-11T22:22:41.328" v="739" actId="113"/>
      <pc:docMkLst>
        <pc:docMk/>
      </pc:docMkLst>
      <pc:sldChg chg="delSp modSp mod">
        <pc:chgData name="Jeffrey M. Colon" userId="615143b1-cdee-493d-9a9d-1565ce8666d9" providerId="ADAL" clId="{1F0D1BC9-0CA3-E54A-AF0B-83AA6FC80D59}" dt="2021-03-06T18:37:44.760" v="29" actId="20577"/>
        <pc:sldMkLst>
          <pc:docMk/>
          <pc:sldMk cId="1463179221" sldId="258"/>
        </pc:sldMkLst>
        <pc:spChg chg="del mod">
          <ac:chgData name="Jeffrey M. Colon" userId="615143b1-cdee-493d-9a9d-1565ce8666d9" providerId="ADAL" clId="{1F0D1BC9-0CA3-E54A-AF0B-83AA6FC80D59}" dt="2021-03-06T18:37:28.362" v="24" actId="478"/>
          <ac:spMkLst>
            <pc:docMk/>
            <pc:sldMk cId="1463179221" sldId="258"/>
            <ac:spMk id="18438" creationId="{00000000-0000-0000-0000-000000000000}"/>
          </ac:spMkLst>
        </pc:spChg>
        <pc:spChg chg="mod">
          <ac:chgData name="Jeffrey M. Colon" userId="615143b1-cdee-493d-9a9d-1565ce8666d9" providerId="ADAL" clId="{1F0D1BC9-0CA3-E54A-AF0B-83AA6FC80D59}" dt="2021-03-06T18:37:44.760" v="29" actId="20577"/>
          <ac:spMkLst>
            <pc:docMk/>
            <pc:sldMk cId="1463179221" sldId="258"/>
            <ac:spMk id="18453" creationId="{00000000-0000-0000-0000-000000000000}"/>
          </ac:spMkLst>
        </pc:spChg>
        <pc:spChg chg="mod">
          <ac:chgData name="Jeffrey M. Colon" userId="615143b1-cdee-493d-9a9d-1565ce8666d9" providerId="ADAL" clId="{1F0D1BC9-0CA3-E54A-AF0B-83AA6FC80D59}" dt="2021-03-06T18:37:33.837" v="25" actId="14100"/>
          <ac:spMkLst>
            <pc:docMk/>
            <pc:sldMk cId="1463179221" sldId="258"/>
            <ac:spMk id="18454" creationId="{00000000-0000-0000-0000-000000000000}"/>
          </ac:spMkLst>
        </pc:spChg>
      </pc:sldChg>
      <pc:sldChg chg="modSp mod">
        <pc:chgData name="Jeffrey M. Colon" userId="615143b1-cdee-493d-9a9d-1565ce8666d9" providerId="ADAL" clId="{1F0D1BC9-0CA3-E54A-AF0B-83AA6FC80D59}" dt="2021-03-06T19:24:46.516" v="546" actId="27636"/>
        <pc:sldMkLst>
          <pc:docMk/>
          <pc:sldMk cId="1465290555" sldId="261"/>
        </pc:sldMkLst>
        <pc:spChg chg="mod">
          <ac:chgData name="Jeffrey M. Colon" userId="615143b1-cdee-493d-9a9d-1565ce8666d9" providerId="ADAL" clId="{1F0D1BC9-0CA3-E54A-AF0B-83AA6FC80D59}" dt="2021-03-06T19:24:46.516" v="546" actId="27636"/>
          <ac:spMkLst>
            <pc:docMk/>
            <pc:sldMk cId="1465290555" sldId="261"/>
            <ac:spMk id="21509" creationId="{00000000-0000-0000-0000-000000000000}"/>
          </ac:spMkLst>
        </pc:spChg>
      </pc:sldChg>
      <pc:sldChg chg="modSp mod modAnim">
        <pc:chgData name="Jeffrey M. Colon" userId="615143b1-cdee-493d-9a9d-1565ce8666d9" providerId="ADAL" clId="{1F0D1BC9-0CA3-E54A-AF0B-83AA6FC80D59}" dt="2021-03-06T19:15:48.764" v="480"/>
        <pc:sldMkLst>
          <pc:docMk/>
          <pc:sldMk cId="124230170" sldId="265"/>
        </pc:sldMkLst>
        <pc:spChg chg="mod">
          <ac:chgData name="Jeffrey M. Colon" userId="615143b1-cdee-493d-9a9d-1565ce8666d9" providerId="ADAL" clId="{1F0D1BC9-0CA3-E54A-AF0B-83AA6FC80D59}" dt="2021-03-06T19:15:28.305" v="471" actId="1076"/>
          <ac:spMkLst>
            <pc:docMk/>
            <pc:sldMk cId="124230170" sldId="265"/>
            <ac:spMk id="5" creationId="{00000000-0000-0000-0000-000000000000}"/>
          </ac:spMkLst>
        </pc:spChg>
        <pc:spChg chg="mod">
          <ac:chgData name="Jeffrey M. Colon" userId="615143b1-cdee-493d-9a9d-1565ce8666d9" providerId="ADAL" clId="{1F0D1BC9-0CA3-E54A-AF0B-83AA6FC80D59}" dt="2021-03-06T19:15:28.305" v="471" actId="1076"/>
          <ac:spMkLst>
            <pc:docMk/>
            <pc:sldMk cId="124230170" sldId="265"/>
            <ac:spMk id="7" creationId="{00000000-0000-0000-0000-000000000000}"/>
          </ac:spMkLst>
        </pc:spChg>
      </pc:sldChg>
      <pc:sldChg chg="modAnim">
        <pc:chgData name="Jeffrey M. Colon" userId="615143b1-cdee-493d-9a9d-1565ce8666d9" providerId="ADAL" clId="{1F0D1BC9-0CA3-E54A-AF0B-83AA6FC80D59}" dt="2021-03-06T19:19:26.422" v="490"/>
        <pc:sldMkLst>
          <pc:docMk/>
          <pc:sldMk cId="875005026" sldId="266"/>
        </pc:sldMkLst>
      </pc:sldChg>
      <pc:sldChg chg="modSp mod">
        <pc:chgData name="Jeffrey M. Colon" userId="615143b1-cdee-493d-9a9d-1565ce8666d9" providerId="ADAL" clId="{1F0D1BC9-0CA3-E54A-AF0B-83AA6FC80D59}" dt="2021-03-11T20:39:53.511" v="718" actId="20577"/>
        <pc:sldMkLst>
          <pc:docMk/>
          <pc:sldMk cId="1380156774" sldId="267"/>
        </pc:sldMkLst>
        <pc:spChg chg="mod">
          <ac:chgData name="Jeffrey M. Colon" userId="615143b1-cdee-493d-9a9d-1565ce8666d9" providerId="ADAL" clId="{1F0D1BC9-0CA3-E54A-AF0B-83AA6FC80D59}" dt="2021-03-11T20:39:53.511" v="718" actId="20577"/>
          <ac:spMkLst>
            <pc:docMk/>
            <pc:sldMk cId="1380156774" sldId="267"/>
            <ac:spMk id="2" creationId="{00000000-0000-0000-0000-000000000000}"/>
          </ac:spMkLst>
        </pc:spChg>
      </pc:sldChg>
      <pc:sldChg chg="modSp mod">
        <pc:chgData name="Jeffrey M. Colon" userId="615143b1-cdee-493d-9a9d-1565ce8666d9" providerId="ADAL" clId="{1F0D1BC9-0CA3-E54A-AF0B-83AA6FC80D59}" dt="2021-03-11T22:22:41.328" v="739" actId="113"/>
        <pc:sldMkLst>
          <pc:docMk/>
          <pc:sldMk cId="1877064066" sldId="269"/>
        </pc:sldMkLst>
        <pc:spChg chg="mod">
          <ac:chgData name="Jeffrey M. Colon" userId="615143b1-cdee-493d-9a9d-1565ce8666d9" providerId="ADAL" clId="{1F0D1BC9-0CA3-E54A-AF0B-83AA6FC80D59}" dt="2021-03-11T22:22:41.328" v="739" actId="113"/>
          <ac:spMkLst>
            <pc:docMk/>
            <pc:sldMk cId="1877064066" sldId="269"/>
            <ac:spMk id="2" creationId="{00000000-0000-0000-0000-000000000000}"/>
          </ac:spMkLst>
        </pc:spChg>
      </pc:sldChg>
      <pc:sldChg chg="modSp mod">
        <pc:chgData name="Jeffrey M. Colon" userId="615143b1-cdee-493d-9a9d-1565ce8666d9" providerId="ADAL" clId="{1F0D1BC9-0CA3-E54A-AF0B-83AA6FC80D59}" dt="2021-03-06T19:24:26.294" v="543" actId="403"/>
        <pc:sldMkLst>
          <pc:docMk/>
          <pc:sldMk cId="1156886430" sldId="270"/>
        </pc:sldMkLst>
        <pc:spChg chg="mod">
          <ac:chgData name="Jeffrey M. Colon" userId="615143b1-cdee-493d-9a9d-1565ce8666d9" providerId="ADAL" clId="{1F0D1BC9-0CA3-E54A-AF0B-83AA6FC80D59}" dt="2021-03-06T19:24:26.294" v="543" actId="403"/>
          <ac:spMkLst>
            <pc:docMk/>
            <pc:sldMk cId="1156886430" sldId="270"/>
            <ac:spMk id="2" creationId="{00000000-0000-0000-0000-000000000000}"/>
          </ac:spMkLst>
        </pc:spChg>
      </pc:sldChg>
      <pc:sldChg chg="modSp mod modAnim">
        <pc:chgData name="Jeffrey M. Colon" userId="615143b1-cdee-493d-9a9d-1565ce8666d9" providerId="ADAL" clId="{1F0D1BC9-0CA3-E54A-AF0B-83AA6FC80D59}" dt="2021-03-06T18:54:12.992" v="434" actId="113"/>
        <pc:sldMkLst>
          <pc:docMk/>
          <pc:sldMk cId="2836661236" sldId="272"/>
        </pc:sldMkLst>
        <pc:spChg chg="mod">
          <ac:chgData name="Jeffrey M. Colon" userId="615143b1-cdee-493d-9a9d-1565ce8666d9" providerId="ADAL" clId="{1F0D1BC9-0CA3-E54A-AF0B-83AA6FC80D59}" dt="2021-03-06T18:54:12.992" v="434" actId="113"/>
          <ac:spMkLst>
            <pc:docMk/>
            <pc:sldMk cId="2836661236" sldId="272"/>
            <ac:spMk id="2" creationId="{819D129C-ED24-DF4C-9EB0-CE0415EA2706}"/>
          </ac:spMkLst>
        </pc:spChg>
      </pc:sldChg>
      <pc:sldChg chg="modSp mod">
        <pc:chgData name="Jeffrey M. Colon" userId="615143b1-cdee-493d-9a9d-1565ce8666d9" providerId="ADAL" clId="{1F0D1BC9-0CA3-E54A-AF0B-83AA6FC80D59}" dt="2021-03-06T19:00:59.105" v="466" actId="6549"/>
        <pc:sldMkLst>
          <pc:docMk/>
          <pc:sldMk cId="283515013" sldId="273"/>
        </pc:sldMkLst>
        <pc:spChg chg="mod">
          <ac:chgData name="Jeffrey M. Colon" userId="615143b1-cdee-493d-9a9d-1565ce8666d9" providerId="ADAL" clId="{1F0D1BC9-0CA3-E54A-AF0B-83AA6FC80D59}" dt="2021-03-06T19:00:59.105" v="466" actId="6549"/>
          <ac:spMkLst>
            <pc:docMk/>
            <pc:sldMk cId="283515013" sldId="273"/>
            <ac:spMk id="2" creationId="{00000000-0000-0000-0000-000000000000}"/>
          </ac:spMkLst>
        </pc:spChg>
      </pc:sldChg>
      <pc:sldChg chg="modSp new mod modAnim">
        <pc:chgData name="Jeffrey M. Colon" userId="615143b1-cdee-493d-9a9d-1565ce8666d9" providerId="ADAL" clId="{1F0D1BC9-0CA3-E54A-AF0B-83AA6FC80D59}" dt="2021-03-06T18:41:15.055" v="205" actId="20577"/>
        <pc:sldMkLst>
          <pc:docMk/>
          <pc:sldMk cId="2154591165" sldId="274"/>
        </pc:sldMkLst>
        <pc:spChg chg="mod">
          <ac:chgData name="Jeffrey M. Colon" userId="615143b1-cdee-493d-9a9d-1565ce8666d9" providerId="ADAL" clId="{1F0D1BC9-0CA3-E54A-AF0B-83AA6FC80D59}" dt="2021-03-06T18:41:15.055" v="205" actId="20577"/>
          <ac:spMkLst>
            <pc:docMk/>
            <pc:sldMk cId="2154591165" sldId="274"/>
            <ac:spMk id="2" creationId="{F4E6B15B-8531-9149-A075-99D079CB9471}"/>
          </ac:spMkLst>
        </pc:spChg>
        <pc:spChg chg="mod">
          <ac:chgData name="Jeffrey M. Colon" userId="615143b1-cdee-493d-9a9d-1565ce8666d9" providerId="ADAL" clId="{1F0D1BC9-0CA3-E54A-AF0B-83AA6FC80D59}" dt="2021-03-06T18:39:03.118" v="85" actId="20577"/>
          <ac:spMkLst>
            <pc:docMk/>
            <pc:sldMk cId="2154591165" sldId="274"/>
            <ac:spMk id="3" creationId="{467D93F0-188E-5B4E-852D-2AF686D09BDD}"/>
          </ac:spMkLst>
        </pc:spChg>
      </pc:sldChg>
      <pc:sldChg chg="modSp new mod">
        <pc:chgData name="Jeffrey M. Colon" userId="615143b1-cdee-493d-9a9d-1565ce8666d9" providerId="ADAL" clId="{1F0D1BC9-0CA3-E54A-AF0B-83AA6FC80D59}" dt="2021-03-06T19:23:55.491" v="540" actId="20577"/>
        <pc:sldMkLst>
          <pc:docMk/>
          <pc:sldMk cId="2511264878" sldId="275"/>
        </pc:sldMkLst>
        <pc:spChg chg="mod">
          <ac:chgData name="Jeffrey M. Colon" userId="615143b1-cdee-493d-9a9d-1565ce8666d9" providerId="ADAL" clId="{1F0D1BC9-0CA3-E54A-AF0B-83AA6FC80D59}" dt="2021-03-06T19:23:55.491" v="540" actId="20577"/>
          <ac:spMkLst>
            <pc:docMk/>
            <pc:sldMk cId="2511264878" sldId="275"/>
            <ac:spMk id="2" creationId="{B4CCBAF5-4688-A846-80EC-C9C582510B12}"/>
          </ac:spMkLst>
        </pc:spChg>
        <pc:spChg chg="mod">
          <ac:chgData name="Jeffrey M. Colon" userId="615143b1-cdee-493d-9a9d-1565ce8666d9" providerId="ADAL" clId="{1F0D1BC9-0CA3-E54A-AF0B-83AA6FC80D59}" dt="2021-03-06T19:22:44.831" v="518" actId="20577"/>
          <ac:spMkLst>
            <pc:docMk/>
            <pc:sldMk cId="2511264878" sldId="275"/>
            <ac:spMk id="3" creationId="{668A387F-8FFE-1B43-949A-3BABCF6D0936}"/>
          </ac:spMkLst>
        </pc:spChg>
      </pc:sldChg>
      <pc:sldChg chg="modSp new mod">
        <pc:chgData name="Jeffrey M. Colon" userId="615143b1-cdee-493d-9a9d-1565ce8666d9" providerId="ADAL" clId="{1F0D1BC9-0CA3-E54A-AF0B-83AA6FC80D59}" dt="2021-03-06T19:25:07.146" v="580" actId="403"/>
        <pc:sldMkLst>
          <pc:docMk/>
          <pc:sldMk cId="1607241008" sldId="276"/>
        </pc:sldMkLst>
        <pc:spChg chg="mod">
          <ac:chgData name="Jeffrey M. Colon" userId="615143b1-cdee-493d-9a9d-1565ce8666d9" providerId="ADAL" clId="{1F0D1BC9-0CA3-E54A-AF0B-83AA6FC80D59}" dt="2021-03-06T19:25:07.146" v="580" actId="403"/>
          <ac:spMkLst>
            <pc:docMk/>
            <pc:sldMk cId="1607241008" sldId="276"/>
            <ac:spMk id="2" creationId="{5C81E730-262D-D34A-A136-86682584874B}"/>
          </ac:spMkLst>
        </pc:spChg>
        <pc:spChg chg="mod">
          <ac:chgData name="Jeffrey M. Colon" userId="615143b1-cdee-493d-9a9d-1565ce8666d9" providerId="ADAL" clId="{1F0D1BC9-0CA3-E54A-AF0B-83AA6FC80D59}" dt="2021-03-06T19:25:00.868" v="578" actId="20577"/>
          <ac:spMkLst>
            <pc:docMk/>
            <pc:sldMk cId="1607241008" sldId="276"/>
            <ac:spMk id="3" creationId="{4A43CB6A-19AA-6546-BC17-3C3139C532C9}"/>
          </ac:spMkLst>
        </pc:spChg>
      </pc:sldChg>
      <pc:sldChg chg="modSp new mod">
        <pc:chgData name="Jeffrey M. Colon" userId="615143b1-cdee-493d-9a9d-1565ce8666d9" providerId="ADAL" clId="{1F0D1BC9-0CA3-E54A-AF0B-83AA6FC80D59}" dt="2021-03-10T14:00:46.874" v="717" actId="20577"/>
        <pc:sldMkLst>
          <pc:docMk/>
          <pc:sldMk cId="2890998770" sldId="277"/>
        </pc:sldMkLst>
        <pc:spChg chg="mod">
          <ac:chgData name="Jeffrey M. Colon" userId="615143b1-cdee-493d-9a9d-1565ce8666d9" providerId="ADAL" clId="{1F0D1BC9-0CA3-E54A-AF0B-83AA6FC80D59}" dt="2021-03-10T13:59:29.077" v="691" actId="113"/>
          <ac:spMkLst>
            <pc:docMk/>
            <pc:sldMk cId="2890998770" sldId="277"/>
            <ac:spMk id="2" creationId="{15FA180B-B3BB-8A46-AAB4-843598D6B4C2}"/>
          </ac:spMkLst>
        </pc:spChg>
        <pc:spChg chg="mod">
          <ac:chgData name="Jeffrey M. Colon" userId="615143b1-cdee-493d-9a9d-1565ce8666d9" providerId="ADAL" clId="{1F0D1BC9-0CA3-E54A-AF0B-83AA6FC80D59}" dt="2021-03-10T14:00:46.874" v="717" actId="20577"/>
          <ac:spMkLst>
            <pc:docMk/>
            <pc:sldMk cId="2890998770" sldId="277"/>
            <ac:spMk id="3" creationId="{9046E158-890C-6244-A819-EE2696695729}"/>
          </ac:spMkLst>
        </pc:spChg>
      </pc:sldChg>
      <pc:sldMasterChg chg="modSp mod modSldLayout">
        <pc:chgData name="Jeffrey M. Colon" userId="615143b1-cdee-493d-9a9d-1565ce8666d9" providerId="ADAL" clId="{1F0D1BC9-0CA3-E54A-AF0B-83AA6FC80D59}" dt="2021-03-06T18:52:04.864" v="431" actId="20577"/>
        <pc:sldMasterMkLst>
          <pc:docMk/>
          <pc:sldMasterMk cId="371776349" sldId="2147483660"/>
        </pc:sldMasterMkLst>
        <pc:spChg chg="mod">
          <ac:chgData name="Jeffrey M. Colon" userId="615143b1-cdee-493d-9a9d-1565ce8666d9" providerId="ADAL" clId="{1F0D1BC9-0CA3-E54A-AF0B-83AA6FC80D59}" dt="2021-03-06T18:52:04.864" v="431" actId="20577"/>
          <ac:spMkLst>
            <pc:docMk/>
            <pc:sldMasterMk cId="371776349" sldId="2147483660"/>
            <ac:spMk id="9" creationId="{00000000-0000-0000-0000-000000000000}"/>
          </ac:spMkLst>
        </pc:spChg>
        <pc:spChg chg="mod">
          <ac:chgData name="Jeffrey M. Colon" userId="615143b1-cdee-493d-9a9d-1565ce8666d9" providerId="ADAL" clId="{1F0D1BC9-0CA3-E54A-AF0B-83AA6FC80D59}" dt="2021-03-06T18:51:44.650" v="427" actId="113"/>
          <ac:spMkLst>
            <pc:docMk/>
            <pc:sldMasterMk cId="371776349" sldId="2147483660"/>
            <ac:spMk id="13" creationId="{00000000-0000-0000-0000-000000000000}"/>
          </ac:spMkLst>
        </pc:spChg>
        <pc:sldLayoutChg chg="addSp modSp mod">
          <pc:chgData name="Jeffrey M. Colon" userId="615143b1-cdee-493d-9a9d-1565ce8666d9" providerId="ADAL" clId="{1F0D1BC9-0CA3-E54A-AF0B-83AA6FC80D59}" dt="2021-03-06T18:51:24.787" v="409" actId="767"/>
          <pc:sldLayoutMkLst>
            <pc:docMk/>
            <pc:sldMasterMk cId="371776349" sldId="2147483660"/>
            <pc:sldLayoutMk cId="1105671305" sldId="2147483662"/>
          </pc:sldLayoutMkLst>
          <pc:spChg chg="add mod">
            <ac:chgData name="Jeffrey M. Colon" userId="615143b1-cdee-493d-9a9d-1565ce8666d9" providerId="ADAL" clId="{1F0D1BC9-0CA3-E54A-AF0B-83AA6FC80D59}" dt="2021-03-06T18:51:24.787" v="409" actId="767"/>
            <ac:spMkLst>
              <pc:docMk/>
              <pc:sldMasterMk cId="371776349" sldId="2147483660"/>
              <pc:sldLayoutMk cId="1105671305" sldId="2147483662"/>
              <ac:spMk id="2" creationId="{731CA486-86CB-BA44-A017-D214BB061127}"/>
            </ac:spMkLst>
          </pc:spChg>
        </pc:sldLayoutChg>
      </pc:sldMasterChg>
    </pc:docChg>
  </pc:docChgLst>
  <pc:docChgLst>
    <pc:chgData name="Jeffrey M. Colon" userId="615143b1-cdee-493d-9a9d-1565ce8666d9" providerId="ADAL" clId="{A6881625-973E-3744-83F0-ED9C7527DDB5}"/>
    <pc:docChg chg="modSld modMainMaster">
      <pc:chgData name="Jeffrey M. Colon" userId="615143b1-cdee-493d-9a9d-1565ce8666d9" providerId="ADAL" clId="{A6881625-973E-3744-83F0-ED9C7527DDB5}" dt="2022-03-06T20:04:29.705" v="218" actId="20577"/>
      <pc:docMkLst>
        <pc:docMk/>
      </pc:docMkLst>
      <pc:sldChg chg="modSp mod">
        <pc:chgData name="Jeffrey M. Colon" userId="615143b1-cdee-493d-9a9d-1565ce8666d9" providerId="ADAL" clId="{A6881625-973E-3744-83F0-ED9C7527DDB5}" dt="2022-03-04T19:15:37.068" v="0" actId="14100"/>
        <pc:sldMkLst>
          <pc:docMk/>
          <pc:sldMk cId="1463179221" sldId="258"/>
        </pc:sldMkLst>
        <pc:spChg chg="mod">
          <ac:chgData name="Jeffrey M. Colon" userId="615143b1-cdee-493d-9a9d-1565ce8666d9" providerId="ADAL" clId="{A6881625-973E-3744-83F0-ED9C7527DDB5}" dt="2022-03-04T19:15:37.068" v="0" actId="14100"/>
          <ac:spMkLst>
            <pc:docMk/>
            <pc:sldMk cId="1463179221" sldId="258"/>
            <ac:spMk id="18443" creationId="{00000000-0000-0000-0000-000000000000}"/>
          </ac:spMkLst>
        </pc:spChg>
      </pc:sldChg>
      <pc:sldChg chg="modAnim">
        <pc:chgData name="Jeffrey M. Colon" userId="615143b1-cdee-493d-9a9d-1565ce8666d9" providerId="ADAL" clId="{A6881625-973E-3744-83F0-ED9C7527DDB5}" dt="2022-03-06T19:52:42.826" v="145"/>
        <pc:sldMkLst>
          <pc:docMk/>
          <pc:sldMk cId="831894403" sldId="259"/>
        </pc:sldMkLst>
      </pc:sldChg>
      <pc:sldChg chg="modSp mod modAnim">
        <pc:chgData name="Jeffrey M. Colon" userId="615143b1-cdee-493d-9a9d-1565ce8666d9" providerId="ADAL" clId="{A6881625-973E-3744-83F0-ED9C7527DDB5}" dt="2022-03-06T20:04:29.705" v="218" actId="20577"/>
        <pc:sldMkLst>
          <pc:docMk/>
          <pc:sldMk cId="1465290555" sldId="261"/>
        </pc:sldMkLst>
        <pc:spChg chg="mod">
          <ac:chgData name="Jeffrey M. Colon" userId="615143b1-cdee-493d-9a9d-1565ce8666d9" providerId="ADAL" clId="{A6881625-973E-3744-83F0-ED9C7527DDB5}" dt="2022-03-06T20:04:29.705" v="218" actId="20577"/>
          <ac:spMkLst>
            <pc:docMk/>
            <pc:sldMk cId="1465290555" sldId="261"/>
            <ac:spMk id="21509" creationId="{00000000-0000-0000-0000-000000000000}"/>
          </ac:spMkLst>
        </pc:spChg>
      </pc:sldChg>
      <pc:sldChg chg="modSp modAnim">
        <pc:chgData name="Jeffrey M. Colon" userId="615143b1-cdee-493d-9a9d-1565ce8666d9" providerId="ADAL" clId="{A6881625-973E-3744-83F0-ED9C7527DDB5}" dt="2022-03-06T20:00:04.910" v="181"/>
        <pc:sldMkLst>
          <pc:docMk/>
          <pc:sldMk cId="124230170" sldId="265"/>
        </pc:sldMkLst>
        <pc:spChg chg="mod">
          <ac:chgData name="Jeffrey M. Colon" userId="615143b1-cdee-493d-9a9d-1565ce8666d9" providerId="ADAL" clId="{A6881625-973E-3744-83F0-ED9C7527DDB5}" dt="2022-03-05T14:23:12.650" v="141" actId="20577"/>
          <ac:spMkLst>
            <pc:docMk/>
            <pc:sldMk cId="124230170" sldId="265"/>
            <ac:spMk id="7" creationId="{00000000-0000-0000-0000-000000000000}"/>
          </ac:spMkLst>
        </pc:spChg>
        <pc:spChg chg="mod">
          <ac:chgData name="Jeffrey M. Colon" userId="615143b1-cdee-493d-9a9d-1565ce8666d9" providerId="ADAL" clId="{A6881625-973E-3744-83F0-ED9C7527DDB5}" dt="2022-03-05T13:45:41.871" v="64" actId="404"/>
          <ac:spMkLst>
            <pc:docMk/>
            <pc:sldMk cId="124230170" sldId="265"/>
            <ac:spMk id="13" creationId="{00000000-0000-0000-0000-000000000000}"/>
          </ac:spMkLst>
        </pc:spChg>
        <pc:spChg chg="mod">
          <ac:chgData name="Jeffrey M. Colon" userId="615143b1-cdee-493d-9a9d-1565ce8666d9" providerId="ADAL" clId="{A6881625-973E-3744-83F0-ED9C7527DDB5}" dt="2022-03-05T13:45:45.173" v="65" actId="404"/>
          <ac:spMkLst>
            <pc:docMk/>
            <pc:sldMk cId="124230170" sldId="265"/>
            <ac:spMk id="23" creationId="{00000000-0000-0000-0000-000000000000}"/>
          </ac:spMkLst>
        </pc:spChg>
      </pc:sldChg>
      <pc:sldChg chg="modSp mod modAnim">
        <pc:chgData name="Jeffrey M. Colon" userId="615143b1-cdee-493d-9a9d-1565ce8666d9" providerId="ADAL" clId="{A6881625-973E-3744-83F0-ED9C7527DDB5}" dt="2022-03-06T19:52:54.075" v="147"/>
        <pc:sldMkLst>
          <pc:docMk/>
          <pc:sldMk cId="1877064066" sldId="269"/>
        </pc:sldMkLst>
        <pc:spChg chg="mod">
          <ac:chgData name="Jeffrey M. Colon" userId="615143b1-cdee-493d-9a9d-1565ce8666d9" providerId="ADAL" clId="{A6881625-973E-3744-83F0-ED9C7527DDB5}" dt="2022-03-05T13:48:20.274" v="109" actId="20577"/>
          <ac:spMkLst>
            <pc:docMk/>
            <pc:sldMk cId="1877064066" sldId="269"/>
            <ac:spMk id="2" creationId="{00000000-0000-0000-0000-000000000000}"/>
          </ac:spMkLst>
        </pc:spChg>
      </pc:sldChg>
      <pc:sldChg chg="modSp mod">
        <pc:chgData name="Jeffrey M. Colon" userId="615143b1-cdee-493d-9a9d-1565ce8666d9" providerId="ADAL" clId="{A6881625-973E-3744-83F0-ED9C7527DDB5}" dt="2022-03-05T13:51:04.750" v="130" actId="20577"/>
        <pc:sldMkLst>
          <pc:docMk/>
          <pc:sldMk cId="1156886430" sldId="270"/>
        </pc:sldMkLst>
        <pc:spChg chg="mod">
          <ac:chgData name="Jeffrey M. Colon" userId="615143b1-cdee-493d-9a9d-1565ce8666d9" providerId="ADAL" clId="{A6881625-973E-3744-83F0-ED9C7527DDB5}" dt="2022-03-05T13:51:04.750" v="130" actId="20577"/>
          <ac:spMkLst>
            <pc:docMk/>
            <pc:sldMk cId="1156886430" sldId="270"/>
            <ac:spMk id="2" creationId="{00000000-0000-0000-0000-000000000000}"/>
          </ac:spMkLst>
        </pc:spChg>
      </pc:sldChg>
      <pc:sldChg chg="modSp">
        <pc:chgData name="Jeffrey M. Colon" userId="615143b1-cdee-493d-9a9d-1565ce8666d9" providerId="ADAL" clId="{A6881625-973E-3744-83F0-ED9C7527DDB5}" dt="2022-03-06T19:51:34.784" v="143" actId="113"/>
        <pc:sldMkLst>
          <pc:docMk/>
          <pc:sldMk cId="2836661236" sldId="272"/>
        </pc:sldMkLst>
        <pc:spChg chg="mod">
          <ac:chgData name="Jeffrey M. Colon" userId="615143b1-cdee-493d-9a9d-1565ce8666d9" providerId="ADAL" clId="{A6881625-973E-3744-83F0-ED9C7527DDB5}" dt="2022-03-06T19:51:34.784" v="143" actId="113"/>
          <ac:spMkLst>
            <pc:docMk/>
            <pc:sldMk cId="2836661236" sldId="272"/>
            <ac:spMk id="2" creationId="{819D129C-ED24-DF4C-9EB0-CE0415EA2706}"/>
          </ac:spMkLst>
        </pc:spChg>
      </pc:sldChg>
      <pc:sldChg chg="modSp mod modAnim">
        <pc:chgData name="Jeffrey M. Colon" userId="615143b1-cdee-493d-9a9d-1565ce8666d9" providerId="ADAL" clId="{A6881625-973E-3744-83F0-ED9C7527DDB5}" dt="2022-03-06T19:53:57.299" v="171" actId="20577"/>
        <pc:sldMkLst>
          <pc:docMk/>
          <pc:sldMk cId="283515013" sldId="273"/>
        </pc:sldMkLst>
        <pc:spChg chg="mod">
          <ac:chgData name="Jeffrey M. Colon" userId="615143b1-cdee-493d-9a9d-1565ce8666d9" providerId="ADAL" clId="{A6881625-973E-3744-83F0-ED9C7527DDB5}" dt="2022-03-06T19:53:57.299" v="171" actId="20577"/>
          <ac:spMkLst>
            <pc:docMk/>
            <pc:sldMk cId="283515013" sldId="273"/>
            <ac:spMk id="2" creationId="{00000000-0000-0000-0000-000000000000}"/>
          </ac:spMkLst>
        </pc:spChg>
      </pc:sldChg>
      <pc:sldChg chg="modSp modAnim">
        <pc:chgData name="Jeffrey M. Colon" userId="615143b1-cdee-493d-9a9d-1565ce8666d9" providerId="ADAL" clId="{A6881625-973E-3744-83F0-ED9C7527DDB5}" dt="2022-03-05T13:47:19.611" v="73" actId="20577"/>
        <pc:sldMkLst>
          <pc:docMk/>
          <pc:sldMk cId="2154591165" sldId="274"/>
        </pc:sldMkLst>
        <pc:spChg chg="mod">
          <ac:chgData name="Jeffrey M. Colon" userId="615143b1-cdee-493d-9a9d-1565ce8666d9" providerId="ADAL" clId="{A6881625-973E-3744-83F0-ED9C7527DDB5}" dt="2022-03-05T13:47:19.611" v="73" actId="20577"/>
          <ac:spMkLst>
            <pc:docMk/>
            <pc:sldMk cId="2154591165" sldId="274"/>
            <ac:spMk id="2" creationId="{F4E6B15B-8531-9149-A075-99D079CB9471}"/>
          </ac:spMkLst>
        </pc:spChg>
      </pc:sldChg>
      <pc:sldChg chg="modSp mod">
        <pc:chgData name="Jeffrey M. Colon" userId="615143b1-cdee-493d-9a9d-1565ce8666d9" providerId="ADAL" clId="{A6881625-973E-3744-83F0-ED9C7527DDB5}" dt="2022-03-05T13:51:37.061" v="136" actId="20577"/>
        <pc:sldMkLst>
          <pc:docMk/>
          <pc:sldMk cId="2511264878" sldId="275"/>
        </pc:sldMkLst>
        <pc:spChg chg="mod">
          <ac:chgData name="Jeffrey M. Colon" userId="615143b1-cdee-493d-9a9d-1565ce8666d9" providerId="ADAL" clId="{A6881625-973E-3744-83F0-ED9C7527DDB5}" dt="2022-03-05T13:51:37.061" v="136" actId="20577"/>
          <ac:spMkLst>
            <pc:docMk/>
            <pc:sldMk cId="2511264878" sldId="275"/>
            <ac:spMk id="2" creationId="{B4CCBAF5-4688-A846-80EC-C9C582510B12}"/>
          </ac:spMkLst>
        </pc:spChg>
      </pc:sldChg>
      <pc:sldChg chg="modSp mod">
        <pc:chgData name="Jeffrey M. Colon" userId="615143b1-cdee-493d-9a9d-1565ce8666d9" providerId="ADAL" clId="{A6881625-973E-3744-83F0-ED9C7527DDB5}" dt="2022-03-05T13:50:32.462" v="125" actId="20577"/>
        <pc:sldMkLst>
          <pc:docMk/>
          <pc:sldMk cId="1607241008" sldId="276"/>
        </pc:sldMkLst>
        <pc:spChg chg="mod">
          <ac:chgData name="Jeffrey M. Colon" userId="615143b1-cdee-493d-9a9d-1565ce8666d9" providerId="ADAL" clId="{A6881625-973E-3744-83F0-ED9C7527DDB5}" dt="2022-03-05T13:50:32.462" v="125" actId="20577"/>
          <ac:spMkLst>
            <pc:docMk/>
            <pc:sldMk cId="1607241008" sldId="276"/>
            <ac:spMk id="2" creationId="{5C81E730-262D-D34A-A136-86682584874B}"/>
          </ac:spMkLst>
        </pc:spChg>
      </pc:sldChg>
      <pc:sldMasterChg chg="modSp mod">
        <pc:chgData name="Jeffrey M. Colon" userId="615143b1-cdee-493d-9a9d-1565ce8666d9" providerId="ADAL" clId="{A6881625-973E-3744-83F0-ED9C7527DDB5}" dt="2022-03-05T14:21:57.474" v="138" actId="20577"/>
        <pc:sldMasterMkLst>
          <pc:docMk/>
          <pc:sldMasterMk cId="371776349" sldId="2147483660"/>
        </pc:sldMasterMkLst>
        <pc:spChg chg="mod">
          <ac:chgData name="Jeffrey M. Colon" userId="615143b1-cdee-493d-9a9d-1565ce8666d9" providerId="ADAL" clId="{A6881625-973E-3744-83F0-ED9C7527DDB5}" dt="2022-03-05T14:21:57.474" v="138" actId="20577"/>
          <ac:spMkLst>
            <pc:docMk/>
            <pc:sldMasterMk cId="371776349" sldId="2147483660"/>
            <ac:spMk id="9" creationId="{00000000-0000-0000-0000-000000000000}"/>
          </ac:spMkLst>
        </pc:sp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3408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9" y="0"/>
            <a:ext cx="3037840" cy="463408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r">
              <a:defRPr sz="1200"/>
            </a:lvl1pPr>
          </a:lstStyle>
          <a:p>
            <a:fld id="{1F2E595D-07B5-CF44-AE63-906CA02C7BEF}" type="datetimeFigureOut">
              <a:rPr lang="en-US" smtClean="0"/>
              <a:t>3/6/22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33425" y="1154113"/>
            <a:ext cx="5543550" cy="31194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92" tIns="46246" rIns="92492" bIns="46246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1" y="4444864"/>
            <a:ext cx="5608320" cy="3636705"/>
          </a:xfrm>
          <a:prstGeom prst="rect">
            <a:avLst/>
          </a:prstGeom>
        </p:spPr>
        <p:txBody>
          <a:bodyPr vert="horz" lIns="92492" tIns="46246" rIns="92492" bIns="4624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673"/>
            <a:ext cx="3037840" cy="463407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9" y="8772673"/>
            <a:ext cx="3037840" cy="463407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r">
              <a:defRPr sz="1200"/>
            </a:lvl1pPr>
          </a:lstStyle>
          <a:p>
            <a:fld id="{D2991C84-E9AD-4349-A89D-CDCB4DBB2B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3921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51494" indent="-289036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56145" indent="-231229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18602" indent="-231229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81060" indent="-231229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43518" indent="-23122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3005976" indent="-23122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68434" indent="-23122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930891" indent="-23122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33EE0142-2A2D-8C4E-94A7-3BF32D4394A0}" type="slidenum">
              <a:rPr lang="en-US" altLang="en-US">
                <a:latin typeface="Times" charset="0"/>
              </a:rPr>
              <a:pPr/>
              <a:t>1</a:t>
            </a:fld>
            <a:endParaRPr lang="en-US" altLang="en-US">
              <a:latin typeface="Times" charset="0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Times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179255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51494" indent="-289036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56145" indent="-231229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18602" indent="-231229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81060" indent="-231229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43518" indent="-23122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3005976" indent="-23122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68434" indent="-23122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930891" indent="-23122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B10000A5-5496-2C4B-96ED-17CE8ECD81A8}" type="slidenum">
              <a:rPr lang="en-US" altLang="en-US">
                <a:latin typeface="Times" charset="0"/>
              </a:rPr>
              <a:pPr/>
              <a:t>4</a:t>
            </a:fld>
            <a:endParaRPr lang="en-US" altLang="en-US">
              <a:latin typeface="Times" charset="0"/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Times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306892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51494" indent="-289036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56145" indent="-231229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18602" indent="-231229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81060" indent="-231229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43518" indent="-23122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3005976" indent="-23122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68434" indent="-23122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930891" indent="-23122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ED82D742-20FE-7048-9A9D-2504985547BC}" type="slidenum">
              <a:rPr lang="en-US" altLang="en-US">
                <a:latin typeface="Times" charset="0"/>
              </a:rPr>
              <a:pPr/>
              <a:t>8</a:t>
            </a:fld>
            <a:endParaRPr lang="en-US" altLang="en-US">
              <a:latin typeface="Times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433777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1"/>
          <p:cNvSpPr txBox="1">
            <a:spLocks noChangeArrowheads="1"/>
          </p:cNvSpPr>
          <p:nvPr userDrawn="1"/>
        </p:nvSpPr>
        <p:spPr bwMode="auto">
          <a:xfrm>
            <a:off x="0" y="914400"/>
            <a:ext cx="12192000" cy="369888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alpha val="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 sz="1800" dirty="0">
              <a:latin typeface="Arial" charset="0"/>
              <a:ea typeface="+mn-ea"/>
            </a:endParaRPr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r">
              <a:defRPr/>
            </a:lvl1pPr>
          </a:lstStyle>
          <a:p>
            <a:fld id="{22D706CB-156B-8643-9A07-D8448DABBCBD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474733"/>
            <a:ext cx="3860800" cy="288925"/>
          </a:xfrm>
        </p:spPr>
        <p:txBody>
          <a:bodyPr/>
          <a:lstStyle>
            <a:lvl1pPr>
              <a:defRPr sz="1000" smtClean="0"/>
            </a:lvl1pPr>
          </a:lstStyle>
          <a:p>
            <a:pPr>
              <a:defRPr/>
            </a:pPr>
            <a:r>
              <a:rPr lang="en-US" dirty="0"/>
              <a:t>Section 304</a:t>
            </a:r>
          </a:p>
        </p:txBody>
      </p:sp>
    </p:spTree>
    <p:extLst>
      <p:ext uri="{BB962C8B-B14F-4D97-AF65-F5344CB8AC3E}">
        <p14:creationId xmlns:p14="http://schemas.microsoft.com/office/powerpoint/2010/main" val="13559251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Double Ar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Arrow 8"/>
          <p:cNvSpPr/>
          <p:nvPr userDrawn="1"/>
        </p:nvSpPr>
        <p:spPr bwMode="auto">
          <a:xfrm>
            <a:off x="5359125" y="2692959"/>
            <a:ext cx="1326383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800" dirty="0">
              <a:latin typeface="Arial" charset="0"/>
              <a:ea typeface="+mn-ea"/>
            </a:endParaRPr>
          </a:p>
        </p:txBody>
      </p:sp>
      <p:sp>
        <p:nvSpPr>
          <p:cNvPr id="12" name="Right Arrow 11"/>
          <p:cNvSpPr/>
          <p:nvPr userDrawn="1"/>
        </p:nvSpPr>
        <p:spPr bwMode="auto">
          <a:xfrm rot="10800000">
            <a:off x="5427337" y="3778176"/>
            <a:ext cx="1353183" cy="1022289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800" dirty="0">
              <a:latin typeface="Arial" charset="0"/>
              <a:ea typeface="+mn-ea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05883" y="1371600"/>
            <a:ext cx="48768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705600" y="1371600"/>
            <a:ext cx="48768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505883" y="1807534"/>
            <a:ext cx="48768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0"/>
          <p:cNvSpPr>
            <a:spLocks noGrp="1"/>
          </p:cNvSpPr>
          <p:nvPr>
            <p:ph sz="quarter" idx="21"/>
          </p:nvPr>
        </p:nvSpPr>
        <p:spPr>
          <a:xfrm>
            <a:off x="6705600" y="1807534"/>
            <a:ext cx="48768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0A6B8188-A85F-5349-B14D-08361E6A7245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Section 304</a:t>
            </a:r>
          </a:p>
        </p:txBody>
      </p:sp>
    </p:spTree>
    <p:extLst>
      <p:ext uri="{BB962C8B-B14F-4D97-AF65-F5344CB8AC3E}">
        <p14:creationId xmlns:p14="http://schemas.microsoft.com/office/powerpoint/2010/main" val="1210112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Top Arrow to Two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 rot="5400000">
            <a:off x="5768941" y="3106216"/>
            <a:ext cx="654118" cy="1363059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800" dirty="0">
              <a:latin typeface="Arial" charset="0"/>
              <a:ea typeface="+mn-ea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609600" y="4479952"/>
            <a:ext cx="51816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6400800" y="4479952"/>
            <a:ext cx="51816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609600" y="1807534"/>
            <a:ext cx="10972800" cy="1645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609600" y="1417320"/>
            <a:ext cx="109728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09600" y="4114800"/>
            <a:ext cx="5181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0"/>
          </p:nvPr>
        </p:nvSpPr>
        <p:spPr>
          <a:xfrm>
            <a:off x="6400800" y="4114800"/>
            <a:ext cx="5181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7C6F7C23-5FF9-2A4B-BF08-C1294322DB52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Section 304</a:t>
            </a:r>
          </a:p>
        </p:txBody>
      </p:sp>
    </p:spTree>
    <p:extLst>
      <p:ext uri="{BB962C8B-B14F-4D97-AF65-F5344CB8AC3E}">
        <p14:creationId xmlns:p14="http://schemas.microsoft.com/office/powerpoint/2010/main" val="507697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p Arrow to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 rot="5400000">
            <a:off x="5768941" y="3106216"/>
            <a:ext cx="654118" cy="1363059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800" dirty="0">
              <a:latin typeface="Arial" charset="0"/>
              <a:ea typeface="+mn-ea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609600" y="1783080"/>
            <a:ext cx="51816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6400800" y="1783080"/>
            <a:ext cx="51816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609600" y="4505014"/>
            <a:ext cx="10972800" cy="1645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609600" y="4114800"/>
            <a:ext cx="109728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09600" y="1417928"/>
            <a:ext cx="5181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0"/>
          </p:nvPr>
        </p:nvSpPr>
        <p:spPr>
          <a:xfrm>
            <a:off x="6400800" y="1417928"/>
            <a:ext cx="5181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06494A95-A7E5-E34F-8DB1-F10A4839B0B9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Section 304</a:t>
            </a:r>
          </a:p>
        </p:txBody>
      </p:sp>
    </p:spTree>
    <p:extLst>
      <p:ext uri="{BB962C8B-B14F-4D97-AF65-F5344CB8AC3E}">
        <p14:creationId xmlns:p14="http://schemas.microsoft.com/office/powerpoint/2010/main" val="12760613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Six Palet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6191251" y="4627745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7"/>
          </p:nvPr>
        </p:nvSpPr>
        <p:spPr>
          <a:xfrm>
            <a:off x="501651" y="4627745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6"/>
          </p:nvPr>
        </p:nvSpPr>
        <p:spPr>
          <a:xfrm>
            <a:off x="501651" y="3015622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9"/>
          </p:nvPr>
        </p:nvSpPr>
        <p:spPr>
          <a:xfrm>
            <a:off x="6191251" y="3015622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28"/>
          </p:nvPr>
        </p:nvSpPr>
        <p:spPr>
          <a:xfrm>
            <a:off x="6191251" y="1403499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501651" y="1403499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501651" y="1676400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501651" y="3302419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2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501651" y="4914990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6191251" y="1676400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6191251" y="3302418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6191251" y="4914990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37"/>
          </p:nvPr>
        </p:nvSpPr>
        <p:spPr/>
        <p:txBody>
          <a:bodyPr/>
          <a:lstStyle>
            <a:lvl1pPr>
              <a:defRPr/>
            </a:lvl1pPr>
          </a:lstStyle>
          <a:p>
            <a:fld id="{A23329EE-AB34-E748-89A3-8E74FFF398F3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16" name="Footer Placeholder 12"/>
          <p:cNvSpPr>
            <a:spLocks noGrp="1"/>
          </p:cNvSpPr>
          <p:nvPr>
            <p:ph type="ftr" sz="quarter" idx="3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Section 304</a:t>
            </a:r>
          </a:p>
        </p:txBody>
      </p:sp>
    </p:spTree>
    <p:extLst>
      <p:ext uri="{BB962C8B-B14F-4D97-AF65-F5344CB8AC3E}">
        <p14:creationId xmlns:p14="http://schemas.microsoft.com/office/powerpoint/2010/main" val="21179933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Five Palet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601565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2844800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5130360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7"/>
          </p:nvPr>
        </p:nvSpPr>
        <p:spPr>
          <a:xfrm>
            <a:off x="7408972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38"/>
          </p:nvPr>
        </p:nvSpPr>
        <p:spPr>
          <a:xfrm>
            <a:off x="9747251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9"/>
          </p:nvPr>
        </p:nvSpPr>
        <p:spPr>
          <a:xfrm>
            <a:off x="601565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40"/>
          </p:nvPr>
        </p:nvSpPr>
        <p:spPr>
          <a:xfrm>
            <a:off x="2844800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41"/>
          </p:nvPr>
        </p:nvSpPr>
        <p:spPr>
          <a:xfrm>
            <a:off x="5130360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42"/>
          </p:nvPr>
        </p:nvSpPr>
        <p:spPr>
          <a:xfrm>
            <a:off x="7408972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43"/>
          </p:nvPr>
        </p:nvSpPr>
        <p:spPr>
          <a:xfrm>
            <a:off x="9747251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44"/>
          </p:nvPr>
        </p:nvSpPr>
        <p:spPr/>
        <p:txBody>
          <a:bodyPr/>
          <a:lstStyle>
            <a:lvl1pPr>
              <a:defRPr/>
            </a:lvl1pPr>
          </a:lstStyle>
          <a:p>
            <a:fld id="{1EB3DA79-8920-3645-A529-9AD16B41E65B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19" name="Footer Placeholder 12"/>
          <p:cNvSpPr>
            <a:spLocks noGrp="1"/>
          </p:cNvSpPr>
          <p:nvPr>
            <p:ph type="ftr" sz="quarter" idx="4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Section 304</a:t>
            </a:r>
          </a:p>
        </p:txBody>
      </p:sp>
    </p:spTree>
    <p:extLst>
      <p:ext uri="{BB962C8B-B14F-4D97-AF65-F5344CB8AC3E}">
        <p14:creationId xmlns:p14="http://schemas.microsoft.com/office/powerpoint/2010/main" val="2448545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jor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609600" y="1417320"/>
            <a:ext cx="2243328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09600" y="3065544"/>
            <a:ext cx="2243328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609600" y="4713767"/>
            <a:ext cx="2243328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844800" y="1417320"/>
            <a:ext cx="8741664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844800" y="3065543"/>
            <a:ext cx="8741664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844800" y="4713767"/>
            <a:ext cx="8741664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055F7767-1EA1-1B4C-AF44-6A3FCE365276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11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Section 304</a:t>
            </a:r>
          </a:p>
        </p:txBody>
      </p:sp>
    </p:spTree>
    <p:extLst>
      <p:ext uri="{BB962C8B-B14F-4D97-AF65-F5344CB8AC3E}">
        <p14:creationId xmlns:p14="http://schemas.microsoft.com/office/powerpoint/2010/main" val="7416052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563034" y="1397000"/>
            <a:ext cx="2317751" cy="1155700"/>
          </a:xfrm>
          <a:prstGeom prst="homePlate">
            <a:avLst>
              <a:gd name="adj" fmla="val 19565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2747434" y="1397000"/>
            <a:ext cx="2315633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7114120" y="1397000"/>
            <a:ext cx="2317749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4931834" y="1397000"/>
            <a:ext cx="2315633" cy="1155700"/>
          </a:xfrm>
          <a:prstGeom prst="chevron">
            <a:avLst>
              <a:gd name="adj" fmla="val 18687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9298521" y="1397000"/>
            <a:ext cx="2315633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563033" y="2954338"/>
            <a:ext cx="2863851" cy="1155700"/>
          </a:xfrm>
          <a:prstGeom prst="homePlate">
            <a:avLst>
              <a:gd name="adj" fmla="val 19557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3291418" y="2954338"/>
            <a:ext cx="2865967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8748186" y="2954338"/>
            <a:ext cx="2865967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6019802" y="2954338"/>
            <a:ext cx="2865967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1"/>
          <p:cNvSpPr>
            <a:spLocks noGrp="1"/>
          </p:cNvSpPr>
          <p:nvPr>
            <p:ph type="body" sz="quarter" idx="22"/>
          </p:nvPr>
        </p:nvSpPr>
        <p:spPr>
          <a:xfrm>
            <a:off x="575734" y="4497388"/>
            <a:ext cx="3754967" cy="1154112"/>
          </a:xfrm>
          <a:prstGeom prst="homePlate">
            <a:avLst>
              <a:gd name="adj" fmla="val 19565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23"/>
          </p:nvPr>
        </p:nvSpPr>
        <p:spPr>
          <a:xfrm>
            <a:off x="4226985" y="4497388"/>
            <a:ext cx="3754967" cy="1154112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3"/>
          <p:cNvSpPr>
            <a:spLocks noGrp="1"/>
          </p:cNvSpPr>
          <p:nvPr>
            <p:ph type="body" sz="quarter" idx="25"/>
          </p:nvPr>
        </p:nvSpPr>
        <p:spPr>
          <a:xfrm>
            <a:off x="7878234" y="4497388"/>
            <a:ext cx="3754967" cy="1154112"/>
          </a:xfrm>
          <a:prstGeom prst="chevron">
            <a:avLst>
              <a:gd name="adj" fmla="val 1871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lvl1pPr>
              <a:defRPr/>
            </a:lvl1pPr>
          </a:lstStyle>
          <a:p>
            <a:fld id="{48E524AC-D0C7-2340-84EA-A4DF70E82140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17" name="Footer Placeholder 12"/>
          <p:cNvSpPr>
            <a:spLocks noGrp="1"/>
          </p:cNvSpPr>
          <p:nvPr>
            <p:ph type="ftr" sz="quarter" idx="2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Section 304</a:t>
            </a:r>
          </a:p>
        </p:txBody>
      </p:sp>
    </p:spTree>
    <p:extLst>
      <p:ext uri="{BB962C8B-B14F-4D97-AF65-F5344CB8AC3E}">
        <p14:creationId xmlns:p14="http://schemas.microsoft.com/office/powerpoint/2010/main" val="3344818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 Blocks - Major Points -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844800" y="1344304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844800" y="2360778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844800" y="3377252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2844800" y="4393726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2844800" y="5410200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609600" y="1344304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609600" y="2357366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4"/>
          </p:nvPr>
        </p:nvSpPr>
        <p:spPr>
          <a:xfrm>
            <a:off x="609600" y="3370428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6"/>
          </p:nvPr>
        </p:nvSpPr>
        <p:spPr>
          <a:xfrm>
            <a:off x="609600" y="4383490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28"/>
          </p:nvPr>
        </p:nvSpPr>
        <p:spPr>
          <a:xfrm>
            <a:off x="609600" y="5396552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19846C2F-D19C-FA45-A159-B087F18BCDE0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21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Section 304</a:t>
            </a:r>
          </a:p>
        </p:txBody>
      </p:sp>
    </p:spTree>
    <p:extLst>
      <p:ext uri="{BB962C8B-B14F-4D97-AF65-F5344CB8AC3E}">
        <p14:creationId xmlns:p14="http://schemas.microsoft.com/office/powerpoint/2010/main" val="8787942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Line 105"/>
          <p:cNvSpPr>
            <a:spLocks noChangeShapeType="1"/>
          </p:cNvSpPr>
          <p:nvPr/>
        </p:nvSpPr>
        <p:spPr bwMode="gray">
          <a:xfrm>
            <a:off x="5892800" y="3632201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 dirty="0"/>
          </a:p>
        </p:txBody>
      </p:sp>
      <p:sp>
        <p:nvSpPr>
          <p:cNvPr id="16" name="Line 115"/>
          <p:cNvSpPr>
            <a:spLocks noChangeShapeType="1"/>
          </p:cNvSpPr>
          <p:nvPr userDrawn="1"/>
        </p:nvSpPr>
        <p:spPr bwMode="gray">
          <a:xfrm>
            <a:off x="3048000" y="3632201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 dirty="0"/>
          </a:p>
        </p:txBody>
      </p:sp>
      <p:sp>
        <p:nvSpPr>
          <p:cNvPr id="17" name="Line 118"/>
          <p:cNvSpPr>
            <a:spLocks noChangeShapeType="1"/>
          </p:cNvSpPr>
          <p:nvPr/>
        </p:nvSpPr>
        <p:spPr bwMode="gray">
          <a:xfrm>
            <a:off x="9004300" y="3632201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 dirty="0"/>
          </a:p>
        </p:txBody>
      </p:sp>
      <p:grpSp>
        <p:nvGrpSpPr>
          <p:cNvPr id="18" name="Group 123"/>
          <p:cNvGrpSpPr>
            <a:grpSpLocks/>
          </p:cNvGrpSpPr>
          <p:nvPr userDrawn="1"/>
        </p:nvGrpSpPr>
        <p:grpSpPr bwMode="auto">
          <a:xfrm>
            <a:off x="611718" y="3478213"/>
            <a:ext cx="10358967" cy="182562"/>
            <a:chOff x="289" y="2191"/>
            <a:chExt cx="4894" cy="115"/>
          </a:xfrm>
        </p:grpSpPr>
        <p:grpSp>
          <p:nvGrpSpPr>
            <p:cNvPr id="19" name="Group 44"/>
            <p:cNvGrpSpPr>
              <a:grpSpLocks/>
            </p:cNvGrpSpPr>
            <p:nvPr/>
          </p:nvGrpSpPr>
          <p:grpSpPr bwMode="auto">
            <a:xfrm>
              <a:off x="289" y="2191"/>
              <a:ext cx="1470" cy="115"/>
              <a:chOff x="696" y="2508"/>
              <a:chExt cx="1470" cy="168"/>
            </a:xfrm>
          </p:grpSpPr>
          <p:sp>
            <p:nvSpPr>
              <p:cNvPr id="53" name="Line 45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54" name="Line 46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55" name="Line 47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56" name="Line 48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57" name="Line 49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58" name="Line 50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59" name="Line 51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60" name="Line 52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61" name="Line 53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62" name="Line 54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63" name="Line 55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64" name="Line 56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65" name="Line 57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</p:grpSp>
        <p:grpSp>
          <p:nvGrpSpPr>
            <p:cNvPr id="20" name="Group 58"/>
            <p:cNvGrpSpPr>
              <a:grpSpLocks/>
            </p:cNvGrpSpPr>
            <p:nvPr/>
          </p:nvGrpSpPr>
          <p:grpSpPr bwMode="auto">
            <a:xfrm>
              <a:off x="1758" y="2191"/>
              <a:ext cx="1470" cy="115"/>
              <a:chOff x="696" y="2508"/>
              <a:chExt cx="1470" cy="168"/>
            </a:xfrm>
          </p:grpSpPr>
          <p:sp>
            <p:nvSpPr>
              <p:cNvPr id="40" name="Line 59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41" name="Line 60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42" name="Line 61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43" name="Line 62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44" name="Line 63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45" name="Line 64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46" name="Line 65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47" name="Line 66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48" name="Line 67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49" name="Line 68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50" name="Line 69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51" name="Line 70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52" name="Line 71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</p:grpSp>
        <p:grpSp>
          <p:nvGrpSpPr>
            <p:cNvPr id="21" name="Group 72"/>
            <p:cNvGrpSpPr>
              <a:grpSpLocks/>
            </p:cNvGrpSpPr>
            <p:nvPr/>
          </p:nvGrpSpPr>
          <p:grpSpPr bwMode="auto">
            <a:xfrm>
              <a:off x="3227" y="2191"/>
              <a:ext cx="1470" cy="115"/>
              <a:chOff x="696" y="2508"/>
              <a:chExt cx="1470" cy="168"/>
            </a:xfrm>
          </p:grpSpPr>
          <p:sp>
            <p:nvSpPr>
              <p:cNvPr id="27" name="Line 73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28" name="Line 74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29" name="Line 75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30" name="Line 76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31" name="Line 77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32" name="Line 78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33" name="Line 79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34" name="Line 80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35" name="Line 81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36" name="Line 82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37" name="Line 83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38" name="Line 84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39" name="Line 85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</p:grpSp>
        <p:sp>
          <p:nvSpPr>
            <p:cNvPr id="22" name="Line 90"/>
            <p:cNvSpPr>
              <a:spLocks noChangeShapeType="1"/>
            </p:cNvSpPr>
            <p:nvPr/>
          </p:nvSpPr>
          <p:spPr bwMode="gray">
            <a:xfrm>
              <a:off x="4698" y="2191"/>
              <a:ext cx="0" cy="11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23" name="Line 91"/>
            <p:cNvSpPr>
              <a:spLocks noChangeShapeType="1"/>
            </p:cNvSpPr>
            <p:nvPr/>
          </p:nvSpPr>
          <p:spPr bwMode="gray">
            <a:xfrm>
              <a:off x="4820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24" name="Line 92"/>
            <p:cNvSpPr>
              <a:spLocks noChangeShapeType="1"/>
            </p:cNvSpPr>
            <p:nvPr/>
          </p:nvSpPr>
          <p:spPr bwMode="gray">
            <a:xfrm>
              <a:off x="494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25" name="Line 93"/>
            <p:cNvSpPr>
              <a:spLocks noChangeShapeType="1"/>
            </p:cNvSpPr>
            <p:nvPr/>
          </p:nvSpPr>
          <p:spPr bwMode="gray">
            <a:xfrm>
              <a:off x="5065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26" name="Line 122"/>
            <p:cNvSpPr>
              <a:spLocks noChangeShapeType="1"/>
            </p:cNvSpPr>
            <p:nvPr/>
          </p:nvSpPr>
          <p:spPr bwMode="gray">
            <a:xfrm>
              <a:off x="518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 dirty="0"/>
            </a:p>
          </p:txBody>
        </p:sp>
      </p:grpSp>
      <p:sp>
        <p:nvSpPr>
          <p:cNvPr id="66" name="Line 125"/>
          <p:cNvSpPr>
            <a:spLocks noChangeShapeType="1"/>
          </p:cNvSpPr>
          <p:nvPr userDrawn="1"/>
        </p:nvSpPr>
        <p:spPr bwMode="gray">
          <a:xfrm>
            <a:off x="4572000" y="3651251"/>
            <a:ext cx="0" cy="175736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 dirty="0"/>
          </a:p>
        </p:txBody>
      </p:sp>
      <p:sp>
        <p:nvSpPr>
          <p:cNvPr id="67" name="Line 4"/>
          <p:cNvSpPr>
            <a:spLocks noChangeShapeType="1"/>
          </p:cNvSpPr>
          <p:nvPr userDrawn="1"/>
        </p:nvSpPr>
        <p:spPr bwMode="gray">
          <a:xfrm>
            <a:off x="22352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 dirty="0"/>
          </a:p>
        </p:txBody>
      </p:sp>
      <p:sp>
        <p:nvSpPr>
          <p:cNvPr id="68" name="Line 108"/>
          <p:cNvSpPr>
            <a:spLocks noChangeShapeType="1"/>
          </p:cNvSpPr>
          <p:nvPr userDrawn="1"/>
        </p:nvSpPr>
        <p:spPr bwMode="gray">
          <a:xfrm>
            <a:off x="74168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 dirty="0"/>
          </a:p>
        </p:txBody>
      </p:sp>
      <p:sp>
        <p:nvSpPr>
          <p:cNvPr id="69" name="Line 111"/>
          <p:cNvSpPr>
            <a:spLocks noChangeShapeType="1"/>
          </p:cNvSpPr>
          <p:nvPr userDrawn="1"/>
        </p:nvSpPr>
        <p:spPr bwMode="gray">
          <a:xfrm>
            <a:off x="102616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 dirty="0"/>
          </a:p>
        </p:txBody>
      </p:sp>
      <p:sp>
        <p:nvSpPr>
          <p:cNvPr id="70" name="Line 139"/>
          <p:cNvSpPr>
            <a:spLocks noChangeShapeType="1"/>
          </p:cNvSpPr>
          <p:nvPr userDrawn="1"/>
        </p:nvSpPr>
        <p:spPr bwMode="gray">
          <a:xfrm>
            <a:off x="4375151" y="2074863"/>
            <a:ext cx="0" cy="14144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 dirty="0"/>
          </a:p>
        </p:txBody>
      </p:sp>
      <p:sp>
        <p:nvSpPr>
          <p:cNvPr id="71" name="AutoShape 3"/>
          <p:cNvSpPr>
            <a:spLocks noChangeArrowheads="1"/>
          </p:cNvSpPr>
          <p:nvPr userDrawn="1"/>
        </p:nvSpPr>
        <p:spPr bwMode="gray">
          <a:xfrm>
            <a:off x="603251" y="3413125"/>
            <a:ext cx="10985500" cy="311150"/>
          </a:xfrm>
          <a:prstGeom prst="rightArrow">
            <a:avLst>
              <a:gd name="adj1" fmla="val 52037"/>
              <a:gd name="adj2" fmla="val 96479"/>
            </a:avLst>
          </a:pr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 tIns="91440" bIns="91440" anchor="ctr"/>
          <a:lstStyle>
            <a:lvl1pPr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nl-NL" altLang="en-US" sz="1000" b="1" dirty="0">
              <a:solidFill>
                <a:srgbClr val="4D4D4D"/>
              </a:solidFill>
              <a:latin typeface="Arial" charset="0"/>
            </a:endParaRPr>
          </a:p>
        </p:txBody>
      </p:sp>
      <p:grpSp>
        <p:nvGrpSpPr>
          <p:cNvPr id="72" name="Group 123"/>
          <p:cNvGrpSpPr>
            <a:grpSpLocks/>
          </p:cNvGrpSpPr>
          <p:nvPr userDrawn="1"/>
        </p:nvGrpSpPr>
        <p:grpSpPr bwMode="auto">
          <a:xfrm>
            <a:off x="814918" y="3460751"/>
            <a:ext cx="10358967" cy="182563"/>
            <a:chOff x="289" y="2191"/>
            <a:chExt cx="4894" cy="115"/>
          </a:xfrm>
        </p:grpSpPr>
        <p:grpSp>
          <p:nvGrpSpPr>
            <p:cNvPr id="73" name="Group 44"/>
            <p:cNvGrpSpPr>
              <a:grpSpLocks/>
            </p:cNvGrpSpPr>
            <p:nvPr/>
          </p:nvGrpSpPr>
          <p:grpSpPr bwMode="auto">
            <a:xfrm>
              <a:off x="289" y="2191"/>
              <a:ext cx="1470" cy="115"/>
              <a:chOff x="696" y="2508"/>
              <a:chExt cx="1470" cy="168"/>
            </a:xfrm>
          </p:grpSpPr>
          <p:sp>
            <p:nvSpPr>
              <p:cNvPr id="107" name="Line 45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108" name="Line 46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109" name="Line 47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110" name="Line 48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111" name="Line 49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112" name="Line 50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113" name="Line 51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114" name="Line 52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115" name="Line 53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116" name="Line 54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117" name="Line 55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118" name="Line 56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119" name="Line 57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</p:grpSp>
        <p:grpSp>
          <p:nvGrpSpPr>
            <p:cNvPr id="74" name="Group 58"/>
            <p:cNvGrpSpPr>
              <a:grpSpLocks/>
            </p:cNvGrpSpPr>
            <p:nvPr/>
          </p:nvGrpSpPr>
          <p:grpSpPr bwMode="auto">
            <a:xfrm>
              <a:off x="1758" y="2191"/>
              <a:ext cx="1470" cy="115"/>
              <a:chOff x="696" y="2508"/>
              <a:chExt cx="1470" cy="168"/>
            </a:xfrm>
          </p:grpSpPr>
          <p:sp>
            <p:nvSpPr>
              <p:cNvPr id="94" name="Line 59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95" name="Line 60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96" name="Line 61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97" name="Line 62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98" name="Line 63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99" name="Line 64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100" name="Line 65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101" name="Line 66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102" name="Line 67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103" name="Line 68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104" name="Line 69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105" name="Line 70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106" name="Line 71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</p:grpSp>
        <p:grpSp>
          <p:nvGrpSpPr>
            <p:cNvPr id="75" name="Group 72"/>
            <p:cNvGrpSpPr>
              <a:grpSpLocks/>
            </p:cNvGrpSpPr>
            <p:nvPr/>
          </p:nvGrpSpPr>
          <p:grpSpPr bwMode="auto">
            <a:xfrm>
              <a:off x="3227" y="2191"/>
              <a:ext cx="1470" cy="115"/>
              <a:chOff x="696" y="2508"/>
              <a:chExt cx="1470" cy="168"/>
            </a:xfrm>
          </p:grpSpPr>
          <p:sp>
            <p:nvSpPr>
              <p:cNvPr id="81" name="Line 73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82" name="Line 74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83" name="Line 75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84" name="Line 76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85" name="Line 77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86" name="Line 78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87" name="Line 79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88" name="Line 80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89" name="Line 81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90" name="Line 82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91" name="Line 83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92" name="Line 84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93" name="Line 85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</p:grpSp>
        <p:sp>
          <p:nvSpPr>
            <p:cNvPr id="76" name="Line 90"/>
            <p:cNvSpPr>
              <a:spLocks noChangeShapeType="1"/>
            </p:cNvSpPr>
            <p:nvPr/>
          </p:nvSpPr>
          <p:spPr bwMode="gray">
            <a:xfrm>
              <a:off x="4698" y="2191"/>
              <a:ext cx="0" cy="11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77" name="Line 91"/>
            <p:cNvSpPr>
              <a:spLocks noChangeShapeType="1"/>
            </p:cNvSpPr>
            <p:nvPr/>
          </p:nvSpPr>
          <p:spPr bwMode="gray">
            <a:xfrm>
              <a:off x="4820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78" name="Line 92"/>
            <p:cNvSpPr>
              <a:spLocks noChangeShapeType="1"/>
            </p:cNvSpPr>
            <p:nvPr/>
          </p:nvSpPr>
          <p:spPr bwMode="gray">
            <a:xfrm>
              <a:off x="494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79" name="Line 93"/>
            <p:cNvSpPr>
              <a:spLocks noChangeShapeType="1"/>
            </p:cNvSpPr>
            <p:nvPr/>
          </p:nvSpPr>
          <p:spPr bwMode="gray">
            <a:xfrm>
              <a:off x="5065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80" name="Line 122"/>
            <p:cNvSpPr>
              <a:spLocks noChangeShapeType="1"/>
            </p:cNvSpPr>
            <p:nvPr/>
          </p:nvSpPr>
          <p:spPr bwMode="gray">
            <a:xfrm>
              <a:off x="518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 dirty="0"/>
            </a:p>
          </p:txBody>
        </p:sp>
      </p:grpSp>
      <p:sp>
        <p:nvSpPr>
          <p:cNvPr id="248" name="Text Placeholder 246"/>
          <p:cNvSpPr>
            <a:spLocks noGrp="1"/>
          </p:cNvSpPr>
          <p:nvPr>
            <p:ph type="body" sz="quarter" idx="11"/>
          </p:nvPr>
        </p:nvSpPr>
        <p:spPr>
          <a:xfrm>
            <a:off x="3381155" y="12954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3" name="Text Placeholder 142"/>
          <p:cNvSpPr>
            <a:spLocks noGrp="1"/>
          </p:cNvSpPr>
          <p:nvPr>
            <p:ph type="body" sz="quarter" idx="19"/>
          </p:nvPr>
        </p:nvSpPr>
        <p:spPr>
          <a:xfrm>
            <a:off x="1422400" y="3733800"/>
            <a:ext cx="6096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4" name="Text Placeholder 142"/>
          <p:cNvSpPr>
            <a:spLocks noGrp="1"/>
          </p:cNvSpPr>
          <p:nvPr>
            <p:ph type="body" sz="quarter" idx="20"/>
          </p:nvPr>
        </p:nvSpPr>
        <p:spPr>
          <a:xfrm>
            <a:off x="4775200" y="3733800"/>
            <a:ext cx="6096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6" name="Text Placeholder 142"/>
          <p:cNvSpPr>
            <a:spLocks noGrp="1"/>
          </p:cNvSpPr>
          <p:nvPr>
            <p:ph type="body" sz="quarter" idx="21"/>
          </p:nvPr>
        </p:nvSpPr>
        <p:spPr>
          <a:xfrm>
            <a:off x="7071360" y="3733800"/>
            <a:ext cx="6096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7" name="Text Placeholder 142"/>
          <p:cNvSpPr>
            <a:spLocks noGrp="1"/>
          </p:cNvSpPr>
          <p:nvPr>
            <p:ph type="body" sz="quarter" idx="22"/>
          </p:nvPr>
        </p:nvSpPr>
        <p:spPr>
          <a:xfrm>
            <a:off x="9631680" y="3733800"/>
            <a:ext cx="6096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2" name="Text Placeholder 246"/>
          <p:cNvSpPr>
            <a:spLocks noGrp="1"/>
          </p:cNvSpPr>
          <p:nvPr>
            <p:ph type="body" sz="quarter" idx="23"/>
          </p:nvPr>
        </p:nvSpPr>
        <p:spPr>
          <a:xfrm>
            <a:off x="1219200" y="21336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8" name="Text Placeholder 246"/>
          <p:cNvSpPr>
            <a:spLocks noGrp="1"/>
          </p:cNvSpPr>
          <p:nvPr>
            <p:ph type="body" sz="quarter" idx="24"/>
          </p:nvPr>
        </p:nvSpPr>
        <p:spPr>
          <a:xfrm>
            <a:off x="9245600" y="21336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9" name="Text Placeholder 246"/>
          <p:cNvSpPr>
            <a:spLocks noGrp="1"/>
          </p:cNvSpPr>
          <p:nvPr>
            <p:ph type="body" sz="quarter" idx="25"/>
          </p:nvPr>
        </p:nvSpPr>
        <p:spPr>
          <a:xfrm>
            <a:off x="2032000" y="41148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0" name="Text Placeholder 246"/>
          <p:cNvSpPr>
            <a:spLocks noGrp="1"/>
          </p:cNvSpPr>
          <p:nvPr>
            <p:ph type="body" sz="quarter" idx="26"/>
          </p:nvPr>
        </p:nvSpPr>
        <p:spPr>
          <a:xfrm>
            <a:off x="6400800" y="21336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1" name="Text Placeholder 246"/>
          <p:cNvSpPr>
            <a:spLocks noGrp="1"/>
          </p:cNvSpPr>
          <p:nvPr>
            <p:ph type="body" sz="quarter" idx="27"/>
          </p:nvPr>
        </p:nvSpPr>
        <p:spPr>
          <a:xfrm>
            <a:off x="3556000" y="51816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2" name="Text Placeholder 246"/>
          <p:cNvSpPr>
            <a:spLocks noGrp="1"/>
          </p:cNvSpPr>
          <p:nvPr>
            <p:ph type="body" sz="quarter" idx="28"/>
          </p:nvPr>
        </p:nvSpPr>
        <p:spPr>
          <a:xfrm>
            <a:off x="7988300" y="41148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3" name="Text Placeholder 246"/>
          <p:cNvSpPr>
            <a:spLocks noGrp="1"/>
          </p:cNvSpPr>
          <p:nvPr>
            <p:ph type="body" sz="quarter" idx="29"/>
          </p:nvPr>
        </p:nvSpPr>
        <p:spPr>
          <a:xfrm>
            <a:off x="4876800" y="41148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0" name="Slide Number Placeholder 9"/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/>
            </a:lvl1pPr>
          </a:lstStyle>
          <a:p>
            <a:fld id="{132B4441-E44F-854A-A9C3-46F08E0FCFC7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121" name="Footer Placeholder 133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Section 304</a:t>
            </a:r>
          </a:p>
        </p:txBody>
      </p:sp>
    </p:spTree>
    <p:extLst>
      <p:ext uri="{BB962C8B-B14F-4D97-AF65-F5344CB8AC3E}">
        <p14:creationId xmlns:p14="http://schemas.microsoft.com/office/powerpoint/2010/main" val="13170367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/ T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/>
          <p:cNvSpPr>
            <a:spLocks noGrp="1"/>
          </p:cNvSpPr>
          <p:nvPr>
            <p:ph type="body" sz="quarter" idx="21"/>
          </p:nvPr>
        </p:nvSpPr>
        <p:spPr>
          <a:xfrm>
            <a:off x="1219201" y="1295400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7"/>
          <p:cNvSpPr>
            <a:spLocks noGrp="1"/>
          </p:cNvSpPr>
          <p:nvPr>
            <p:ph type="body" sz="quarter" idx="22"/>
          </p:nvPr>
        </p:nvSpPr>
        <p:spPr>
          <a:xfrm>
            <a:off x="1219201" y="1800013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7"/>
          <p:cNvSpPr>
            <a:spLocks noGrp="1"/>
          </p:cNvSpPr>
          <p:nvPr>
            <p:ph type="body" sz="quarter" idx="23"/>
          </p:nvPr>
        </p:nvSpPr>
        <p:spPr>
          <a:xfrm>
            <a:off x="1219201" y="2304626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7"/>
          <p:cNvSpPr>
            <a:spLocks noGrp="1"/>
          </p:cNvSpPr>
          <p:nvPr>
            <p:ph type="body" sz="quarter" idx="24"/>
          </p:nvPr>
        </p:nvSpPr>
        <p:spPr>
          <a:xfrm>
            <a:off x="1219201" y="2809239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7"/>
          <p:cNvSpPr>
            <a:spLocks noGrp="1"/>
          </p:cNvSpPr>
          <p:nvPr>
            <p:ph type="body" sz="quarter" idx="25"/>
          </p:nvPr>
        </p:nvSpPr>
        <p:spPr>
          <a:xfrm>
            <a:off x="1219201" y="3313852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7"/>
          <p:cNvSpPr>
            <a:spLocks noGrp="1"/>
          </p:cNvSpPr>
          <p:nvPr>
            <p:ph type="body" sz="quarter" idx="26"/>
          </p:nvPr>
        </p:nvSpPr>
        <p:spPr>
          <a:xfrm>
            <a:off x="1219201" y="3818465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7"/>
          <p:cNvSpPr>
            <a:spLocks noGrp="1"/>
          </p:cNvSpPr>
          <p:nvPr>
            <p:ph type="body" sz="quarter" idx="27"/>
          </p:nvPr>
        </p:nvSpPr>
        <p:spPr>
          <a:xfrm>
            <a:off x="1219201" y="4323078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7"/>
          <p:cNvSpPr>
            <a:spLocks noGrp="1"/>
          </p:cNvSpPr>
          <p:nvPr>
            <p:ph type="body" sz="quarter" idx="28"/>
          </p:nvPr>
        </p:nvSpPr>
        <p:spPr>
          <a:xfrm>
            <a:off x="1219201" y="4827691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29"/>
          </p:nvPr>
        </p:nvSpPr>
        <p:spPr>
          <a:xfrm>
            <a:off x="609600" y="1295400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2"/>
          <p:cNvSpPr>
            <a:spLocks noGrp="1"/>
          </p:cNvSpPr>
          <p:nvPr>
            <p:ph type="body" sz="quarter" idx="30"/>
          </p:nvPr>
        </p:nvSpPr>
        <p:spPr>
          <a:xfrm>
            <a:off x="609600" y="1800013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2"/>
          <p:cNvSpPr>
            <a:spLocks noGrp="1"/>
          </p:cNvSpPr>
          <p:nvPr>
            <p:ph type="body" sz="quarter" idx="31"/>
          </p:nvPr>
        </p:nvSpPr>
        <p:spPr>
          <a:xfrm>
            <a:off x="609600" y="2304626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/>
          <p:cNvSpPr>
            <a:spLocks noGrp="1"/>
          </p:cNvSpPr>
          <p:nvPr>
            <p:ph type="body" sz="quarter" idx="32"/>
          </p:nvPr>
        </p:nvSpPr>
        <p:spPr>
          <a:xfrm>
            <a:off x="609600" y="2809239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33"/>
          </p:nvPr>
        </p:nvSpPr>
        <p:spPr>
          <a:xfrm>
            <a:off x="609600" y="3313852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34"/>
          </p:nvPr>
        </p:nvSpPr>
        <p:spPr>
          <a:xfrm>
            <a:off x="609600" y="3818465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35"/>
          </p:nvPr>
        </p:nvSpPr>
        <p:spPr>
          <a:xfrm>
            <a:off x="609600" y="4323078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36"/>
          </p:nvPr>
        </p:nvSpPr>
        <p:spPr>
          <a:xfrm>
            <a:off x="609600" y="4827691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Text Placeholder 22"/>
          <p:cNvSpPr>
            <a:spLocks noGrp="1"/>
          </p:cNvSpPr>
          <p:nvPr>
            <p:ph type="body" sz="quarter" idx="37"/>
          </p:nvPr>
        </p:nvSpPr>
        <p:spPr>
          <a:xfrm>
            <a:off x="10972800" y="1295400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2"/>
          <p:cNvSpPr>
            <a:spLocks noGrp="1"/>
          </p:cNvSpPr>
          <p:nvPr>
            <p:ph type="body" sz="quarter" idx="38"/>
          </p:nvPr>
        </p:nvSpPr>
        <p:spPr>
          <a:xfrm>
            <a:off x="10972800" y="1800013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2"/>
          <p:cNvSpPr>
            <a:spLocks noGrp="1"/>
          </p:cNvSpPr>
          <p:nvPr>
            <p:ph type="body" sz="quarter" idx="39"/>
          </p:nvPr>
        </p:nvSpPr>
        <p:spPr>
          <a:xfrm>
            <a:off x="10972800" y="2304626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40"/>
          </p:nvPr>
        </p:nvSpPr>
        <p:spPr>
          <a:xfrm>
            <a:off x="10972800" y="2809239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22"/>
          <p:cNvSpPr>
            <a:spLocks noGrp="1"/>
          </p:cNvSpPr>
          <p:nvPr>
            <p:ph type="body" sz="quarter" idx="41"/>
          </p:nvPr>
        </p:nvSpPr>
        <p:spPr>
          <a:xfrm>
            <a:off x="10972800" y="3313852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2"/>
          <p:cNvSpPr>
            <a:spLocks noGrp="1"/>
          </p:cNvSpPr>
          <p:nvPr>
            <p:ph type="body" sz="quarter" idx="42"/>
          </p:nvPr>
        </p:nvSpPr>
        <p:spPr>
          <a:xfrm>
            <a:off x="10972800" y="3818465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22"/>
          <p:cNvSpPr>
            <a:spLocks noGrp="1"/>
          </p:cNvSpPr>
          <p:nvPr>
            <p:ph type="body" sz="quarter" idx="43"/>
          </p:nvPr>
        </p:nvSpPr>
        <p:spPr>
          <a:xfrm>
            <a:off x="10972800" y="4323078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22"/>
          <p:cNvSpPr>
            <a:spLocks noGrp="1"/>
          </p:cNvSpPr>
          <p:nvPr>
            <p:ph type="body" sz="quarter" idx="44"/>
          </p:nvPr>
        </p:nvSpPr>
        <p:spPr>
          <a:xfrm>
            <a:off x="10972800" y="4827691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27"/>
          <p:cNvSpPr>
            <a:spLocks noGrp="1"/>
          </p:cNvSpPr>
          <p:nvPr>
            <p:ph type="body" sz="quarter" idx="45"/>
          </p:nvPr>
        </p:nvSpPr>
        <p:spPr>
          <a:xfrm>
            <a:off x="1215702" y="5332304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22"/>
          <p:cNvSpPr>
            <a:spLocks noGrp="1"/>
          </p:cNvSpPr>
          <p:nvPr>
            <p:ph type="body" sz="quarter" idx="46"/>
          </p:nvPr>
        </p:nvSpPr>
        <p:spPr>
          <a:xfrm>
            <a:off x="606100" y="5332304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22"/>
          <p:cNvSpPr>
            <a:spLocks noGrp="1"/>
          </p:cNvSpPr>
          <p:nvPr>
            <p:ph type="body" sz="quarter" idx="47"/>
          </p:nvPr>
        </p:nvSpPr>
        <p:spPr>
          <a:xfrm>
            <a:off x="10969300" y="5332304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27"/>
          <p:cNvSpPr>
            <a:spLocks noGrp="1"/>
          </p:cNvSpPr>
          <p:nvPr>
            <p:ph type="body" sz="quarter" idx="48"/>
          </p:nvPr>
        </p:nvSpPr>
        <p:spPr>
          <a:xfrm>
            <a:off x="1215702" y="5836920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22"/>
          <p:cNvSpPr>
            <a:spLocks noGrp="1"/>
          </p:cNvSpPr>
          <p:nvPr>
            <p:ph type="body" sz="quarter" idx="49"/>
          </p:nvPr>
        </p:nvSpPr>
        <p:spPr>
          <a:xfrm>
            <a:off x="606100" y="5836920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22"/>
          <p:cNvSpPr>
            <a:spLocks noGrp="1"/>
          </p:cNvSpPr>
          <p:nvPr>
            <p:ph type="body" sz="quarter" idx="50"/>
          </p:nvPr>
        </p:nvSpPr>
        <p:spPr>
          <a:xfrm>
            <a:off x="10969300" y="5836920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Slide Number Placeholder 9"/>
          <p:cNvSpPr>
            <a:spLocks noGrp="1"/>
          </p:cNvSpPr>
          <p:nvPr>
            <p:ph type="sldNum" sz="quarter" idx="51"/>
          </p:nvPr>
        </p:nvSpPr>
        <p:spPr/>
        <p:txBody>
          <a:bodyPr/>
          <a:lstStyle>
            <a:lvl1pPr>
              <a:defRPr/>
            </a:lvl1pPr>
          </a:lstStyle>
          <a:p>
            <a:fld id="{4A9EBD57-3091-C548-9F5E-83F63CC3338F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53" name="Footer Placeholder 12"/>
          <p:cNvSpPr>
            <a:spLocks noGrp="1"/>
          </p:cNvSpPr>
          <p:nvPr>
            <p:ph type="ftr" sz="quarter" idx="5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Section 304</a:t>
            </a:r>
          </a:p>
        </p:txBody>
      </p:sp>
    </p:spTree>
    <p:extLst>
      <p:ext uri="{BB962C8B-B14F-4D97-AF65-F5344CB8AC3E}">
        <p14:creationId xmlns:p14="http://schemas.microsoft.com/office/powerpoint/2010/main" val="445545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512064" y="533400"/>
            <a:ext cx="11277600" cy="5812064"/>
          </a:xfrm>
          <a:prstGeom prst="rect">
            <a:avLst/>
          </a:prstGeom>
        </p:spPr>
        <p:txBody>
          <a:bodyPr/>
          <a:lstStyle>
            <a:lvl1pPr marL="228600" indent="-228600" algn="just" defTabSz="914400" rtl="0" eaLnBrk="1" latinLnBrk="0" hangingPunct="1">
              <a:spcBef>
                <a:spcPct val="20000"/>
              </a:spcBef>
              <a:buClr>
                <a:srgbClr val="B01C2E"/>
              </a:buClr>
              <a:buSzPct val="60000"/>
              <a:buFont typeface="Wingdings 2" pitchFamily="18" charset="2"/>
              <a:buChar char=""/>
              <a:defRPr lang="en-US" sz="2400" kern="12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457200" indent="-228600" algn="just">
              <a:buClr>
                <a:srgbClr val="B01C2E"/>
              </a:buClr>
              <a:buSzPct val="60000"/>
              <a:buFont typeface="Wingdings" charset="2"/>
              <a:buChar char="Ø"/>
              <a:defRPr lang="en-US" sz="22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685800" indent="-228600" algn="just">
              <a:buClr>
                <a:srgbClr val="B01C2E"/>
              </a:buClr>
              <a:buSzPct val="60000"/>
              <a:buFont typeface="Courier New" charset="0"/>
              <a:buChar char="o"/>
              <a:defRPr lang="en-US" sz="220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914400" indent="-228600" algn="just">
              <a:buClr>
                <a:srgbClr val="B01C2E"/>
              </a:buClr>
              <a:buSzPct val="60000"/>
              <a:buFont typeface="Arial" charset="0"/>
              <a:buChar char="•"/>
              <a:defRPr lang="en-US" sz="200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1143000" algn="just">
              <a:buClr>
                <a:srgbClr val="B01C2E"/>
              </a:buClr>
              <a:buSzPct val="60000"/>
              <a:buFont typeface="Calibri" pitchFamily="34" charset="0"/>
              <a:buChar char="–"/>
              <a:defRPr lang="en-US" sz="20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12064" y="41933"/>
            <a:ext cx="11277600" cy="365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marL="0" indent="0" algn="l">
              <a:tabLst>
                <a:tab pos="395288" algn="l"/>
              </a:tabLst>
              <a:defRPr sz="220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0"/>
          </p:nvPr>
        </p:nvSpPr>
        <p:spPr>
          <a:xfrm>
            <a:off x="11180064" y="6471105"/>
            <a:ext cx="609600" cy="365125"/>
          </a:xfrm>
        </p:spPr>
        <p:txBody>
          <a:bodyPr/>
          <a:lstStyle>
            <a:lvl1pPr algn="r">
              <a:defRPr/>
            </a:lvl1pPr>
          </a:lstStyle>
          <a:p>
            <a:fld id="{7B3E355C-57B9-BC4B-95D8-406A1F834537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Section 304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512064" y="407060"/>
            <a:ext cx="11277600" cy="91169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31CA486-86CB-BA44-A017-D214BB061127}"/>
              </a:ext>
            </a:extLst>
          </p:cNvPr>
          <p:cNvSpPr txBox="1"/>
          <p:nvPr userDrawn="1"/>
        </p:nvSpPr>
        <p:spPr>
          <a:xfrm>
            <a:off x="546100" y="6604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6713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Major and Sub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609600" y="1335024"/>
            <a:ext cx="1828800" cy="2322576"/>
          </a:xfrm>
          <a:prstGeom prst="rect">
            <a:avLst/>
          </a:prstGeom>
          <a:solidFill>
            <a:srgbClr val="B01C2E"/>
          </a:solidFill>
        </p:spPr>
        <p:txBody>
          <a:bodyPr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/>
          <p:cNvSpPr>
            <a:spLocks noGrp="1"/>
          </p:cNvSpPr>
          <p:nvPr>
            <p:ph type="body" sz="quarter" idx="22"/>
          </p:nvPr>
        </p:nvSpPr>
        <p:spPr>
          <a:xfrm>
            <a:off x="609600" y="3744363"/>
            <a:ext cx="1828800" cy="2322576"/>
          </a:xfrm>
          <a:prstGeom prst="rect">
            <a:avLst/>
          </a:prstGeom>
          <a:solidFill>
            <a:srgbClr val="B01C2E"/>
          </a:solidFill>
        </p:spPr>
        <p:txBody>
          <a:bodyPr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2540000" y="1348565"/>
            <a:ext cx="1219200" cy="7772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2540000" y="3763963"/>
            <a:ext cx="1219200" cy="7772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5"/>
          <p:cNvSpPr>
            <a:spLocks noGrp="1"/>
          </p:cNvSpPr>
          <p:nvPr>
            <p:ph type="body" sz="quarter" idx="25"/>
          </p:nvPr>
        </p:nvSpPr>
        <p:spPr>
          <a:xfrm>
            <a:off x="2540000" y="2199167"/>
            <a:ext cx="1219200" cy="14630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5"/>
          <p:cNvSpPr>
            <a:spLocks noGrp="1"/>
          </p:cNvSpPr>
          <p:nvPr>
            <p:ph type="body" sz="quarter" idx="26"/>
          </p:nvPr>
        </p:nvSpPr>
        <p:spPr>
          <a:xfrm>
            <a:off x="2540000" y="4619625"/>
            <a:ext cx="1219200" cy="14630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3759200" y="1348565"/>
            <a:ext cx="7827264" cy="777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3759200" y="3763963"/>
            <a:ext cx="7827264" cy="777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3759200" y="2199167"/>
            <a:ext cx="7827264" cy="14630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3759200" y="4619625"/>
            <a:ext cx="7827264" cy="14630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1622A13A-1CFD-CA4E-A8DD-C641C07281EA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23" name="Footer Placeholder 12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Section 304</a:t>
            </a:r>
          </a:p>
        </p:txBody>
      </p:sp>
    </p:spTree>
    <p:extLst>
      <p:ext uri="{BB962C8B-B14F-4D97-AF65-F5344CB8AC3E}">
        <p14:creationId xmlns:p14="http://schemas.microsoft.com/office/powerpoint/2010/main" val="174447638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Vertica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4"/>
          <p:cNvSpPr>
            <a:spLocks/>
          </p:cNvSpPr>
          <p:nvPr userDrawn="1"/>
        </p:nvSpPr>
        <p:spPr bwMode="auto">
          <a:xfrm>
            <a:off x="6195484" y="1914525"/>
            <a:ext cx="4876800" cy="4184650"/>
          </a:xfrm>
          <a:custGeom>
            <a:avLst/>
            <a:gdLst>
              <a:gd name="T0" fmla="*/ 2147483647 w 2475"/>
              <a:gd name="T1" fmla="*/ 2147483647 h 2469"/>
              <a:gd name="T2" fmla="*/ 2147483647 w 2475"/>
              <a:gd name="T3" fmla="*/ 0 h 2469"/>
              <a:gd name="T4" fmla="*/ 2147483647 w 2475"/>
              <a:gd name="T5" fmla="*/ 2147483647 h 2469"/>
              <a:gd name="T6" fmla="*/ 0 w 2475"/>
              <a:gd name="T7" fmla="*/ 2147483647 h 2469"/>
              <a:gd name="T8" fmla="*/ 0 w 2475"/>
              <a:gd name="T9" fmla="*/ 0 h 2469"/>
              <a:gd name="T10" fmla="*/ 2147483647 w 2475"/>
              <a:gd name="T11" fmla="*/ 2147483647 h 24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75" h="2469">
                <a:moveTo>
                  <a:pt x="1235" y="147"/>
                </a:moveTo>
                <a:lnTo>
                  <a:pt x="2475" y="0"/>
                </a:lnTo>
                <a:lnTo>
                  <a:pt x="2475" y="2469"/>
                </a:lnTo>
                <a:lnTo>
                  <a:pt x="0" y="2469"/>
                </a:lnTo>
                <a:lnTo>
                  <a:pt x="0" y="0"/>
                </a:lnTo>
                <a:lnTo>
                  <a:pt x="1235" y="147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2880" tIns="365760" rIns="182880" bIns="182880"/>
          <a:lstStyle/>
          <a:p>
            <a:endParaRPr lang="en-US" sz="1800" dirty="0"/>
          </a:p>
        </p:txBody>
      </p:sp>
      <p:sp>
        <p:nvSpPr>
          <p:cNvPr id="8" name="Freeform 4"/>
          <p:cNvSpPr>
            <a:spLocks/>
          </p:cNvSpPr>
          <p:nvPr userDrawn="1"/>
        </p:nvSpPr>
        <p:spPr bwMode="auto">
          <a:xfrm>
            <a:off x="1003300" y="1914525"/>
            <a:ext cx="4876800" cy="4184650"/>
          </a:xfrm>
          <a:custGeom>
            <a:avLst/>
            <a:gdLst>
              <a:gd name="T0" fmla="*/ 2147483647 w 2475"/>
              <a:gd name="T1" fmla="*/ 2147483647 h 2469"/>
              <a:gd name="T2" fmla="*/ 2147483647 w 2475"/>
              <a:gd name="T3" fmla="*/ 0 h 2469"/>
              <a:gd name="T4" fmla="*/ 2147483647 w 2475"/>
              <a:gd name="T5" fmla="*/ 2147483647 h 2469"/>
              <a:gd name="T6" fmla="*/ 0 w 2475"/>
              <a:gd name="T7" fmla="*/ 2147483647 h 2469"/>
              <a:gd name="T8" fmla="*/ 0 w 2475"/>
              <a:gd name="T9" fmla="*/ 0 h 2469"/>
              <a:gd name="T10" fmla="*/ 2147483647 w 2475"/>
              <a:gd name="T11" fmla="*/ 2147483647 h 24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75" h="2469">
                <a:moveTo>
                  <a:pt x="1235" y="147"/>
                </a:moveTo>
                <a:lnTo>
                  <a:pt x="2475" y="0"/>
                </a:lnTo>
                <a:lnTo>
                  <a:pt x="2475" y="2469"/>
                </a:lnTo>
                <a:lnTo>
                  <a:pt x="0" y="2469"/>
                </a:lnTo>
                <a:lnTo>
                  <a:pt x="0" y="0"/>
                </a:lnTo>
                <a:lnTo>
                  <a:pt x="1235" y="147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2880" tIns="365760" rIns="182880" bIns="182880"/>
          <a:lstStyle/>
          <a:p>
            <a:endParaRPr lang="en-US" sz="180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3122762" y="-699446"/>
            <a:ext cx="636898" cy="4876800"/>
          </a:xfrm>
          <a:prstGeom prst="homePlate">
            <a:avLst>
              <a:gd name="adj" fmla="val 35000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25"/>
          </p:nvPr>
        </p:nvSpPr>
        <p:spPr>
          <a:xfrm rot="5400000">
            <a:off x="8315844" y="-699446"/>
            <a:ext cx="636898" cy="4876800"/>
          </a:xfrm>
          <a:prstGeom prst="homePlate">
            <a:avLst>
              <a:gd name="adj" fmla="val 35000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1002811" y="2282953"/>
            <a:ext cx="4876800" cy="3813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6195893" y="2282953"/>
            <a:ext cx="4876800" cy="3813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>
              <a:defRPr/>
            </a:lvl1pPr>
          </a:lstStyle>
          <a:p>
            <a:fld id="{9B3A2EF8-18A0-3548-8284-3CDE95E84B95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14" name="Footer Placeholder 10"/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Section 304</a:t>
            </a:r>
          </a:p>
        </p:txBody>
      </p:sp>
    </p:spTree>
    <p:extLst>
      <p:ext uri="{BB962C8B-B14F-4D97-AF65-F5344CB8AC3E}">
        <p14:creationId xmlns:p14="http://schemas.microsoft.com/office/powerpoint/2010/main" val="3240263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Vertical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4"/>
          <p:cNvSpPr>
            <a:spLocks/>
          </p:cNvSpPr>
          <p:nvPr userDrawn="1"/>
        </p:nvSpPr>
        <p:spPr bwMode="auto">
          <a:xfrm>
            <a:off x="588434" y="1911351"/>
            <a:ext cx="2561167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74320" bIns="91440"/>
          <a:lstStyle/>
          <a:p>
            <a:endParaRPr lang="en-US" sz="1800" dirty="0"/>
          </a:p>
        </p:txBody>
      </p:sp>
      <p:sp>
        <p:nvSpPr>
          <p:cNvPr id="12" name="Freeform 4"/>
          <p:cNvSpPr>
            <a:spLocks/>
          </p:cNvSpPr>
          <p:nvPr userDrawn="1"/>
        </p:nvSpPr>
        <p:spPr bwMode="auto">
          <a:xfrm>
            <a:off x="3403600" y="1911351"/>
            <a:ext cx="2559051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74320" bIns="91440"/>
          <a:lstStyle/>
          <a:p>
            <a:endParaRPr lang="en-US" sz="1800" dirty="0"/>
          </a:p>
        </p:txBody>
      </p:sp>
      <p:sp>
        <p:nvSpPr>
          <p:cNvPr id="13" name="Freeform 4"/>
          <p:cNvSpPr>
            <a:spLocks/>
          </p:cNvSpPr>
          <p:nvPr userDrawn="1"/>
        </p:nvSpPr>
        <p:spPr bwMode="auto">
          <a:xfrm>
            <a:off x="6197601" y="1911351"/>
            <a:ext cx="2561167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74320" bIns="91440"/>
          <a:lstStyle/>
          <a:p>
            <a:endParaRPr lang="en-US" sz="1800" dirty="0"/>
          </a:p>
        </p:txBody>
      </p:sp>
      <p:sp>
        <p:nvSpPr>
          <p:cNvPr id="14" name="Freeform 4"/>
          <p:cNvSpPr>
            <a:spLocks/>
          </p:cNvSpPr>
          <p:nvPr userDrawn="1"/>
        </p:nvSpPr>
        <p:spPr bwMode="auto">
          <a:xfrm>
            <a:off x="9027585" y="1911351"/>
            <a:ext cx="2561167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74320" bIns="91440"/>
          <a:lstStyle/>
          <a:p>
            <a:endParaRPr lang="en-US" sz="1800" dirty="0"/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1563115" y="473964"/>
            <a:ext cx="612648" cy="256032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8"/>
          <p:cNvSpPr>
            <a:spLocks noGrp="1"/>
          </p:cNvSpPr>
          <p:nvPr>
            <p:ph type="body" sz="quarter" idx="27"/>
          </p:nvPr>
        </p:nvSpPr>
        <p:spPr>
          <a:xfrm rot="5400000">
            <a:off x="4377013" y="473964"/>
            <a:ext cx="612648" cy="256032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8"/>
          <p:cNvSpPr>
            <a:spLocks noGrp="1"/>
          </p:cNvSpPr>
          <p:nvPr>
            <p:ph type="body" sz="quarter" idx="28"/>
          </p:nvPr>
        </p:nvSpPr>
        <p:spPr>
          <a:xfrm rot="5400000">
            <a:off x="7171436" y="473964"/>
            <a:ext cx="612648" cy="256032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8"/>
          <p:cNvSpPr>
            <a:spLocks noGrp="1"/>
          </p:cNvSpPr>
          <p:nvPr>
            <p:ph type="body" sz="quarter" idx="29"/>
          </p:nvPr>
        </p:nvSpPr>
        <p:spPr>
          <a:xfrm rot="5400000">
            <a:off x="10002267" y="473964"/>
            <a:ext cx="612648" cy="256032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589279" y="2155123"/>
            <a:ext cx="256032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3403177" y="2155123"/>
            <a:ext cx="256032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6197600" y="2155123"/>
            <a:ext cx="256032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9028431" y="2155123"/>
            <a:ext cx="256032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6D75ED15-758A-614E-A17B-56CD5E692F69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Section 304</a:t>
            </a:r>
          </a:p>
        </p:txBody>
      </p:sp>
    </p:spTree>
    <p:extLst>
      <p:ext uri="{BB962C8B-B14F-4D97-AF65-F5344CB8AC3E}">
        <p14:creationId xmlns:p14="http://schemas.microsoft.com/office/powerpoint/2010/main" val="25252670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451104" y="1450181"/>
            <a:ext cx="3462528" cy="457200"/>
          </a:xfrm>
          <a:prstGeom prst="homePlate">
            <a:avLst>
              <a:gd name="adj" fmla="val 33316"/>
            </a:avLst>
          </a:prstGeom>
          <a:solidFill>
            <a:srgbClr val="B01C2E"/>
          </a:solidFill>
          <a:ln w="6350">
            <a:solidFill>
              <a:srgbClr val="A9A9A9"/>
            </a:solidFill>
          </a:ln>
        </p:spPr>
        <p:txBody>
          <a:bodyPr lIns="137160" tIns="137160" rIns="274320" bIns="137160" anchor="ctr"/>
          <a:lstStyle>
            <a:lvl1pPr marL="0" indent="0" algn="l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4364739" y="1447805"/>
            <a:ext cx="3534833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29"/>
          </p:nvPr>
        </p:nvSpPr>
        <p:spPr>
          <a:xfrm>
            <a:off x="8278372" y="1447805"/>
            <a:ext cx="3534833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4364736" y="2057400"/>
            <a:ext cx="3364992" cy="31089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8278368" y="2057400"/>
            <a:ext cx="3364992" cy="31089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451104" y="2057402"/>
            <a:ext cx="3364992" cy="276999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>
            <a:spAutoFit/>
          </a:bodyPr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8A4AF9FF-8501-8442-BA34-6C86C862CF8D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10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Section 304</a:t>
            </a:r>
          </a:p>
        </p:txBody>
      </p:sp>
    </p:spTree>
    <p:extLst>
      <p:ext uri="{BB962C8B-B14F-4D97-AF65-F5344CB8AC3E}">
        <p14:creationId xmlns:p14="http://schemas.microsoft.com/office/powerpoint/2010/main" val="177847825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rg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8"/>
          <p:cNvSpPr>
            <a:spLocks noGrp="1"/>
          </p:cNvSpPr>
          <p:nvPr>
            <p:ph type="body" sz="quarter" idx="29"/>
          </p:nvPr>
        </p:nvSpPr>
        <p:spPr>
          <a:xfrm>
            <a:off x="9505696" y="1493520"/>
            <a:ext cx="1975104" cy="47548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lIns="45720" anchor="t"/>
          <a:lstStyle>
            <a:lvl1pPr marL="164592" indent="-164592" algn="l">
              <a:lnSpc>
                <a:spcPts val="14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  <a:defRPr sz="1200" b="0">
                <a:solidFill>
                  <a:srgbClr val="000000"/>
                </a:solidFill>
              </a:defRPr>
            </a:lvl1pPr>
            <a:lvl2pPr marL="164592" indent="0" algn="l">
              <a:spcBef>
                <a:spcPts val="700"/>
              </a:spcBef>
              <a:buNone/>
              <a:defRPr sz="1200" b="0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1"/>
          </p:nvPr>
        </p:nvSpPr>
        <p:spPr>
          <a:xfrm>
            <a:off x="609600" y="1600200"/>
            <a:ext cx="21336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C0C0"/>
              </a:buClr>
              <a:buSzTx/>
              <a:buFont typeface="Wingdings 2" pitchFamily="18" charset="2"/>
              <a:buChar char="¡"/>
              <a:tabLst/>
              <a:defRPr sz="1200" b="1" baseline="0">
                <a:solidFill>
                  <a:srgbClr val="FFFFFF"/>
                </a:solidFill>
              </a:defRPr>
            </a:lvl1pPr>
            <a:lvl2pPr marL="117475" indent="0">
              <a:buFontTx/>
              <a:buNone/>
              <a:defRPr sz="10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3"/>
          </p:nvPr>
        </p:nvSpPr>
        <p:spPr>
          <a:xfrm>
            <a:off x="609600" y="4876800"/>
            <a:ext cx="21336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¡"/>
              <a:tabLst/>
              <a:defRPr lang="en-US" sz="1200" b="1" kern="1200" baseline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117475" indent="0">
              <a:buFontTx/>
              <a:buNone/>
              <a:defRPr sz="10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4"/>
          </p:nvPr>
        </p:nvSpPr>
        <p:spPr>
          <a:xfrm>
            <a:off x="609600" y="3238500"/>
            <a:ext cx="21336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¡"/>
              <a:tabLst/>
              <a:defRPr lang="en-US" sz="1200" b="1" kern="1200" baseline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117475" indent="0">
              <a:buFontTx/>
              <a:buNone/>
              <a:defRPr sz="10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2922016" y="1600200"/>
            <a:ext cx="6486144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64592" marR="0" indent="-16459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64592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03504" indent="-164592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768096" indent="-164592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914400" indent="-164592">
              <a:buClr>
                <a:srgbClr val="B01C2E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922016" y="3238500"/>
            <a:ext cx="6486144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64592" marR="0" indent="-16459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64592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03504" indent="-164592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768096" indent="-164592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914400" indent="-164592">
              <a:buClr>
                <a:srgbClr val="B01C2E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922016" y="4876800"/>
            <a:ext cx="6486144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64592" marR="0" indent="-16459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64592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03504" indent="-164592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768096" indent="-164592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914400" indent="-164592">
              <a:buClr>
                <a:srgbClr val="B01C2E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>
              <a:defRPr/>
            </a:lvl1pPr>
          </a:lstStyle>
          <a:p>
            <a:fld id="{00398512-78EB-D84B-88E3-8EFD360D49EF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Section 304</a:t>
            </a:r>
          </a:p>
        </p:txBody>
      </p:sp>
    </p:spTree>
    <p:extLst>
      <p:ext uri="{BB962C8B-B14F-4D97-AF65-F5344CB8AC3E}">
        <p14:creationId xmlns:p14="http://schemas.microsoft.com/office/powerpoint/2010/main" val="40049188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Two palettes moving forw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3"/>
          <p:cNvSpPr>
            <a:spLocks noChangeArrowheads="1"/>
          </p:cNvSpPr>
          <p:nvPr userDrawn="1"/>
        </p:nvSpPr>
        <p:spPr bwMode="auto">
          <a:xfrm>
            <a:off x="912284" y="2635250"/>
            <a:ext cx="10369549" cy="1587500"/>
          </a:xfrm>
          <a:prstGeom prst="homePlate">
            <a:avLst>
              <a:gd name="adj" fmla="val 32592"/>
            </a:avLst>
          </a:prstGeom>
          <a:gradFill rotWithShape="1">
            <a:gsLst>
              <a:gs pos="0">
                <a:srgbClr val="9E9E9E"/>
              </a:gs>
              <a:gs pos="50000">
                <a:srgbClr val="C4C4C4"/>
              </a:gs>
              <a:gs pos="100000">
                <a:srgbClr val="E3E3E3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91440" bIns="9144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 sz="1800" dirty="0">
              <a:latin typeface="Arial" charset="0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402080" y="1417320"/>
            <a:ext cx="4389120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096000" y="1417320"/>
            <a:ext cx="4389120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10"/>
          <p:cNvSpPr>
            <a:spLocks noGrp="1"/>
          </p:cNvSpPr>
          <p:nvPr>
            <p:ph sz="quarter" idx="20"/>
          </p:nvPr>
        </p:nvSpPr>
        <p:spPr>
          <a:xfrm>
            <a:off x="1402080" y="1874520"/>
            <a:ext cx="438912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10"/>
          <p:cNvSpPr>
            <a:spLocks noGrp="1"/>
          </p:cNvSpPr>
          <p:nvPr>
            <p:ph sz="quarter" idx="24"/>
          </p:nvPr>
        </p:nvSpPr>
        <p:spPr>
          <a:xfrm>
            <a:off x="6096000" y="1874520"/>
            <a:ext cx="438912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fld id="{6CB47071-B393-DC4F-9921-408D035EE572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Section 304</a:t>
            </a:r>
          </a:p>
        </p:txBody>
      </p:sp>
    </p:spTree>
    <p:extLst>
      <p:ext uri="{BB962C8B-B14F-4D97-AF65-F5344CB8AC3E}">
        <p14:creationId xmlns:p14="http://schemas.microsoft.com/office/powerpoint/2010/main" val="42098441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li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7"/>
          <p:cNvSpPr>
            <a:spLocks/>
          </p:cNvSpPr>
          <p:nvPr userDrawn="1"/>
        </p:nvSpPr>
        <p:spPr bwMode="auto">
          <a:xfrm>
            <a:off x="5846233" y="3341688"/>
            <a:ext cx="501651" cy="1403350"/>
          </a:xfrm>
          <a:custGeom>
            <a:avLst/>
            <a:gdLst>
              <a:gd name="T0" fmla="*/ 2147483647 w 176"/>
              <a:gd name="T1" fmla="*/ 0 h 608"/>
              <a:gd name="T2" fmla="*/ 0 w 176"/>
              <a:gd name="T3" fmla="*/ 2147483647 h 608"/>
              <a:gd name="T4" fmla="*/ 2147483647 w 176"/>
              <a:gd name="T5" fmla="*/ 2147483647 h 608"/>
              <a:gd name="T6" fmla="*/ 0 w 176"/>
              <a:gd name="T7" fmla="*/ 2147483647 h 608"/>
              <a:gd name="T8" fmla="*/ 2147483647 w 176"/>
              <a:gd name="T9" fmla="*/ 2147483647 h 608"/>
              <a:gd name="T10" fmla="*/ 2147483647 w 176"/>
              <a:gd name="T11" fmla="*/ 2147483647 h 608"/>
              <a:gd name="T12" fmla="*/ 0 w 176"/>
              <a:gd name="T13" fmla="*/ 2147483647 h 608"/>
              <a:gd name="T14" fmla="*/ 0 w 176"/>
              <a:gd name="T15" fmla="*/ 2147483647 h 608"/>
              <a:gd name="T16" fmla="*/ 2147483647 w 176"/>
              <a:gd name="T17" fmla="*/ 2147483647 h 608"/>
              <a:gd name="T18" fmla="*/ 2147483647 w 176"/>
              <a:gd name="T19" fmla="*/ 2147483647 h 608"/>
              <a:gd name="T20" fmla="*/ 2147483647 w 176"/>
              <a:gd name="T21" fmla="*/ 2147483647 h 608"/>
              <a:gd name="T22" fmla="*/ 2147483647 w 176"/>
              <a:gd name="T23" fmla="*/ 2147483647 h 608"/>
              <a:gd name="T24" fmla="*/ 2147483647 w 176"/>
              <a:gd name="T25" fmla="*/ 2147483647 h 608"/>
              <a:gd name="T26" fmla="*/ 2147483647 w 176"/>
              <a:gd name="T27" fmla="*/ 2147483647 h 608"/>
              <a:gd name="T28" fmla="*/ 2147483647 w 176"/>
              <a:gd name="T29" fmla="*/ 0 h 608"/>
              <a:gd name="T30" fmla="*/ 2147483647 w 176"/>
              <a:gd name="T31" fmla="*/ 0 h 608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76" h="608">
                <a:moveTo>
                  <a:pt x="72" y="0"/>
                </a:moveTo>
                <a:lnTo>
                  <a:pt x="0" y="232"/>
                </a:lnTo>
                <a:lnTo>
                  <a:pt x="48" y="232"/>
                </a:lnTo>
                <a:lnTo>
                  <a:pt x="0" y="376"/>
                </a:lnTo>
                <a:lnTo>
                  <a:pt x="72" y="376"/>
                </a:lnTo>
                <a:lnTo>
                  <a:pt x="32" y="504"/>
                </a:lnTo>
                <a:lnTo>
                  <a:pt x="0" y="504"/>
                </a:lnTo>
                <a:lnTo>
                  <a:pt x="0" y="608"/>
                </a:lnTo>
                <a:lnTo>
                  <a:pt x="96" y="496"/>
                </a:lnTo>
                <a:lnTo>
                  <a:pt x="48" y="504"/>
                </a:lnTo>
                <a:lnTo>
                  <a:pt x="144" y="336"/>
                </a:lnTo>
                <a:lnTo>
                  <a:pt x="72" y="336"/>
                </a:lnTo>
                <a:lnTo>
                  <a:pt x="144" y="192"/>
                </a:lnTo>
                <a:lnTo>
                  <a:pt x="88" y="192"/>
                </a:lnTo>
                <a:lnTo>
                  <a:pt x="176" y="0"/>
                </a:lnTo>
                <a:lnTo>
                  <a:pt x="72" y="0"/>
                </a:lnTo>
                <a:close/>
              </a:path>
            </a:pathLst>
          </a:custGeom>
          <a:solidFill>
            <a:srgbClr val="B01C2E"/>
          </a:solidFill>
          <a:ln w="6350" cap="flat" cmpd="sng">
            <a:solidFill>
              <a:srgbClr val="B01C2E"/>
            </a:solidFill>
            <a:prstDash val="solid"/>
            <a:round/>
            <a:headEnd/>
            <a:tailEnd/>
          </a:ln>
        </p:spPr>
        <p:txBody>
          <a:bodyPr lIns="72000" tIns="72000" rIns="72000" bIns="72000" anchor="ctr"/>
          <a:lstStyle/>
          <a:p>
            <a:endParaRPr lang="en-US" sz="1800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113536" y="1417320"/>
            <a:ext cx="4047744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1200" b="1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7022169" y="1417320"/>
            <a:ext cx="4072128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1113536" y="1874520"/>
            <a:ext cx="4389120" cy="4343400"/>
          </a:xfrm>
          <a:prstGeom prst="homePlate">
            <a:avLst>
              <a:gd name="adj" fmla="val 7684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4"/>
          </p:nvPr>
        </p:nvSpPr>
        <p:spPr>
          <a:xfrm flipH="1">
            <a:off x="6705177" y="1874520"/>
            <a:ext cx="4389120" cy="4343400"/>
          </a:xfrm>
          <a:prstGeom prst="homePlate">
            <a:avLst>
              <a:gd name="adj" fmla="val 7343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228600"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fld id="{6C637242-61C1-4C47-AFEF-079B86936FE6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10" name="Footer Placeholder 12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Section 304</a:t>
            </a:r>
          </a:p>
        </p:txBody>
      </p:sp>
    </p:spTree>
    <p:extLst>
      <p:ext uri="{BB962C8B-B14F-4D97-AF65-F5344CB8AC3E}">
        <p14:creationId xmlns:p14="http://schemas.microsoft.com/office/powerpoint/2010/main" val="11794056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0"/>
          <p:cNvSpPr>
            <a:spLocks noGrp="1"/>
          </p:cNvSpPr>
          <p:nvPr>
            <p:ph sz="quarter" idx="35"/>
          </p:nvPr>
        </p:nvSpPr>
        <p:spPr>
          <a:xfrm>
            <a:off x="8242300" y="1577977"/>
            <a:ext cx="3316224" cy="3931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0" rIns="91440"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10"/>
          <p:cNvSpPr>
            <a:spLocks noGrp="1"/>
          </p:cNvSpPr>
          <p:nvPr>
            <p:ph sz="quarter" idx="20"/>
          </p:nvPr>
        </p:nvSpPr>
        <p:spPr>
          <a:xfrm>
            <a:off x="646176" y="1577977"/>
            <a:ext cx="3316224" cy="3931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0"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0"/>
          </p:nvPr>
        </p:nvSpPr>
        <p:spPr>
          <a:xfrm>
            <a:off x="3556000" y="182880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3"/>
          <p:cNvSpPr>
            <a:spLocks noGrp="1"/>
          </p:cNvSpPr>
          <p:nvPr>
            <p:ph type="body" sz="quarter" idx="21"/>
          </p:nvPr>
        </p:nvSpPr>
        <p:spPr>
          <a:xfrm>
            <a:off x="3556000" y="242316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3"/>
          <p:cNvSpPr>
            <a:spLocks noGrp="1"/>
          </p:cNvSpPr>
          <p:nvPr>
            <p:ph type="body" sz="quarter" idx="22"/>
          </p:nvPr>
        </p:nvSpPr>
        <p:spPr>
          <a:xfrm>
            <a:off x="3556000" y="301752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3"/>
          <p:cNvSpPr>
            <a:spLocks noGrp="1"/>
          </p:cNvSpPr>
          <p:nvPr>
            <p:ph type="body" sz="quarter" idx="23"/>
          </p:nvPr>
        </p:nvSpPr>
        <p:spPr>
          <a:xfrm>
            <a:off x="3556000" y="361188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3"/>
          <p:cNvSpPr>
            <a:spLocks noGrp="1"/>
          </p:cNvSpPr>
          <p:nvPr>
            <p:ph type="body" sz="quarter" idx="24"/>
          </p:nvPr>
        </p:nvSpPr>
        <p:spPr>
          <a:xfrm>
            <a:off x="3556000" y="420624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3"/>
          <p:cNvSpPr>
            <a:spLocks noGrp="1"/>
          </p:cNvSpPr>
          <p:nvPr>
            <p:ph type="body" sz="quarter" idx="25"/>
          </p:nvPr>
        </p:nvSpPr>
        <p:spPr>
          <a:xfrm>
            <a:off x="3556000" y="480060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2"/>
          <p:cNvSpPr>
            <a:spLocks noGrp="1"/>
          </p:cNvSpPr>
          <p:nvPr>
            <p:ph type="body" sz="quarter" idx="29"/>
          </p:nvPr>
        </p:nvSpPr>
        <p:spPr>
          <a:xfrm>
            <a:off x="3352800" y="1981200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30"/>
          </p:nvPr>
        </p:nvSpPr>
        <p:spPr>
          <a:xfrm>
            <a:off x="3352800" y="2570074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31"/>
          </p:nvPr>
        </p:nvSpPr>
        <p:spPr>
          <a:xfrm>
            <a:off x="3352800" y="3158948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32"/>
          </p:nvPr>
        </p:nvSpPr>
        <p:spPr>
          <a:xfrm>
            <a:off x="3352800" y="3747822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33"/>
          </p:nvPr>
        </p:nvSpPr>
        <p:spPr>
          <a:xfrm>
            <a:off x="3352800" y="4336696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34"/>
          </p:nvPr>
        </p:nvSpPr>
        <p:spPr>
          <a:xfrm>
            <a:off x="3352800" y="4925568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6F716D94-026E-1240-A247-91A0127FD885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21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Section 304</a:t>
            </a:r>
          </a:p>
        </p:txBody>
      </p:sp>
    </p:spTree>
    <p:extLst>
      <p:ext uri="{BB962C8B-B14F-4D97-AF65-F5344CB8AC3E}">
        <p14:creationId xmlns:p14="http://schemas.microsoft.com/office/powerpoint/2010/main" val="84775436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Horizontal chevr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528320" y="1600200"/>
            <a:ext cx="24384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3495040" y="1600200"/>
            <a:ext cx="816864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30"/>
          </p:nvPr>
        </p:nvSpPr>
        <p:spPr>
          <a:xfrm>
            <a:off x="528320" y="2748280"/>
            <a:ext cx="24384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31"/>
          </p:nvPr>
        </p:nvSpPr>
        <p:spPr>
          <a:xfrm>
            <a:off x="3495040" y="2748280"/>
            <a:ext cx="816864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528320" y="3896360"/>
            <a:ext cx="24384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3"/>
          </p:nvPr>
        </p:nvSpPr>
        <p:spPr>
          <a:xfrm>
            <a:off x="3495040" y="3896360"/>
            <a:ext cx="816864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536355" y="5044440"/>
            <a:ext cx="24384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35"/>
          </p:nvPr>
        </p:nvSpPr>
        <p:spPr>
          <a:xfrm>
            <a:off x="3503075" y="5044440"/>
            <a:ext cx="816864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DDD5FA0E-3EAB-CB47-B428-C2E5915BFD66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14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Section 304</a:t>
            </a:r>
          </a:p>
        </p:txBody>
      </p:sp>
    </p:spTree>
    <p:extLst>
      <p:ext uri="{BB962C8B-B14F-4D97-AF65-F5344CB8AC3E}">
        <p14:creationId xmlns:p14="http://schemas.microsoft.com/office/powerpoint/2010/main" val="86570538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Vertical chevr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3"/>
          <p:cNvSpPr>
            <a:spLocks noGrp="1"/>
          </p:cNvSpPr>
          <p:nvPr>
            <p:ph type="body" sz="quarter" idx="17"/>
          </p:nvPr>
        </p:nvSpPr>
        <p:spPr>
          <a:xfrm rot="5400000">
            <a:off x="1187196" y="794005"/>
            <a:ext cx="1271016" cy="2426208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3149600" y="1371600"/>
            <a:ext cx="829056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30"/>
          </p:nvPr>
        </p:nvSpPr>
        <p:spPr>
          <a:xfrm>
            <a:off x="3149600" y="2474977"/>
            <a:ext cx="829056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31"/>
          </p:nvPr>
        </p:nvSpPr>
        <p:spPr>
          <a:xfrm>
            <a:off x="3149600" y="3578353"/>
            <a:ext cx="829056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3149600" y="4681728"/>
            <a:ext cx="829056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33"/>
          </p:nvPr>
        </p:nvSpPr>
        <p:spPr>
          <a:xfrm rot="5400000">
            <a:off x="1187196" y="1897381"/>
            <a:ext cx="1271016" cy="2426208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34"/>
          </p:nvPr>
        </p:nvSpPr>
        <p:spPr>
          <a:xfrm rot="5400000">
            <a:off x="1187196" y="3000757"/>
            <a:ext cx="1271016" cy="2426208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35"/>
          </p:nvPr>
        </p:nvSpPr>
        <p:spPr>
          <a:xfrm rot="5400000">
            <a:off x="1187196" y="4104132"/>
            <a:ext cx="1271016" cy="2426208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4835DA82-056E-9542-8819-BE1B86DFF077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12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Section 304</a:t>
            </a:r>
          </a:p>
        </p:txBody>
      </p:sp>
    </p:spTree>
    <p:extLst>
      <p:ext uri="{BB962C8B-B14F-4D97-AF65-F5344CB8AC3E}">
        <p14:creationId xmlns:p14="http://schemas.microsoft.com/office/powerpoint/2010/main" val="113127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10"/>
          <p:cNvSpPr>
            <a:spLocks noGrp="1"/>
          </p:cNvSpPr>
          <p:nvPr>
            <p:ph sz="quarter" idx="16"/>
          </p:nvPr>
        </p:nvSpPr>
        <p:spPr>
          <a:xfrm>
            <a:off x="508000" y="1417320"/>
            <a:ext cx="5486400" cy="4572000"/>
          </a:xfrm>
          <a:prstGeom prst="rect">
            <a:avLst/>
          </a:prstGeo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 2" pitchFamily="18" charset="2"/>
              <a:buChar char=""/>
              <a:tabLst/>
              <a:defRPr sz="1600">
                <a:latin typeface="Calibri" charset="0"/>
                <a:ea typeface="Calibri" charset="0"/>
                <a:cs typeface="Calibri" charset="0"/>
              </a:defRPr>
            </a:lvl1pPr>
            <a:lvl2pPr marL="457200" indent="-228600">
              <a:buClr>
                <a:schemeClr val="accent1"/>
              </a:buClr>
              <a:buSzPct val="60000"/>
              <a:buFont typeface="Wingdings" charset="2"/>
              <a:buChar char="Ø"/>
              <a:defRPr lang="en-US" sz="16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685800" indent="-228600">
              <a:buClr>
                <a:schemeClr val="accent1"/>
              </a:buClr>
              <a:buSzPct val="60000"/>
              <a:buFont typeface="Courier New" charset="0"/>
              <a:buChar char="o"/>
              <a:defRPr sz="1600">
                <a:latin typeface="Calibri" charset="0"/>
                <a:ea typeface="Calibri" charset="0"/>
                <a:cs typeface="Calibri" charset="0"/>
              </a:defRPr>
            </a:lvl3pPr>
            <a:lvl4pPr marL="914400" indent="-228600">
              <a:buClr>
                <a:schemeClr val="accent1"/>
              </a:buClr>
              <a:buSzPct val="60000"/>
              <a:buFont typeface="Arial" charset="0"/>
              <a:buChar char="•"/>
              <a:defRPr sz="1600">
                <a:latin typeface="Calibri" charset="0"/>
                <a:ea typeface="Calibri" charset="0"/>
                <a:cs typeface="Calibri" charset="0"/>
              </a:defRPr>
            </a:lvl4pPr>
            <a:lvl5pPr marL="1143000">
              <a:buClr>
                <a:schemeClr val="accent1"/>
              </a:buClr>
              <a:buSzPct val="60000"/>
              <a:buFont typeface="Arial" pitchFamily="34" charset="0"/>
              <a:buChar char="–"/>
              <a:defRPr sz="16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7"/>
          </p:nvPr>
        </p:nvSpPr>
        <p:spPr>
          <a:xfrm>
            <a:off x="6197600" y="1417320"/>
            <a:ext cx="5486400" cy="4572000"/>
          </a:xfrm>
          <a:prstGeom prst="rect">
            <a:avLst/>
          </a:prstGeo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 2" pitchFamily="18" charset="2"/>
              <a:buChar char=""/>
              <a:tabLst/>
              <a:defRPr sz="1600">
                <a:latin typeface="Calibri" charset="0"/>
                <a:ea typeface="Calibri" charset="0"/>
                <a:cs typeface="Calibri" charset="0"/>
              </a:defRPr>
            </a:lvl1pPr>
            <a:lvl2pPr marL="457200" indent="-228600">
              <a:buClr>
                <a:schemeClr val="accent1"/>
              </a:buClr>
              <a:buSzPct val="60000"/>
              <a:buFont typeface="Wingdings" charset="2"/>
              <a:buChar char="Ø"/>
              <a:defRPr lang="en-US" sz="16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685800" indent="-228600">
              <a:buClr>
                <a:schemeClr val="accent1"/>
              </a:buClr>
              <a:buSzPct val="60000"/>
              <a:buFont typeface="Courier New" charset="0"/>
              <a:buChar char="o"/>
              <a:defRPr sz="1600">
                <a:latin typeface="Calibri" charset="0"/>
                <a:ea typeface="Calibri" charset="0"/>
                <a:cs typeface="Calibri" charset="0"/>
              </a:defRPr>
            </a:lvl3pPr>
            <a:lvl4pPr marL="914400" indent="-228600">
              <a:buClr>
                <a:schemeClr val="accent1"/>
              </a:buClr>
              <a:buSzPct val="60000"/>
              <a:buFont typeface="Arial" charset="0"/>
              <a:buChar char="•"/>
              <a:defRPr sz="1600">
                <a:latin typeface="Calibri" charset="0"/>
                <a:ea typeface="Calibri" charset="0"/>
                <a:cs typeface="Calibri" charset="0"/>
              </a:defRPr>
            </a:lvl4pPr>
            <a:lvl5pPr marL="1143000">
              <a:buClr>
                <a:schemeClr val="accent1"/>
              </a:buClr>
              <a:buSzPct val="60000"/>
              <a:buFont typeface="Arial" pitchFamily="34" charset="0"/>
              <a:buChar char="–"/>
              <a:defRPr sz="16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463EAD6B-1B79-144E-A805-1CA6FF1F03FA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6" name="Footer Placeholder 12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Section 304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2748039" y="53702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87489956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tr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Shape 8"/>
          <p:cNvSpPr>
            <a:spLocks noChangeArrowheads="1"/>
          </p:cNvSpPr>
          <p:nvPr userDrawn="1"/>
        </p:nvSpPr>
        <p:spPr bwMode="auto">
          <a:xfrm rot="5400000">
            <a:off x="7797801" y="3117850"/>
            <a:ext cx="4406900" cy="1828800"/>
          </a:xfrm>
          <a:prstGeom prst="homePlate">
            <a:avLst>
              <a:gd name="adj" fmla="val 19772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 sz="1800" dirty="0">
              <a:latin typeface="Arial" charset="0"/>
              <a:ea typeface="+mn-ea"/>
            </a:endParaRPr>
          </a:p>
        </p:txBody>
      </p:sp>
      <p:sp>
        <p:nvSpPr>
          <p:cNvPr id="12" name="AutoShape 4"/>
          <p:cNvSpPr>
            <a:spLocks noChangeArrowheads="1"/>
          </p:cNvSpPr>
          <p:nvPr userDrawn="1"/>
        </p:nvSpPr>
        <p:spPr bwMode="auto">
          <a:xfrm rot="5400000">
            <a:off x="-277813" y="3122613"/>
            <a:ext cx="4416425" cy="18288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 sz="1800" dirty="0">
              <a:latin typeface="Arial" charset="0"/>
              <a:ea typeface="+mn-ea"/>
            </a:endParaRPr>
          </a:p>
        </p:txBody>
      </p:sp>
      <p:sp>
        <p:nvSpPr>
          <p:cNvPr id="13" name="AutoShape 5"/>
          <p:cNvSpPr>
            <a:spLocks noChangeArrowheads="1"/>
          </p:cNvSpPr>
          <p:nvPr userDrawn="1"/>
        </p:nvSpPr>
        <p:spPr bwMode="auto">
          <a:xfrm rot="5400000">
            <a:off x="1741488" y="3122613"/>
            <a:ext cx="4416425" cy="18288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 sz="1800" dirty="0">
              <a:latin typeface="Arial" charset="0"/>
              <a:ea typeface="+mn-ea"/>
            </a:endParaRPr>
          </a:p>
        </p:txBody>
      </p:sp>
      <p:sp>
        <p:nvSpPr>
          <p:cNvPr id="14" name="AutoShape 6"/>
          <p:cNvSpPr>
            <a:spLocks noChangeArrowheads="1"/>
          </p:cNvSpPr>
          <p:nvPr userDrawn="1"/>
        </p:nvSpPr>
        <p:spPr bwMode="auto">
          <a:xfrm rot="5400000">
            <a:off x="3758672" y="3122613"/>
            <a:ext cx="4416425" cy="1828800"/>
          </a:xfrm>
          <a:prstGeom prst="homePlate">
            <a:avLst>
              <a:gd name="adj" fmla="val 19772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 sz="1800" dirty="0">
              <a:latin typeface="Arial" charset="0"/>
              <a:ea typeface="+mn-ea"/>
            </a:endParaRPr>
          </a:p>
        </p:txBody>
      </p:sp>
      <p:sp>
        <p:nvSpPr>
          <p:cNvPr id="15" name="AutoShape 7"/>
          <p:cNvSpPr>
            <a:spLocks noChangeArrowheads="1"/>
          </p:cNvSpPr>
          <p:nvPr userDrawn="1"/>
        </p:nvSpPr>
        <p:spPr bwMode="auto">
          <a:xfrm rot="5400000">
            <a:off x="5777972" y="3122613"/>
            <a:ext cx="4416425" cy="18288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 sz="1800" dirty="0">
              <a:latin typeface="Arial" charset="0"/>
              <a:ea typeface="+mn-ea"/>
            </a:endParaRP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1016000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1"/>
          </p:nvPr>
        </p:nvSpPr>
        <p:spPr>
          <a:xfrm>
            <a:off x="3035300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2"/>
          </p:nvPr>
        </p:nvSpPr>
        <p:spPr>
          <a:xfrm>
            <a:off x="5052484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7071784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9086851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812800" y="2133601"/>
            <a:ext cx="10521696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812800" y="3390901"/>
            <a:ext cx="10521696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  <a:lvl4pPr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812800" y="4648200"/>
            <a:ext cx="10521696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  <a:lvl4pPr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/>
            </a:lvl1pPr>
          </a:lstStyle>
          <a:p>
            <a:fld id="{4755A724-3117-D848-90FF-6F79FEC20653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Section 304</a:t>
            </a:r>
          </a:p>
        </p:txBody>
      </p:sp>
    </p:spTree>
    <p:extLst>
      <p:ext uri="{BB962C8B-B14F-4D97-AF65-F5344CB8AC3E}">
        <p14:creationId xmlns:p14="http://schemas.microsoft.com/office/powerpoint/2010/main" val="187194213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Chevrons resulting Fr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4364736" y="1444752"/>
            <a:ext cx="3462528" cy="3968496"/>
          </a:xfrm>
          <a:prstGeom prst="rect">
            <a:avLst/>
          </a:prstGeom>
        </p:spPr>
        <p:txBody>
          <a:bodyPr wrap="square" lIns="640080" rIns="640080" anchor="ctr" anchorCtr="1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7160768" y="152400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31"/>
          </p:nvPr>
        </p:nvSpPr>
        <p:spPr>
          <a:xfrm flipH="1">
            <a:off x="812800" y="152400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7160768" y="255016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3"/>
          </p:nvPr>
        </p:nvSpPr>
        <p:spPr>
          <a:xfrm flipH="1">
            <a:off x="812800" y="255016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7160768" y="357632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35"/>
          </p:nvPr>
        </p:nvSpPr>
        <p:spPr>
          <a:xfrm flipH="1">
            <a:off x="812800" y="357632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36"/>
          </p:nvPr>
        </p:nvSpPr>
        <p:spPr>
          <a:xfrm>
            <a:off x="7160768" y="460248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4" name="Text Placeholder 19"/>
          <p:cNvSpPr>
            <a:spLocks noGrp="1"/>
          </p:cNvSpPr>
          <p:nvPr>
            <p:ph type="body" sz="quarter" idx="37"/>
          </p:nvPr>
        </p:nvSpPr>
        <p:spPr>
          <a:xfrm flipH="1">
            <a:off x="812800" y="460248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lide Number Placeholder 9"/>
          <p:cNvSpPr>
            <a:spLocks noGrp="1"/>
          </p:cNvSpPr>
          <p:nvPr>
            <p:ph type="sldNum" sz="quarter" idx="38"/>
          </p:nvPr>
        </p:nvSpPr>
        <p:spPr/>
        <p:txBody>
          <a:bodyPr/>
          <a:lstStyle>
            <a:lvl1pPr>
              <a:defRPr/>
            </a:lvl1pPr>
          </a:lstStyle>
          <a:p>
            <a:fld id="{BA6B416F-5AE6-D74C-AE38-5D34E63DFA9A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15" name="Footer Placeholder 12"/>
          <p:cNvSpPr>
            <a:spLocks noGrp="1"/>
          </p:cNvSpPr>
          <p:nvPr>
            <p:ph type="ftr" sz="quarter" idx="3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Section 304</a:t>
            </a:r>
          </a:p>
        </p:txBody>
      </p:sp>
    </p:spTree>
    <p:extLst>
      <p:ext uri="{BB962C8B-B14F-4D97-AF65-F5344CB8AC3E}">
        <p14:creationId xmlns:p14="http://schemas.microsoft.com/office/powerpoint/2010/main" val="123541069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Chevrons leading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8331200" y="1420504"/>
            <a:ext cx="3450336" cy="480060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2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2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1115568">
              <a:buClr>
                <a:srgbClr val="B01C1A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670560" y="1554480"/>
            <a:ext cx="737616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670560" y="2748280"/>
            <a:ext cx="737616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670560" y="3942080"/>
            <a:ext cx="737616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23"/>
          </p:nvPr>
        </p:nvSpPr>
        <p:spPr>
          <a:xfrm>
            <a:off x="670560" y="5135880"/>
            <a:ext cx="737616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lvl1pPr>
              <a:defRPr/>
            </a:lvl1pPr>
          </a:lstStyle>
          <a:p>
            <a:fld id="{12EFD6B5-614C-464C-AC16-8E45A0815BB5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Section 304</a:t>
            </a:r>
          </a:p>
        </p:txBody>
      </p:sp>
    </p:spTree>
    <p:extLst>
      <p:ext uri="{BB962C8B-B14F-4D97-AF65-F5344CB8AC3E}">
        <p14:creationId xmlns:p14="http://schemas.microsoft.com/office/powerpoint/2010/main" val="170695512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s and threads with ar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406400" y="2362200"/>
            <a:ext cx="8156448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1000" b="1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33"/>
          </p:nvPr>
        </p:nvSpPr>
        <p:spPr>
          <a:xfrm>
            <a:off x="406400" y="3491484"/>
            <a:ext cx="8128000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1000" b="1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406400" y="4620768"/>
            <a:ext cx="8128000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1000" b="1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21"/>
          </p:nvPr>
        </p:nvSpPr>
        <p:spPr>
          <a:xfrm>
            <a:off x="8548577" y="1417320"/>
            <a:ext cx="2804160" cy="429768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27"/>
          </p:nvPr>
        </p:nvSpPr>
        <p:spPr>
          <a:xfrm>
            <a:off x="5854700" y="2136788"/>
            <a:ext cx="1975104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0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0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0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12"/>
          <p:cNvSpPr>
            <a:spLocks noGrp="1"/>
          </p:cNvSpPr>
          <p:nvPr>
            <p:ph type="body" sz="quarter" idx="28"/>
          </p:nvPr>
        </p:nvSpPr>
        <p:spPr>
          <a:xfrm>
            <a:off x="3698748" y="2136788"/>
            <a:ext cx="1975104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0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0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0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12"/>
          <p:cNvSpPr>
            <a:spLocks noGrp="1"/>
          </p:cNvSpPr>
          <p:nvPr>
            <p:ph type="body" sz="quarter" idx="29"/>
          </p:nvPr>
        </p:nvSpPr>
        <p:spPr>
          <a:xfrm>
            <a:off x="1542796" y="2136788"/>
            <a:ext cx="1975104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0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0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0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5"/>
          <p:cNvSpPr>
            <a:spLocks noGrp="1"/>
          </p:cNvSpPr>
          <p:nvPr>
            <p:ph type="body" sz="quarter" idx="30"/>
          </p:nvPr>
        </p:nvSpPr>
        <p:spPr>
          <a:xfrm>
            <a:off x="1542796" y="1738919"/>
            <a:ext cx="1975104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1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5"/>
          <p:cNvSpPr>
            <a:spLocks noGrp="1"/>
          </p:cNvSpPr>
          <p:nvPr>
            <p:ph type="body" sz="quarter" idx="31"/>
          </p:nvPr>
        </p:nvSpPr>
        <p:spPr>
          <a:xfrm>
            <a:off x="3698748" y="1738919"/>
            <a:ext cx="1975104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1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5"/>
          <p:cNvSpPr>
            <a:spLocks noGrp="1"/>
          </p:cNvSpPr>
          <p:nvPr>
            <p:ph type="body" sz="quarter" idx="32"/>
          </p:nvPr>
        </p:nvSpPr>
        <p:spPr>
          <a:xfrm>
            <a:off x="5854700" y="1738919"/>
            <a:ext cx="1975104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1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Content Placeholder 10"/>
          <p:cNvSpPr>
            <a:spLocks noGrp="1"/>
          </p:cNvSpPr>
          <p:nvPr>
            <p:ph sz="quarter" idx="20"/>
          </p:nvPr>
        </p:nvSpPr>
        <p:spPr>
          <a:xfrm>
            <a:off x="8548577" y="1861185"/>
            <a:ext cx="2804160" cy="4206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0"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08AE5534-AA48-F74E-87DE-645A72BA9DD1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22" name="Footer Placeholder 12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Section 304</a:t>
            </a:r>
          </a:p>
        </p:txBody>
      </p:sp>
    </p:spTree>
    <p:extLst>
      <p:ext uri="{BB962C8B-B14F-4D97-AF65-F5344CB8AC3E}">
        <p14:creationId xmlns:p14="http://schemas.microsoft.com/office/powerpoint/2010/main" val="16318878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 Phas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1"/>
          <p:cNvSpPr>
            <a:spLocks/>
          </p:cNvSpPr>
          <p:nvPr userDrawn="1"/>
        </p:nvSpPr>
        <p:spPr bwMode="auto">
          <a:xfrm>
            <a:off x="4091518" y="1981201"/>
            <a:ext cx="3382433" cy="339725"/>
          </a:xfrm>
          <a:custGeom>
            <a:avLst/>
            <a:gdLst>
              <a:gd name="T0" fmla="*/ 0 w 2536891"/>
              <a:gd name="T1" fmla="*/ 0 h 488372"/>
              <a:gd name="T2" fmla="*/ 1942613 w 2536891"/>
              <a:gd name="T3" fmla="*/ 0 h 488372"/>
              <a:gd name="T4" fmla="*/ 2455867 w 2536891"/>
              <a:gd name="T5" fmla="*/ 200 h 488372"/>
              <a:gd name="T6" fmla="*/ 2536627 w 2536891"/>
              <a:gd name="T7" fmla="*/ 114356 h 488372"/>
              <a:gd name="T8" fmla="*/ 131751 w 2536891"/>
              <a:gd name="T9" fmla="*/ 114356 h 488372"/>
              <a:gd name="T10" fmla="*/ 81090 w 2536891"/>
              <a:gd name="T11" fmla="*/ 113442 h 488372"/>
              <a:gd name="T12" fmla="*/ 0 w 2536891"/>
              <a:gd name="T13" fmla="*/ 0 h 48837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536891" h="488372">
                <a:moveTo>
                  <a:pt x="0" y="0"/>
                </a:moveTo>
                <a:lnTo>
                  <a:pt x="1942817" y="0"/>
                </a:lnTo>
                <a:lnTo>
                  <a:pt x="2456123" y="856"/>
                </a:lnTo>
                <a:lnTo>
                  <a:pt x="2536891" y="488372"/>
                </a:lnTo>
                <a:lnTo>
                  <a:pt x="131763" y="488372"/>
                </a:lnTo>
                <a:lnTo>
                  <a:pt x="81098" y="484467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800" dirty="0"/>
          </a:p>
        </p:txBody>
      </p:sp>
      <p:sp>
        <p:nvSpPr>
          <p:cNvPr id="17" name="Freeform 13"/>
          <p:cNvSpPr>
            <a:spLocks/>
          </p:cNvSpPr>
          <p:nvPr userDrawn="1"/>
        </p:nvSpPr>
        <p:spPr bwMode="auto">
          <a:xfrm>
            <a:off x="609601" y="1982789"/>
            <a:ext cx="3373967" cy="339725"/>
          </a:xfrm>
          <a:custGeom>
            <a:avLst/>
            <a:gdLst>
              <a:gd name="T0" fmla="*/ 0 w 2529680"/>
              <a:gd name="T1" fmla="*/ 0 h 488372"/>
              <a:gd name="T2" fmla="*/ 1945261 w 2529680"/>
              <a:gd name="T3" fmla="*/ 0 h 488372"/>
              <a:gd name="T4" fmla="*/ 2463980 w 2529680"/>
              <a:gd name="T5" fmla="*/ 200 h 488372"/>
              <a:gd name="T6" fmla="*/ 2532861 w 2529680"/>
              <a:gd name="T7" fmla="*/ 113442 h 488372"/>
              <a:gd name="T8" fmla="*/ 0 w 2529680"/>
              <a:gd name="T9" fmla="*/ 114356 h 488372"/>
              <a:gd name="T10" fmla="*/ 0 w 2529680"/>
              <a:gd name="T11" fmla="*/ 0 h 488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529680" h="488372">
                <a:moveTo>
                  <a:pt x="0" y="0"/>
                </a:moveTo>
                <a:lnTo>
                  <a:pt x="1942817" y="0"/>
                </a:lnTo>
                <a:lnTo>
                  <a:pt x="2460885" y="856"/>
                </a:lnTo>
                <a:lnTo>
                  <a:pt x="2529680" y="484467"/>
                </a:lnTo>
                <a:lnTo>
                  <a:pt x="0" y="488372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800" dirty="0"/>
          </a:p>
        </p:txBody>
      </p:sp>
      <p:sp>
        <p:nvSpPr>
          <p:cNvPr id="21" name="Freeform 14"/>
          <p:cNvSpPr>
            <a:spLocks/>
          </p:cNvSpPr>
          <p:nvPr userDrawn="1"/>
        </p:nvSpPr>
        <p:spPr bwMode="auto">
          <a:xfrm>
            <a:off x="7579785" y="1981201"/>
            <a:ext cx="3829049" cy="339725"/>
          </a:xfrm>
          <a:custGeom>
            <a:avLst/>
            <a:gdLst>
              <a:gd name="T0" fmla="*/ 0 w 2996886"/>
              <a:gd name="T1" fmla="*/ 0 h 488372"/>
              <a:gd name="T2" fmla="*/ 1638173 w 2996886"/>
              <a:gd name="T3" fmla="*/ 0 h 488372"/>
              <a:gd name="T4" fmla="*/ 2526959 w 2996886"/>
              <a:gd name="T5" fmla="*/ 200 h 488372"/>
              <a:gd name="T6" fmla="*/ 2525539 w 2996886"/>
              <a:gd name="T7" fmla="*/ 114356 h 488372"/>
              <a:gd name="T8" fmla="*/ 60236 w 2996886"/>
              <a:gd name="T9" fmla="*/ 114356 h 488372"/>
              <a:gd name="T10" fmla="*/ 0 w 2996886"/>
              <a:gd name="T11" fmla="*/ 0 h 488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996886" h="488372">
                <a:moveTo>
                  <a:pt x="0" y="0"/>
                </a:moveTo>
                <a:lnTo>
                  <a:pt x="1942817" y="0"/>
                </a:lnTo>
                <a:lnTo>
                  <a:pt x="2996886" y="855"/>
                </a:lnTo>
                <a:cubicBezTo>
                  <a:pt x="2996325" y="163361"/>
                  <a:pt x="2995763" y="325866"/>
                  <a:pt x="2995202" y="488372"/>
                </a:cubicBezTo>
                <a:lnTo>
                  <a:pt x="71438" y="488372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800" dirty="0"/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16"/>
          </p:nvPr>
        </p:nvSpPr>
        <p:spPr bwMode="gray">
          <a:xfrm>
            <a:off x="7574514" y="1983087"/>
            <a:ext cx="3834321" cy="1903112"/>
          </a:xfrm>
          <a:custGeom>
            <a:avLst/>
            <a:gdLst>
              <a:gd name="connsiteX0" fmla="*/ 0 w 2674468"/>
              <a:gd name="connsiteY0" fmla="*/ 0 h 1724992"/>
              <a:gd name="connsiteX1" fmla="*/ 2472747 w 2674468"/>
              <a:gd name="connsiteY1" fmla="*/ 0 h 1724992"/>
              <a:gd name="connsiteX2" fmla="*/ 2674468 w 2674468"/>
              <a:gd name="connsiteY2" fmla="*/ 862496 h 1724992"/>
              <a:gd name="connsiteX3" fmla="*/ 2472747 w 2674468"/>
              <a:gd name="connsiteY3" fmla="*/ 1724992 h 1724992"/>
              <a:gd name="connsiteX4" fmla="*/ 0 w 2674468"/>
              <a:gd name="connsiteY4" fmla="*/ 1724992 h 1724992"/>
              <a:gd name="connsiteX5" fmla="*/ 201721 w 2674468"/>
              <a:gd name="connsiteY5" fmla="*/ 862496 h 1724992"/>
              <a:gd name="connsiteX6" fmla="*/ 0 w 2674468"/>
              <a:gd name="connsiteY6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201721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72747" h="1724992">
                <a:moveTo>
                  <a:pt x="0" y="0"/>
                </a:moveTo>
                <a:lnTo>
                  <a:pt x="2472747" y="0"/>
                </a:lnTo>
                <a:lnTo>
                  <a:pt x="2472747" y="1724992"/>
                </a:lnTo>
                <a:lnTo>
                  <a:pt x="0" y="1724992"/>
                </a:lnTo>
                <a:lnTo>
                  <a:pt x="169327" y="862496"/>
                </a:lnTo>
                <a:lnTo>
                  <a:pt x="0" y="0"/>
                </a:lnTo>
                <a:close/>
              </a:path>
            </a:pathLst>
          </a:custGeom>
          <a:noFill/>
          <a:ln w="6350">
            <a:solidFill>
              <a:srgbClr val="A9A9A9"/>
            </a:solidFill>
            <a:miter lim="800000"/>
            <a:headEnd/>
            <a:tailEnd/>
          </a:ln>
        </p:spPr>
        <p:txBody>
          <a:bodyPr lIns="411480" tIns="457200" rIns="137160" bIns="13716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20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2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2625" indent="-169863">
              <a:buClr>
                <a:srgbClr val="B01C2E"/>
              </a:buClr>
              <a:defRPr sz="12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4091412" y="1983087"/>
            <a:ext cx="3565957" cy="1903112"/>
          </a:xfrm>
          <a:prstGeom prst="chevron">
            <a:avLst>
              <a:gd name="adj" fmla="val 10431"/>
            </a:avLst>
          </a:prstGeom>
          <a:ln w="6350">
            <a:solidFill>
              <a:srgbClr val="A9A9A9"/>
            </a:solidFill>
          </a:ln>
        </p:spPr>
        <p:txBody>
          <a:bodyPr lIns="137160" tIns="457200" rIns="137160" bIns="13716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2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2625" indent="-169863">
              <a:buClr>
                <a:srgbClr val="B01C2E"/>
              </a:buClr>
              <a:defRPr sz="12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609600" y="4038600"/>
            <a:ext cx="10769600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0"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609600" y="5937504"/>
            <a:ext cx="5266944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173736" algn="l">
              <a:buClr>
                <a:schemeClr val="accent1"/>
              </a:buClr>
              <a:buFont typeface="Wingdings" pitchFamily="2" charset="2"/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6114371" y="5937504"/>
            <a:ext cx="5266944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173736" algn="l">
              <a:buClr>
                <a:schemeClr val="accent1"/>
              </a:buClr>
              <a:buFont typeface="Wingdings" pitchFamily="2" charset="2"/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609600" y="1417320"/>
            <a:ext cx="6925056" cy="457200"/>
          </a:xfrm>
          <a:prstGeom prst="homePlate">
            <a:avLst>
              <a:gd name="adj" fmla="val 33316"/>
            </a:avLst>
          </a:prstGeom>
          <a:solidFill>
            <a:srgbClr val="B01C2E"/>
          </a:solidFill>
          <a:ln w="6350">
            <a:solidFill>
              <a:srgbClr val="A9A9A9"/>
            </a:solidFill>
          </a:ln>
        </p:spPr>
        <p:txBody>
          <a:bodyPr lIns="137160" tIns="137160" rIns="274320" bIns="13716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7541684" y="1417325"/>
            <a:ext cx="4047744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 marL="342900" marR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609600" y="1983087"/>
            <a:ext cx="3565957" cy="1903112"/>
          </a:xfrm>
          <a:prstGeom prst="homePlate">
            <a:avLst>
              <a:gd name="adj" fmla="val 11448"/>
            </a:avLst>
          </a:prstGeom>
          <a:ln w="6350">
            <a:solidFill>
              <a:srgbClr val="A9A9A9"/>
            </a:solidFill>
          </a:ln>
        </p:spPr>
        <p:txBody>
          <a:bodyPr lIns="137160" tIns="457200" rIns="137160" bIns="13716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2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2625" indent="-169863">
              <a:buClr>
                <a:srgbClr val="B01C2E"/>
              </a:buClr>
              <a:defRPr sz="12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29"/>
          <p:cNvSpPr>
            <a:spLocks noGrp="1"/>
          </p:cNvSpPr>
          <p:nvPr>
            <p:ph type="body" sz="quarter" idx="13"/>
          </p:nvPr>
        </p:nvSpPr>
        <p:spPr>
          <a:xfrm>
            <a:off x="609600" y="1981200"/>
            <a:ext cx="3297573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9"/>
          <p:cNvSpPr>
            <a:spLocks noGrp="1"/>
          </p:cNvSpPr>
          <p:nvPr>
            <p:ph type="body" sz="quarter" idx="15"/>
          </p:nvPr>
        </p:nvSpPr>
        <p:spPr>
          <a:xfrm>
            <a:off x="4192430" y="1988239"/>
            <a:ext cx="3183381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Content Placeholder 10"/>
          <p:cNvSpPr>
            <a:spLocks noGrp="1"/>
          </p:cNvSpPr>
          <p:nvPr>
            <p:ph sz="quarter" idx="18"/>
          </p:nvPr>
        </p:nvSpPr>
        <p:spPr>
          <a:xfrm>
            <a:off x="609600" y="4343400"/>
            <a:ext cx="10769600" cy="14813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3736" indent="-173736">
              <a:lnSpc>
                <a:spcPct val="95000"/>
              </a:lnSpc>
              <a:spcBef>
                <a:spcPts val="720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7472" indent="-173736">
              <a:lnSpc>
                <a:spcPct val="95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521208" indent="-173736">
              <a:lnSpc>
                <a:spcPct val="95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 indent="-173736">
              <a:lnSpc>
                <a:spcPct val="95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914400" indent="-173736">
              <a:lnSpc>
                <a:spcPct val="95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34"/>
          </p:nvPr>
        </p:nvSpPr>
        <p:spPr>
          <a:xfrm>
            <a:off x="7683241" y="1987175"/>
            <a:ext cx="3725596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E70D8206-912D-3041-8A60-C5747B4B98EB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Section 304</a:t>
            </a:r>
          </a:p>
        </p:txBody>
      </p:sp>
    </p:spTree>
    <p:extLst>
      <p:ext uri="{BB962C8B-B14F-4D97-AF65-F5344CB8AC3E}">
        <p14:creationId xmlns:p14="http://schemas.microsoft.com/office/powerpoint/2010/main" val="93213104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Workstreams and outcom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entagon 32"/>
          <p:cNvSpPr/>
          <p:nvPr userDrawn="1"/>
        </p:nvSpPr>
        <p:spPr bwMode="auto">
          <a:xfrm>
            <a:off x="7342718" y="1755775"/>
            <a:ext cx="905933" cy="4343400"/>
          </a:xfrm>
          <a:prstGeom prst="homePlate">
            <a:avLst>
              <a:gd name="adj" fmla="val 98835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indent="-117475" eaLnBrk="0" hangingPunct="0">
              <a:lnSpc>
                <a:spcPct val="95000"/>
              </a:lnSpc>
              <a:defRPr/>
            </a:pPr>
            <a:endParaRPr lang="en-US" sz="1800" dirty="0">
              <a:latin typeface="Arial" charset="0"/>
              <a:ea typeface="+mn-ea"/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idx="38"/>
          </p:nvPr>
        </p:nvSpPr>
        <p:spPr>
          <a:xfrm>
            <a:off x="3991647" y="1290639"/>
            <a:ext cx="3169920" cy="4808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39"/>
          </p:nvPr>
        </p:nvSpPr>
        <p:spPr>
          <a:xfrm>
            <a:off x="637117" y="1290639"/>
            <a:ext cx="3169920" cy="4808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5"/>
          </p:nvPr>
        </p:nvSpPr>
        <p:spPr>
          <a:xfrm>
            <a:off x="3991647" y="1290638"/>
            <a:ext cx="3169920" cy="38039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1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2"/>
          </p:nvPr>
        </p:nvSpPr>
        <p:spPr>
          <a:xfrm>
            <a:off x="8400511" y="1290638"/>
            <a:ext cx="316992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1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30"/>
          </p:nvPr>
        </p:nvSpPr>
        <p:spPr>
          <a:xfrm>
            <a:off x="637117" y="1290638"/>
            <a:ext cx="3169920" cy="380392"/>
          </a:xfrm>
          <a:prstGeom prst="rect">
            <a:avLst/>
          </a:prstGeom>
          <a:solidFill>
            <a:srgbClr val="4D4D4D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1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40"/>
          </p:nvPr>
        </p:nvSpPr>
        <p:spPr>
          <a:xfrm>
            <a:off x="759037" y="1731264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0" rIns="45720" bIns="0" anchor="ctr" anchorCtr="0"/>
          <a:lstStyle>
            <a:lvl1pPr marL="0" indent="-118872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41"/>
          </p:nvPr>
        </p:nvSpPr>
        <p:spPr>
          <a:xfrm>
            <a:off x="759037" y="2357120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42"/>
          </p:nvPr>
        </p:nvSpPr>
        <p:spPr>
          <a:xfrm>
            <a:off x="759037" y="2982976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43"/>
          </p:nvPr>
        </p:nvSpPr>
        <p:spPr>
          <a:xfrm>
            <a:off x="759037" y="3608832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44"/>
          </p:nvPr>
        </p:nvSpPr>
        <p:spPr>
          <a:xfrm>
            <a:off x="759037" y="4234688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45"/>
          </p:nvPr>
        </p:nvSpPr>
        <p:spPr>
          <a:xfrm>
            <a:off x="759037" y="5486400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46"/>
          </p:nvPr>
        </p:nvSpPr>
        <p:spPr>
          <a:xfrm>
            <a:off x="759037" y="4860544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47"/>
          </p:nvPr>
        </p:nvSpPr>
        <p:spPr>
          <a:xfrm>
            <a:off x="4113567" y="1743456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48"/>
          </p:nvPr>
        </p:nvSpPr>
        <p:spPr>
          <a:xfrm>
            <a:off x="4113567" y="2369312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49"/>
          </p:nvPr>
        </p:nvSpPr>
        <p:spPr>
          <a:xfrm>
            <a:off x="4113567" y="2995168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50"/>
          </p:nvPr>
        </p:nvSpPr>
        <p:spPr>
          <a:xfrm>
            <a:off x="4113567" y="3621024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9"/>
          <p:cNvSpPr>
            <a:spLocks noGrp="1"/>
          </p:cNvSpPr>
          <p:nvPr>
            <p:ph type="body" sz="quarter" idx="51"/>
          </p:nvPr>
        </p:nvSpPr>
        <p:spPr>
          <a:xfrm>
            <a:off x="4113567" y="4246880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52"/>
          </p:nvPr>
        </p:nvSpPr>
        <p:spPr>
          <a:xfrm>
            <a:off x="4113567" y="5498592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53"/>
          </p:nvPr>
        </p:nvSpPr>
        <p:spPr>
          <a:xfrm>
            <a:off x="4113567" y="4872736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9"/>
          <p:cNvSpPr>
            <a:spLocks noGrp="1"/>
          </p:cNvSpPr>
          <p:nvPr>
            <p:ph type="body" sz="quarter" idx="54"/>
          </p:nvPr>
        </p:nvSpPr>
        <p:spPr>
          <a:xfrm>
            <a:off x="8400511" y="1743456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55"/>
          </p:nvPr>
        </p:nvSpPr>
        <p:spPr>
          <a:xfrm>
            <a:off x="8400511" y="2369312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56"/>
          </p:nvPr>
        </p:nvSpPr>
        <p:spPr>
          <a:xfrm>
            <a:off x="8400511" y="2995168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57"/>
          </p:nvPr>
        </p:nvSpPr>
        <p:spPr>
          <a:xfrm>
            <a:off x="8400511" y="3621024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58"/>
          </p:nvPr>
        </p:nvSpPr>
        <p:spPr>
          <a:xfrm>
            <a:off x="8400511" y="4246880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59"/>
          </p:nvPr>
        </p:nvSpPr>
        <p:spPr>
          <a:xfrm>
            <a:off x="8400511" y="5498592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9"/>
          <p:cNvSpPr>
            <a:spLocks noGrp="1"/>
          </p:cNvSpPr>
          <p:nvPr>
            <p:ph type="body" sz="quarter" idx="60"/>
          </p:nvPr>
        </p:nvSpPr>
        <p:spPr>
          <a:xfrm>
            <a:off x="8400511" y="4872736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4" name="Slide Number Placeholder 9"/>
          <p:cNvSpPr>
            <a:spLocks noGrp="1"/>
          </p:cNvSpPr>
          <p:nvPr>
            <p:ph type="sldNum" sz="quarter" idx="61"/>
          </p:nvPr>
        </p:nvSpPr>
        <p:spPr/>
        <p:txBody>
          <a:bodyPr/>
          <a:lstStyle>
            <a:lvl1pPr>
              <a:defRPr/>
            </a:lvl1pPr>
          </a:lstStyle>
          <a:p>
            <a:fld id="{250D9D91-D592-1043-AF8D-0FC015913F1E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35" name="Footer Placeholder 33"/>
          <p:cNvSpPr>
            <a:spLocks noGrp="1"/>
          </p:cNvSpPr>
          <p:nvPr>
            <p:ph type="ftr" sz="quarter" idx="6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Section 304</a:t>
            </a:r>
          </a:p>
        </p:txBody>
      </p:sp>
    </p:spTree>
    <p:extLst>
      <p:ext uri="{BB962C8B-B14F-4D97-AF65-F5344CB8AC3E}">
        <p14:creationId xmlns:p14="http://schemas.microsoft.com/office/powerpoint/2010/main" val="84337482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Elements Leading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entagon 14"/>
          <p:cNvSpPr/>
          <p:nvPr userDrawn="1"/>
        </p:nvSpPr>
        <p:spPr bwMode="auto">
          <a:xfrm>
            <a:off x="7133167" y="1497014"/>
            <a:ext cx="905933" cy="4352925"/>
          </a:xfrm>
          <a:prstGeom prst="homePlate">
            <a:avLst>
              <a:gd name="adj" fmla="val 98835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 dirty="0">
              <a:latin typeface="Arial" charset="0"/>
              <a:ea typeface="+mn-ea"/>
            </a:endParaRP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9549384" y="-97536"/>
            <a:ext cx="640080" cy="3425952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8156448" y="1981200"/>
            <a:ext cx="3425952" cy="411480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" pitchFamily="2" charset="2"/>
              <a:buChar char="§"/>
              <a:defRPr sz="1200" b="1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200" b="1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 b="1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200" b="1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508004" y="1497016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22"/>
          </p:nvPr>
        </p:nvSpPr>
        <p:spPr>
          <a:xfrm>
            <a:off x="508004" y="298543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23"/>
          </p:nvPr>
        </p:nvSpPr>
        <p:spPr>
          <a:xfrm>
            <a:off x="508004" y="447385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24"/>
          </p:nvPr>
        </p:nvSpPr>
        <p:spPr>
          <a:xfrm>
            <a:off x="2743204" y="1497016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25"/>
          </p:nvPr>
        </p:nvSpPr>
        <p:spPr>
          <a:xfrm>
            <a:off x="2743204" y="298543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6"/>
          </p:nvPr>
        </p:nvSpPr>
        <p:spPr>
          <a:xfrm>
            <a:off x="2743204" y="447385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27"/>
          </p:nvPr>
        </p:nvSpPr>
        <p:spPr>
          <a:xfrm>
            <a:off x="4978404" y="1497016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Content Placeholder 3"/>
          <p:cNvSpPr>
            <a:spLocks noGrp="1"/>
          </p:cNvSpPr>
          <p:nvPr>
            <p:ph sz="half" idx="28"/>
          </p:nvPr>
        </p:nvSpPr>
        <p:spPr>
          <a:xfrm>
            <a:off x="4978404" y="298543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0" name="Content Placeholder 3"/>
          <p:cNvSpPr>
            <a:spLocks noGrp="1"/>
          </p:cNvSpPr>
          <p:nvPr>
            <p:ph sz="half" idx="29"/>
          </p:nvPr>
        </p:nvSpPr>
        <p:spPr>
          <a:xfrm>
            <a:off x="4978404" y="447385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9"/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/>
            </a:lvl1pPr>
          </a:lstStyle>
          <a:p>
            <a:fld id="{09CF501B-85A3-0748-9525-578425C49286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Section 304</a:t>
            </a:r>
          </a:p>
        </p:txBody>
      </p:sp>
    </p:spTree>
    <p:extLst>
      <p:ext uri="{BB962C8B-B14F-4D97-AF65-F5344CB8AC3E}">
        <p14:creationId xmlns:p14="http://schemas.microsoft.com/office/powerpoint/2010/main" val="198554645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lated Text Blocks - Sequ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Elbow Connector 24"/>
          <p:cNvCxnSpPr>
            <a:cxnSpLocks noChangeShapeType="1"/>
          </p:cNvCxnSpPr>
          <p:nvPr userDrawn="1"/>
        </p:nvCxnSpPr>
        <p:spPr bwMode="auto">
          <a:xfrm rot="16200000" flipH="1">
            <a:off x="1340909" y="2289175"/>
            <a:ext cx="768350" cy="850900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Elbow Connector 28"/>
          <p:cNvCxnSpPr>
            <a:cxnSpLocks noChangeShapeType="1"/>
          </p:cNvCxnSpPr>
          <p:nvPr userDrawn="1"/>
        </p:nvCxnSpPr>
        <p:spPr bwMode="auto">
          <a:xfrm rot="16200000" flipH="1">
            <a:off x="2881313" y="3486680"/>
            <a:ext cx="752475" cy="833967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Elbow Connector 39"/>
          <p:cNvCxnSpPr>
            <a:cxnSpLocks noChangeShapeType="1"/>
          </p:cNvCxnSpPr>
          <p:nvPr userDrawn="1"/>
        </p:nvCxnSpPr>
        <p:spPr bwMode="auto">
          <a:xfrm rot="16200000" flipH="1">
            <a:off x="4429126" y="4714875"/>
            <a:ext cx="698500" cy="793751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Content Placeholder 3"/>
          <p:cNvSpPr>
            <a:spLocks noGrp="1"/>
          </p:cNvSpPr>
          <p:nvPr>
            <p:ph sz="half" idx="17"/>
          </p:nvPr>
        </p:nvSpPr>
        <p:spPr>
          <a:xfrm>
            <a:off x="5175608" y="4986243"/>
            <a:ext cx="6413145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76213" marR="0" indent="-1762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1200"/>
            </a:lvl1pPr>
            <a:lvl2pPr marL="342900" indent="-166688">
              <a:buClr>
                <a:srgbClr val="B01C2E"/>
              </a:buClr>
              <a:buSzPct val="125000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14"/>
          </p:nvPr>
        </p:nvSpPr>
        <p:spPr>
          <a:xfrm>
            <a:off x="638822" y="1441358"/>
            <a:ext cx="6413145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76213" marR="0" indent="-1762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1200"/>
            </a:lvl1pPr>
            <a:lvl2pPr marL="342900" indent="-166688">
              <a:buClr>
                <a:srgbClr val="B01C2E"/>
              </a:buClr>
              <a:buSzPct val="125000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5"/>
          </p:nvPr>
        </p:nvSpPr>
        <p:spPr>
          <a:xfrm>
            <a:off x="2150310" y="2622986"/>
            <a:ext cx="6413145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76213" marR="0" indent="-1762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1200"/>
            </a:lvl1pPr>
            <a:lvl2pPr marL="342900" indent="-166688">
              <a:buClr>
                <a:srgbClr val="B01C2E"/>
              </a:buClr>
              <a:buSzPct val="125000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6"/>
          </p:nvPr>
        </p:nvSpPr>
        <p:spPr>
          <a:xfrm>
            <a:off x="3674314" y="3804614"/>
            <a:ext cx="6413145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76213" marR="0" indent="-1762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1200"/>
            </a:lvl1pPr>
            <a:lvl2pPr marL="342900" indent="-166688">
              <a:buClr>
                <a:srgbClr val="B01C2E"/>
              </a:buClr>
              <a:buSzPct val="125000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0C10D6D8-3B97-854D-B9A2-DD1E2B17F6F0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16" name="Footer Placeholder 13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Section 304</a:t>
            </a:r>
          </a:p>
        </p:txBody>
      </p:sp>
    </p:spTree>
    <p:extLst>
      <p:ext uri="{BB962C8B-B14F-4D97-AF65-F5344CB8AC3E}">
        <p14:creationId xmlns:p14="http://schemas.microsoft.com/office/powerpoint/2010/main" val="61958301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uide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rallelogram 6"/>
          <p:cNvSpPr/>
          <p:nvPr userDrawn="1"/>
        </p:nvSpPr>
        <p:spPr bwMode="auto">
          <a:xfrm>
            <a:off x="950384" y="1782764"/>
            <a:ext cx="10625667" cy="528637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 dirty="0">
              <a:latin typeface="Arial" charset="0"/>
              <a:ea typeface="+mn-ea"/>
            </a:endParaRPr>
          </a:p>
        </p:txBody>
      </p:sp>
      <p:sp>
        <p:nvSpPr>
          <p:cNvPr id="8" name="Parallelogram 7"/>
          <p:cNvSpPr/>
          <p:nvPr userDrawn="1"/>
        </p:nvSpPr>
        <p:spPr bwMode="auto">
          <a:xfrm>
            <a:off x="950384" y="5300664"/>
            <a:ext cx="10625667" cy="530225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 dirty="0">
              <a:latin typeface="Arial" charset="0"/>
              <a:ea typeface="+mn-ea"/>
            </a:endParaRPr>
          </a:p>
        </p:txBody>
      </p:sp>
      <p:sp>
        <p:nvSpPr>
          <p:cNvPr id="14" name="Parallelogram 13"/>
          <p:cNvSpPr/>
          <p:nvPr userDrawn="1"/>
        </p:nvSpPr>
        <p:spPr bwMode="auto">
          <a:xfrm>
            <a:off x="950384" y="4129089"/>
            <a:ext cx="10625667" cy="528637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 dirty="0">
              <a:latin typeface="Arial" charset="0"/>
              <a:ea typeface="+mn-ea"/>
            </a:endParaRPr>
          </a:p>
        </p:txBody>
      </p:sp>
      <p:sp>
        <p:nvSpPr>
          <p:cNvPr id="15" name="Parallelogram 14"/>
          <p:cNvSpPr/>
          <p:nvPr userDrawn="1"/>
        </p:nvSpPr>
        <p:spPr bwMode="auto">
          <a:xfrm>
            <a:off x="950384" y="2955925"/>
            <a:ext cx="10625667" cy="528638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 dirty="0">
              <a:latin typeface="Arial" charset="0"/>
              <a:ea typeface="+mn-ea"/>
            </a:endParaRPr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944921" y="1501649"/>
            <a:ext cx="9934099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76213" indent="-176213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-166688">
              <a:buSzPct val="125000"/>
              <a:defRPr sz="1400"/>
            </a:lvl2pPr>
            <a:lvl3pPr marL="519113" indent="-176213">
              <a:defRPr sz="14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3"/>
          </p:nvPr>
        </p:nvSpPr>
        <p:spPr>
          <a:xfrm>
            <a:off x="944921" y="5019703"/>
            <a:ext cx="9934099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76213" marR="0" indent="-176213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bg1"/>
                </a:solidFill>
              </a:defRPr>
            </a:lvl1pPr>
            <a:lvl2pPr marL="342900" indent="-166688">
              <a:buSzPct val="125000"/>
              <a:defRPr sz="1400"/>
            </a:lvl2pPr>
            <a:lvl3pPr marL="519113" indent="-176213">
              <a:defRPr sz="14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4"/>
          </p:nvPr>
        </p:nvSpPr>
        <p:spPr>
          <a:xfrm>
            <a:off x="944921" y="3847016"/>
            <a:ext cx="9934099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76213" indent="-176213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-166688">
              <a:buSzPct val="125000"/>
              <a:defRPr sz="1400"/>
            </a:lvl2pPr>
            <a:lvl3pPr marL="519113" indent="-176213">
              <a:defRPr sz="14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15"/>
          </p:nvPr>
        </p:nvSpPr>
        <p:spPr>
          <a:xfrm>
            <a:off x="944921" y="2674335"/>
            <a:ext cx="9934099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76213" indent="-176213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-166688">
              <a:buSzPct val="125000"/>
              <a:defRPr sz="1400"/>
            </a:lvl2pPr>
            <a:lvl3pPr marL="519113" indent="-176213">
              <a:defRPr sz="14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97E92AD8-7AD1-8240-8596-9839AB315E2F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17" name="Footer Placeholder 14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Section 304</a:t>
            </a:r>
          </a:p>
        </p:txBody>
      </p:sp>
    </p:spTree>
    <p:extLst>
      <p:ext uri="{BB962C8B-B14F-4D97-AF65-F5344CB8AC3E}">
        <p14:creationId xmlns:p14="http://schemas.microsoft.com/office/powerpoint/2010/main" val="49958287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s and threads with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8"/>
          <p:cNvCxnSpPr>
            <a:cxnSpLocks noChangeShapeType="1"/>
          </p:cNvCxnSpPr>
          <p:nvPr userDrawn="1"/>
        </p:nvCxnSpPr>
        <p:spPr bwMode="auto">
          <a:xfrm>
            <a:off x="637117" y="3294064"/>
            <a:ext cx="10651067" cy="1587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Straight Connector 9"/>
          <p:cNvCxnSpPr>
            <a:cxnSpLocks noChangeShapeType="1"/>
          </p:cNvCxnSpPr>
          <p:nvPr userDrawn="1"/>
        </p:nvCxnSpPr>
        <p:spPr bwMode="auto">
          <a:xfrm>
            <a:off x="637117" y="4670425"/>
            <a:ext cx="10651067" cy="1588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10"/>
          <p:cNvCxnSpPr>
            <a:cxnSpLocks noChangeShapeType="1"/>
          </p:cNvCxnSpPr>
          <p:nvPr userDrawn="1"/>
        </p:nvCxnSpPr>
        <p:spPr bwMode="auto">
          <a:xfrm>
            <a:off x="637117" y="6046789"/>
            <a:ext cx="10651067" cy="1587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2110661" y="1290643"/>
            <a:ext cx="2494291" cy="600507"/>
          </a:xfrm>
          <a:prstGeom prst="homePlate">
            <a:avLst>
              <a:gd name="adj" fmla="val 31973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9195340" y="1290643"/>
            <a:ext cx="2538493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30"/>
          </p:nvPr>
        </p:nvSpPr>
        <p:spPr>
          <a:xfrm>
            <a:off x="6819046" y="1290643"/>
            <a:ext cx="2538493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31"/>
          </p:nvPr>
        </p:nvSpPr>
        <p:spPr>
          <a:xfrm>
            <a:off x="4442752" y="1290643"/>
            <a:ext cx="2538493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609600" y="2068960"/>
            <a:ext cx="134112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609600" y="3436667"/>
            <a:ext cx="134112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609600" y="4802487"/>
            <a:ext cx="134112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110661" y="2068960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2110661" y="3441508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2110661" y="4807328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4442752" y="2066925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4442752" y="343947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4442752" y="480529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6819045" y="2066925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6819045" y="343947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6819045" y="480529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9195340" y="2066925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44"/>
          </p:nvPr>
        </p:nvSpPr>
        <p:spPr>
          <a:xfrm>
            <a:off x="9195340" y="343947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9195340" y="480529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Slide Number Placeholder 9"/>
          <p:cNvSpPr>
            <a:spLocks noGrp="1"/>
          </p:cNvSpPr>
          <p:nvPr>
            <p:ph type="sldNum" sz="quarter" idx="46"/>
          </p:nvPr>
        </p:nvSpPr>
        <p:spPr/>
        <p:txBody>
          <a:bodyPr/>
          <a:lstStyle>
            <a:lvl1pPr>
              <a:defRPr/>
            </a:lvl1pPr>
          </a:lstStyle>
          <a:p>
            <a:fld id="{BC9105C1-E9DE-DA45-BFF7-4F496C07EBDE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26" name="Footer Placeholder 37"/>
          <p:cNvSpPr>
            <a:spLocks noGrp="1"/>
          </p:cNvSpPr>
          <p:nvPr>
            <p:ph type="ftr" sz="quarter" idx="47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Section 304</a:t>
            </a:r>
          </a:p>
        </p:txBody>
      </p:sp>
    </p:spTree>
    <p:extLst>
      <p:ext uri="{BB962C8B-B14F-4D97-AF65-F5344CB8AC3E}">
        <p14:creationId xmlns:p14="http://schemas.microsoft.com/office/powerpoint/2010/main" val="233277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p /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508000" y="1417320"/>
            <a:ext cx="54864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6197600" y="1417320"/>
            <a:ext cx="54864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508000" y="3886200"/>
            <a:ext cx="111760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DBDD9035-58B9-F243-8D2E-5AB7C4167337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8" name="Footer Placeholder 12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Section 304</a:t>
            </a:r>
          </a:p>
        </p:txBody>
      </p:sp>
    </p:spTree>
    <p:extLst>
      <p:ext uri="{BB962C8B-B14F-4D97-AF65-F5344CB8AC3E}">
        <p14:creationId xmlns:p14="http://schemas.microsoft.com/office/powerpoint/2010/main" val="193750770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entagon 11"/>
          <p:cNvSpPr>
            <a:spLocks noChangeArrowheads="1"/>
          </p:cNvSpPr>
          <p:nvPr userDrawn="1"/>
        </p:nvSpPr>
        <p:spPr bwMode="auto">
          <a:xfrm>
            <a:off x="2868085" y="1277938"/>
            <a:ext cx="8824383" cy="582612"/>
          </a:xfrm>
          <a:prstGeom prst="homePlate">
            <a:avLst>
              <a:gd name="adj" fmla="val 39286"/>
            </a:avLst>
          </a:prstGeom>
          <a:solidFill>
            <a:schemeClr val="accent1"/>
          </a:solidFill>
          <a:ln w="12700">
            <a:solidFill>
              <a:srgbClr val="A9A9A9"/>
            </a:solidFill>
            <a:miter lim="800000"/>
            <a:headEnd/>
            <a:tailEnd/>
          </a:ln>
        </p:spPr>
        <p:txBody>
          <a:bodyPr lIns="137160" tIns="137160" rIns="228600" bIns="13716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800" b="1" dirty="0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23" name="Straight Connector 9"/>
          <p:cNvCxnSpPr>
            <a:cxnSpLocks noChangeShapeType="1"/>
          </p:cNvCxnSpPr>
          <p:nvPr userDrawn="1"/>
        </p:nvCxnSpPr>
        <p:spPr bwMode="auto">
          <a:xfrm>
            <a:off x="2880784" y="1568450"/>
            <a:ext cx="8811683" cy="0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10"/>
          <p:cNvCxnSpPr>
            <a:cxnSpLocks noChangeShapeType="1"/>
          </p:cNvCxnSpPr>
          <p:nvPr userDrawn="1"/>
        </p:nvCxnSpPr>
        <p:spPr bwMode="auto">
          <a:xfrm rot="16200000" flipH="1">
            <a:off x="554302" y="3602303"/>
            <a:ext cx="4665662" cy="16933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5" name="Group 115"/>
          <p:cNvGrpSpPr>
            <a:grpSpLocks/>
          </p:cNvGrpSpPr>
          <p:nvPr userDrawn="1"/>
        </p:nvGrpSpPr>
        <p:grpSpPr bwMode="auto">
          <a:xfrm>
            <a:off x="3445933" y="1576388"/>
            <a:ext cx="7374467" cy="4367212"/>
            <a:chOff x="2585007" y="1576462"/>
            <a:chExt cx="5530617" cy="4041195"/>
          </a:xfrm>
        </p:grpSpPr>
        <p:cxnSp>
          <p:nvCxnSpPr>
            <p:cNvPr id="42" name="Straight Connector 12"/>
            <p:cNvCxnSpPr>
              <a:cxnSpLocks noChangeShapeType="1"/>
            </p:cNvCxnSpPr>
            <p:nvPr userDrawn="1"/>
          </p:nvCxnSpPr>
          <p:spPr bwMode="auto">
            <a:xfrm rot="5400000">
              <a:off x="564416" y="3597053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" name="Straight Connector 13"/>
            <p:cNvCxnSpPr>
              <a:cxnSpLocks noChangeShapeType="1"/>
            </p:cNvCxnSpPr>
            <p:nvPr userDrawn="1"/>
          </p:nvCxnSpPr>
          <p:spPr bwMode="auto">
            <a:xfrm rot="5400000">
              <a:off x="1415280" y="3597055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" name="Straight Connector 14"/>
            <p:cNvCxnSpPr>
              <a:cxnSpLocks noChangeShapeType="1"/>
            </p:cNvCxnSpPr>
            <p:nvPr userDrawn="1"/>
          </p:nvCxnSpPr>
          <p:spPr bwMode="auto">
            <a:xfrm rot="5400000">
              <a:off x="989848" y="3597056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" name="Straight Connector 15"/>
            <p:cNvCxnSpPr>
              <a:cxnSpLocks noChangeShapeType="1"/>
            </p:cNvCxnSpPr>
            <p:nvPr userDrawn="1"/>
          </p:nvCxnSpPr>
          <p:spPr bwMode="auto">
            <a:xfrm rot="5400000">
              <a:off x="2266144" y="3597056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" name="Straight Connector 16"/>
            <p:cNvCxnSpPr>
              <a:cxnSpLocks noChangeShapeType="1"/>
            </p:cNvCxnSpPr>
            <p:nvPr userDrawn="1"/>
          </p:nvCxnSpPr>
          <p:spPr bwMode="auto">
            <a:xfrm rot="5400000">
              <a:off x="1840712" y="3597058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" name="Straight Connector 17"/>
            <p:cNvCxnSpPr>
              <a:cxnSpLocks noChangeShapeType="1"/>
            </p:cNvCxnSpPr>
            <p:nvPr userDrawn="1"/>
          </p:nvCxnSpPr>
          <p:spPr bwMode="auto">
            <a:xfrm rot="5400000">
              <a:off x="3117008" y="3597058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" name="Straight Connector 18"/>
            <p:cNvCxnSpPr>
              <a:cxnSpLocks noChangeShapeType="1"/>
            </p:cNvCxnSpPr>
            <p:nvPr userDrawn="1"/>
          </p:nvCxnSpPr>
          <p:spPr bwMode="auto">
            <a:xfrm rot="5400000">
              <a:off x="2691576" y="3597059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" name="Straight Connector 19"/>
            <p:cNvCxnSpPr>
              <a:cxnSpLocks noChangeShapeType="1"/>
            </p:cNvCxnSpPr>
            <p:nvPr userDrawn="1"/>
          </p:nvCxnSpPr>
          <p:spPr bwMode="auto">
            <a:xfrm rot="5400000">
              <a:off x="3967872" y="3597059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" name="Straight Connector 20"/>
            <p:cNvCxnSpPr>
              <a:cxnSpLocks noChangeShapeType="1"/>
            </p:cNvCxnSpPr>
            <p:nvPr userDrawn="1"/>
          </p:nvCxnSpPr>
          <p:spPr bwMode="auto">
            <a:xfrm rot="5400000">
              <a:off x="3542440" y="3597061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" name="Straight Connector 21"/>
            <p:cNvCxnSpPr>
              <a:cxnSpLocks noChangeShapeType="1"/>
            </p:cNvCxnSpPr>
            <p:nvPr userDrawn="1"/>
          </p:nvCxnSpPr>
          <p:spPr bwMode="auto">
            <a:xfrm rot="5400000">
              <a:off x="4818736" y="3597061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" name="Straight Connector 22"/>
            <p:cNvCxnSpPr>
              <a:cxnSpLocks noChangeShapeType="1"/>
            </p:cNvCxnSpPr>
            <p:nvPr userDrawn="1"/>
          </p:nvCxnSpPr>
          <p:spPr bwMode="auto">
            <a:xfrm rot="5400000">
              <a:off x="4393304" y="3597062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7" name="Straight Connector 23"/>
            <p:cNvCxnSpPr>
              <a:cxnSpLocks noChangeShapeType="1"/>
            </p:cNvCxnSpPr>
            <p:nvPr userDrawn="1"/>
          </p:nvCxnSpPr>
          <p:spPr bwMode="auto">
            <a:xfrm rot="5400000">
              <a:off x="5669600" y="3597062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" name="Straight Connector 24"/>
            <p:cNvCxnSpPr>
              <a:cxnSpLocks noChangeShapeType="1"/>
            </p:cNvCxnSpPr>
            <p:nvPr userDrawn="1"/>
          </p:nvCxnSpPr>
          <p:spPr bwMode="auto">
            <a:xfrm rot="5400000">
              <a:off x="5244168" y="3597064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9" name="Straight Connector 25"/>
            <p:cNvCxnSpPr>
              <a:cxnSpLocks noChangeShapeType="1"/>
            </p:cNvCxnSpPr>
            <p:nvPr userDrawn="1"/>
          </p:nvCxnSpPr>
          <p:spPr bwMode="auto">
            <a:xfrm rot="5400000">
              <a:off x="6095032" y="3597065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60" name="Rectangle 30"/>
          <p:cNvSpPr>
            <a:spLocks noChangeArrowheads="1"/>
          </p:cNvSpPr>
          <p:nvPr userDrawn="1"/>
        </p:nvSpPr>
        <p:spPr bwMode="auto">
          <a:xfrm>
            <a:off x="624417" y="1860550"/>
            <a:ext cx="10759016" cy="4083050"/>
          </a:xfrm>
          <a:prstGeom prst="rect">
            <a:avLst/>
          </a:prstGeom>
          <a:noFill/>
          <a:ln w="12700">
            <a:solidFill>
              <a:srgbClr val="A9A9A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7160" tIns="137160" rIns="228600" bIns="13716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800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61" name="Rectangle 31"/>
          <p:cNvSpPr>
            <a:spLocks noChangeArrowheads="1"/>
          </p:cNvSpPr>
          <p:nvPr userDrawn="1"/>
        </p:nvSpPr>
        <p:spPr bwMode="auto">
          <a:xfrm>
            <a:off x="624418" y="1277938"/>
            <a:ext cx="2256367" cy="582612"/>
          </a:xfrm>
          <a:prstGeom prst="rect">
            <a:avLst/>
          </a:prstGeom>
          <a:solidFill>
            <a:srgbClr val="4D4D4D"/>
          </a:solidFill>
          <a:ln w="12700">
            <a:solidFill>
              <a:srgbClr val="A9A9A9"/>
            </a:solidFill>
            <a:miter lim="800000"/>
            <a:headEnd/>
            <a:tailEnd/>
          </a:ln>
        </p:spPr>
        <p:txBody>
          <a:bodyPr lIns="137160" tIns="137160" rIns="228600" bIns="13716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800" b="1" dirty="0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62" name="Straight Connector 28"/>
          <p:cNvCxnSpPr>
            <a:cxnSpLocks noChangeShapeType="1"/>
          </p:cNvCxnSpPr>
          <p:nvPr userDrawn="1"/>
        </p:nvCxnSpPr>
        <p:spPr bwMode="auto">
          <a:xfrm>
            <a:off x="630767" y="1277938"/>
            <a:ext cx="2235200" cy="582612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" name="Text Placeholder 12"/>
          <p:cNvSpPr>
            <a:spLocks noGrp="1"/>
          </p:cNvSpPr>
          <p:nvPr>
            <p:ph type="body" sz="quarter" idx="28"/>
          </p:nvPr>
        </p:nvSpPr>
        <p:spPr>
          <a:xfrm>
            <a:off x="2879952" y="1282930"/>
            <a:ext cx="8496387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2"/>
          <p:cNvSpPr>
            <a:spLocks noGrp="1"/>
          </p:cNvSpPr>
          <p:nvPr>
            <p:ph type="body" sz="quarter" idx="31"/>
          </p:nvPr>
        </p:nvSpPr>
        <p:spPr>
          <a:xfrm>
            <a:off x="4021495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4588796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2886892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3454193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6290700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6858001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5156097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5723399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8559905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9127207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7425303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7992604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9694508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44"/>
          </p:nvPr>
        </p:nvSpPr>
        <p:spPr>
          <a:xfrm>
            <a:off x="10261809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10829111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2"/>
          <p:cNvSpPr>
            <a:spLocks noGrp="1"/>
          </p:cNvSpPr>
          <p:nvPr>
            <p:ph type="body" sz="quarter" idx="46"/>
          </p:nvPr>
        </p:nvSpPr>
        <p:spPr>
          <a:xfrm>
            <a:off x="730741" y="1548247"/>
            <a:ext cx="860776" cy="280554"/>
          </a:xfrm>
          <a:prstGeom prst="rect">
            <a:avLst/>
          </a:prstGeom>
          <a:ln w="6350">
            <a:noFill/>
          </a:ln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47"/>
          </p:nvPr>
        </p:nvSpPr>
        <p:spPr>
          <a:xfrm>
            <a:off x="1868569" y="1278088"/>
            <a:ext cx="860776" cy="561107"/>
          </a:xfrm>
          <a:prstGeom prst="rect">
            <a:avLst/>
          </a:prstGeom>
          <a:ln w="6350">
            <a:noFill/>
          </a:ln>
        </p:spPr>
        <p:txBody>
          <a:bodyPr lIns="0" tIns="0" rIns="0" bIns="0" anchor="ctr"/>
          <a:lstStyle>
            <a:lvl1pPr marL="0" marR="0" indent="0" algn="r" defTabSz="914400" rtl="0" eaLnBrk="1" fontAlgn="auto" latinLnBrk="0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7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711200" y="1905000"/>
            <a:ext cx="2072640" cy="3977640"/>
          </a:xfrm>
          <a:prstGeom prst="rect">
            <a:avLst/>
          </a:prstGeom>
          <a:noFill/>
          <a:ln>
            <a:noFill/>
          </a:ln>
        </p:spPr>
        <p:txBody>
          <a:bodyPr wrap="square" lIns="91440" anchor="t" anchorCtr="0">
            <a:noAutofit/>
          </a:bodyPr>
          <a:lstStyle>
            <a:lvl1pPr marL="173736" indent="-173736" algn="l">
              <a:spcBef>
                <a:spcPts val="200"/>
              </a:spcBef>
              <a:buClr>
                <a:srgbClr val="B01C2E"/>
              </a:buClr>
              <a:buFont typeface="Wingdings" pitchFamily="2" charset="2"/>
              <a:buChar char="§"/>
              <a:defRPr sz="12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2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2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3" name="Slide Number Placeholder 9"/>
          <p:cNvSpPr>
            <a:spLocks noGrp="1"/>
          </p:cNvSpPr>
          <p:nvPr>
            <p:ph type="sldNum" sz="quarter" idx="48"/>
          </p:nvPr>
        </p:nvSpPr>
        <p:spPr/>
        <p:txBody>
          <a:bodyPr/>
          <a:lstStyle>
            <a:lvl1pPr>
              <a:defRPr/>
            </a:lvl1pPr>
          </a:lstStyle>
          <a:p>
            <a:fld id="{A2AEA599-6C77-BA4A-9F89-7B2425581CA4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64" name="Footer Placeholder 47"/>
          <p:cNvSpPr>
            <a:spLocks noGrp="1"/>
          </p:cNvSpPr>
          <p:nvPr>
            <p:ph type="ftr" sz="quarter" idx="49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Section 304</a:t>
            </a:r>
          </a:p>
        </p:txBody>
      </p:sp>
    </p:spTree>
    <p:extLst>
      <p:ext uri="{BB962C8B-B14F-4D97-AF65-F5344CB8AC3E}">
        <p14:creationId xmlns:p14="http://schemas.microsoft.com/office/powerpoint/2010/main" val="130598318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nt chart or Timelin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11"/>
          <p:cNvSpPr>
            <a:spLocks noChangeArrowheads="1"/>
          </p:cNvSpPr>
          <p:nvPr userDrawn="1"/>
        </p:nvSpPr>
        <p:spPr bwMode="auto">
          <a:xfrm>
            <a:off x="2074333" y="1828801"/>
            <a:ext cx="9508067" cy="379413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endParaRPr lang="en-US" altLang="en-US" sz="1800" dirty="0">
              <a:latin typeface="Arial" charset="0"/>
            </a:endParaRPr>
          </a:p>
        </p:txBody>
      </p:sp>
      <p:sp>
        <p:nvSpPr>
          <p:cNvPr id="71" name="Rectangle 13"/>
          <p:cNvSpPr>
            <a:spLocks noChangeArrowheads="1"/>
          </p:cNvSpPr>
          <p:nvPr userDrawn="1"/>
        </p:nvSpPr>
        <p:spPr bwMode="auto">
          <a:xfrm>
            <a:off x="596900" y="2189163"/>
            <a:ext cx="1464733" cy="3287712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endParaRPr lang="en-US" altLang="en-US" sz="1800" dirty="0">
              <a:latin typeface="Arial" charset="0"/>
            </a:endParaRPr>
          </a:p>
        </p:txBody>
      </p:sp>
      <p:grpSp>
        <p:nvGrpSpPr>
          <p:cNvPr id="72" name="Group 84"/>
          <p:cNvGrpSpPr>
            <a:grpSpLocks/>
          </p:cNvGrpSpPr>
          <p:nvPr userDrawn="1"/>
        </p:nvGrpSpPr>
        <p:grpSpPr bwMode="auto">
          <a:xfrm>
            <a:off x="590551" y="1819275"/>
            <a:ext cx="10979149" cy="3657600"/>
            <a:chOff x="443344" y="1819866"/>
            <a:chExt cx="8234523" cy="3657600"/>
          </a:xfrm>
        </p:grpSpPr>
        <p:grpSp>
          <p:nvGrpSpPr>
            <p:cNvPr id="73" name="Group 83"/>
            <p:cNvGrpSpPr>
              <a:grpSpLocks/>
            </p:cNvGrpSpPr>
            <p:nvPr userDrawn="1"/>
          </p:nvGrpSpPr>
          <p:grpSpPr bwMode="auto">
            <a:xfrm>
              <a:off x="443344" y="2565862"/>
              <a:ext cx="8229600" cy="2556366"/>
              <a:chOff x="443344" y="2565862"/>
              <a:chExt cx="8229600" cy="2556366"/>
            </a:xfrm>
          </p:grpSpPr>
          <p:cxnSp>
            <p:nvCxnSpPr>
              <p:cNvPr id="87" name="Straight Connector 27"/>
              <p:cNvCxnSpPr>
                <a:cxnSpLocks noChangeShapeType="1"/>
              </p:cNvCxnSpPr>
              <p:nvPr userDrawn="1"/>
            </p:nvCxnSpPr>
            <p:spPr bwMode="auto">
              <a:xfrm>
                <a:off x="443344" y="512064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8" name="Straight Connector 28"/>
              <p:cNvCxnSpPr>
                <a:cxnSpLocks noChangeShapeType="1"/>
              </p:cNvCxnSpPr>
              <p:nvPr userDrawn="1"/>
            </p:nvCxnSpPr>
            <p:spPr bwMode="auto">
              <a:xfrm>
                <a:off x="443344" y="475488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9" name="Straight Connector 29"/>
              <p:cNvCxnSpPr>
                <a:cxnSpLocks noChangeShapeType="1"/>
              </p:cNvCxnSpPr>
              <p:nvPr userDrawn="1"/>
            </p:nvCxnSpPr>
            <p:spPr bwMode="auto">
              <a:xfrm>
                <a:off x="443344" y="438912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0" name="Straight Connector 30"/>
              <p:cNvCxnSpPr>
                <a:cxnSpLocks noChangeShapeType="1"/>
              </p:cNvCxnSpPr>
              <p:nvPr userDrawn="1"/>
            </p:nvCxnSpPr>
            <p:spPr bwMode="auto">
              <a:xfrm>
                <a:off x="443344" y="402890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1" name="Straight Connector 31"/>
              <p:cNvCxnSpPr>
                <a:cxnSpLocks noChangeShapeType="1"/>
              </p:cNvCxnSpPr>
              <p:nvPr userDrawn="1"/>
            </p:nvCxnSpPr>
            <p:spPr bwMode="auto">
              <a:xfrm>
                <a:off x="443344" y="366314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2" name="Straight Connector 32"/>
              <p:cNvCxnSpPr>
                <a:cxnSpLocks noChangeShapeType="1"/>
              </p:cNvCxnSpPr>
              <p:nvPr userDrawn="1"/>
            </p:nvCxnSpPr>
            <p:spPr bwMode="auto">
              <a:xfrm>
                <a:off x="443344" y="3302924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3" name="Straight Connector 33"/>
              <p:cNvCxnSpPr>
                <a:cxnSpLocks noChangeShapeType="1"/>
              </p:cNvCxnSpPr>
              <p:nvPr userDrawn="1"/>
            </p:nvCxnSpPr>
            <p:spPr bwMode="auto">
              <a:xfrm>
                <a:off x="443344" y="292608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4" name="Straight Connector 34"/>
              <p:cNvCxnSpPr>
                <a:cxnSpLocks noChangeShapeType="1"/>
              </p:cNvCxnSpPr>
              <p:nvPr userDrawn="1"/>
            </p:nvCxnSpPr>
            <p:spPr bwMode="auto">
              <a:xfrm>
                <a:off x="443344" y="256586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74" name="Group 82"/>
            <p:cNvGrpSpPr>
              <a:grpSpLocks/>
            </p:cNvGrpSpPr>
            <p:nvPr userDrawn="1"/>
          </p:nvGrpSpPr>
          <p:grpSpPr bwMode="auto">
            <a:xfrm>
              <a:off x="2202964" y="1819866"/>
              <a:ext cx="6474903" cy="3657600"/>
              <a:chOff x="2202964" y="1819866"/>
              <a:chExt cx="6474903" cy="3657600"/>
            </a:xfrm>
          </p:grpSpPr>
          <p:cxnSp>
            <p:nvCxnSpPr>
              <p:cNvPr id="75" name="Straight Connector 16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374958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6" name="Straight Connector 17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1022290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7" name="Straight Connector 18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1669622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9" name="Straight Connector 19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2316954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0" name="Straight Connector 20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2964286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1" name="Straight Connector 21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3611618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2" name="Straight Connector 22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4258950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3" name="Straight Connector 23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4906282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4" name="Straight Connector 24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5553614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5" name="Straight Connector 25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6200946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6" name="Straight Connector 26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6848273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95" name="TextBox 36"/>
          <p:cNvSpPr txBox="1">
            <a:spLocks noChangeArrowheads="1"/>
          </p:cNvSpPr>
          <p:nvPr userDrawn="1"/>
        </p:nvSpPr>
        <p:spPr bwMode="auto">
          <a:xfrm>
            <a:off x="683685" y="1566864"/>
            <a:ext cx="1178983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lnSpc>
                <a:spcPts val="1400"/>
              </a:lnSpc>
              <a:spcBef>
                <a:spcPts val="1500"/>
              </a:spcBef>
              <a:buClr>
                <a:schemeClr val="accent1"/>
              </a:buClr>
              <a:buFont typeface="Wingdings 2" pitchFamily="18" charset="2"/>
              <a:buNone/>
              <a:defRPr/>
            </a:pPr>
            <a:r>
              <a:rPr lang="en-US" sz="800" b="1" dirty="0">
                <a:solidFill>
                  <a:srgbClr val="000000"/>
                </a:solidFill>
                <a:latin typeface="Arial" charset="0"/>
                <a:ea typeface="+mn-ea"/>
              </a:rPr>
              <a:t>WEEK NUMBER</a:t>
            </a:r>
          </a:p>
        </p:txBody>
      </p:sp>
      <p:sp>
        <p:nvSpPr>
          <p:cNvPr id="96" name="TextBox 37"/>
          <p:cNvSpPr txBox="1">
            <a:spLocks noChangeArrowheads="1"/>
          </p:cNvSpPr>
          <p:nvPr userDrawn="1"/>
        </p:nvSpPr>
        <p:spPr bwMode="auto">
          <a:xfrm>
            <a:off x="683685" y="1939925"/>
            <a:ext cx="1178983" cy="17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lnSpc>
                <a:spcPts val="1400"/>
              </a:lnSpc>
              <a:spcBef>
                <a:spcPts val="1500"/>
              </a:spcBef>
              <a:buClr>
                <a:schemeClr val="accent1"/>
              </a:buClr>
              <a:buFont typeface="Wingdings 2" pitchFamily="18" charset="2"/>
              <a:buNone/>
              <a:defRPr/>
            </a:pPr>
            <a:r>
              <a:rPr lang="en-US" sz="800" b="1" dirty="0">
                <a:solidFill>
                  <a:srgbClr val="000000"/>
                </a:solidFill>
                <a:latin typeface="Arial" charset="0"/>
                <a:ea typeface="+mn-ea"/>
              </a:rPr>
              <a:t>STARTS ON</a:t>
            </a:r>
          </a:p>
        </p:txBody>
      </p:sp>
      <p:cxnSp>
        <p:nvCxnSpPr>
          <p:cNvPr id="97" name="Straight Connector 39"/>
          <p:cNvCxnSpPr>
            <a:cxnSpLocks noChangeShapeType="1"/>
          </p:cNvCxnSpPr>
          <p:nvPr userDrawn="1"/>
        </p:nvCxnSpPr>
        <p:spPr bwMode="auto">
          <a:xfrm>
            <a:off x="590551" y="2200275"/>
            <a:ext cx="10972800" cy="1588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8" name="Straight Connector 40"/>
          <p:cNvCxnSpPr>
            <a:cxnSpLocks noChangeShapeType="1"/>
          </p:cNvCxnSpPr>
          <p:nvPr userDrawn="1"/>
        </p:nvCxnSpPr>
        <p:spPr bwMode="auto">
          <a:xfrm>
            <a:off x="590551" y="5486400"/>
            <a:ext cx="10972800" cy="1588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9" name="Freeform 40"/>
          <p:cNvSpPr>
            <a:spLocks/>
          </p:cNvSpPr>
          <p:nvPr userDrawn="1"/>
        </p:nvSpPr>
        <p:spPr bwMode="auto">
          <a:xfrm>
            <a:off x="2074334" y="1468439"/>
            <a:ext cx="9469967" cy="4027487"/>
          </a:xfrm>
          <a:custGeom>
            <a:avLst/>
            <a:gdLst>
              <a:gd name="T0" fmla="*/ 0 w 7101191"/>
              <a:gd name="T1" fmla="*/ 4028195 h 4027251"/>
              <a:gd name="T2" fmla="*/ 0 w 7101191"/>
              <a:gd name="T3" fmla="*/ 0 h 4027251"/>
              <a:gd name="T4" fmla="*/ 7106328 w 7101191"/>
              <a:gd name="T5" fmla="*/ 0 h 402725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101191" h="4027251">
                <a:moveTo>
                  <a:pt x="0" y="4027251"/>
                </a:moveTo>
                <a:lnTo>
                  <a:pt x="0" y="0"/>
                </a:lnTo>
                <a:lnTo>
                  <a:pt x="7101191" y="0"/>
                </a:lnTo>
              </a:path>
            </a:pathLst>
          </a:cu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800" dirty="0"/>
          </a:p>
        </p:txBody>
      </p:sp>
      <p:cxnSp>
        <p:nvCxnSpPr>
          <p:cNvPr id="100" name="Straight Connector 42"/>
          <p:cNvCxnSpPr>
            <a:cxnSpLocks noChangeShapeType="1"/>
          </p:cNvCxnSpPr>
          <p:nvPr userDrawn="1"/>
        </p:nvCxnSpPr>
        <p:spPr bwMode="auto">
          <a:xfrm>
            <a:off x="2061634" y="1828800"/>
            <a:ext cx="865717" cy="228600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2061633" y="1835813"/>
            <a:ext cx="861216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937751" y="1835813"/>
            <a:ext cx="862519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3800274" y="1835813"/>
            <a:ext cx="869005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4662791" y="1835813"/>
            <a:ext cx="856035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5518824" y="1835813"/>
            <a:ext cx="86563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6394315" y="1835813"/>
            <a:ext cx="86563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7250347" y="1835813"/>
            <a:ext cx="86563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8112867" y="1835813"/>
            <a:ext cx="869005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8975387" y="1835813"/>
            <a:ext cx="862520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9844389" y="1835813"/>
            <a:ext cx="86563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10700427" y="1835813"/>
            <a:ext cx="87089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625653" y="223026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12"/>
          <p:cNvSpPr>
            <a:spLocks noGrp="1"/>
          </p:cNvSpPr>
          <p:nvPr>
            <p:ph type="body" sz="quarter" idx="46"/>
          </p:nvPr>
        </p:nvSpPr>
        <p:spPr>
          <a:xfrm>
            <a:off x="625653" y="259557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12"/>
          <p:cNvSpPr>
            <a:spLocks noGrp="1"/>
          </p:cNvSpPr>
          <p:nvPr>
            <p:ph type="body" sz="quarter" idx="47"/>
          </p:nvPr>
        </p:nvSpPr>
        <p:spPr>
          <a:xfrm>
            <a:off x="625653" y="296088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Text Placeholder 12"/>
          <p:cNvSpPr>
            <a:spLocks noGrp="1"/>
          </p:cNvSpPr>
          <p:nvPr>
            <p:ph type="body" sz="quarter" idx="48"/>
          </p:nvPr>
        </p:nvSpPr>
        <p:spPr>
          <a:xfrm>
            <a:off x="625653" y="332619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12"/>
          <p:cNvSpPr>
            <a:spLocks noGrp="1"/>
          </p:cNvSpPr>
          <p:nvPr>
            <p:ph type="body" sz="quarter" idx="49"/>
          </p:nvPr>
        </p:nvSpPr>
        <p:spPr>
          <a:xfrm>
            <a:off x="625653" y="369150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" name="Text Placeholder 12"/>
          <p:cNvSpPr>
            <a:spLocks noGrp="1"/>
          </p:cNvSpPr>
          <p:nvPr>
            <p:ph type="body" sz="quarter" idx="50"/>
          </p:nvPr>
        </p:nvSpPr>
        <p:spPr>
          <a:xfrm>
            <a:off x="625653" y="405681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12"/>
          <p:cNvSpPr>
            <a:spLocks noGrp="1"/>
          </p:cNvSpPr>
          <p:nvPr>
            <p:ph type="body" sz="quarter" idx="51"/>
          </p:nvPr>
        </p:nvSpPr>
        <p:spPr>
          <a:xfrm>
            <a:off x="625653" y="5152742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7" name="Text Placeholder 12"/>
          <p:cNvSpPr>
            <a:spLocks noGrp="1"/>
          </p:cNvSpPr>
          <p:nvPr>
            <p:ph type="body" sz="quarter" idx="52"/>
          </p:nvPr>
        </p:nvSpPr>
        <p:spPr>
          <a:xfrm>
            <a:off x="625653" y="442212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12"/>
          <p:cNvSpPr>
            <a:spLocks noGrp="1"/>
          </p:cNvSpPr>
          <p:nvPr>
            <p:ph type="body" sz="quarter" idx="53"/>
          </p:nvPr>
        </p:nvSpPr>
        <p:spPr>
          <a:xfrm>
            <a:off x="625653" y="478743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9" name="Text Placeholder 12"/>
          <p:cNvSpPr>
            <a:spLocks noGrp="1"/>
          </p:cNvSpPr>
          <p:nvPr>
            <p:ph type="body" sz="quarter" idx="54"/>
          </p:nvPr>
        </p:nvSpPr>
        <p:spPr>
          <a:xfrm>
            <a:off x="2083023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94301C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0" name="Text Placeholder 12"/>
          <p:cNvSpPr>
            <a:spLocks noGrp="1"/>
          </p:cNvSpPr>
          <p:nvPr>
            <p:ph type="body" sz="quarter" idx="55"/>
          </p:nvPr>
        </p:nvSpPr>
        <p:spPr>
          <a:xfrm>
            <a:off x="2937751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1" name="Text Placeholder 12"/>
          <p:cNvSpPr>
            <a:spLocks noGrp="1"/>
          </p:cNvSpPr>
          <p:nvPr>
            <p:ph type="body" sz="quarter" idx="56"/>
          </p:nvPr>
        </p:nvSpPr>
        <p:spPr>
          <a:xfrm>
            <a:off x="3800271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2" name="Text Placeholder 12"/>
          <p:cNvSpPr>
            <a:spLocks noGrp="1"/>
          </p:cNvSpPr>
          <p:nvPr>
            <p:ph type="body" sz="quarter" idx="57"/>
          </p:nvPr>
        </p:nvSpPr>
        <p:spPr>
          <a:xfrm>
            <a:off x="4662791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3" name="Text Placeholder 12"/>
          <p:cNvSpPr>
            <a:spLocks noGrp="1"/>
          </p:cNvSpPr>
          <p:nvPr>
            <p:ph type="body" sz="quarter" idx="58"/>
          </p:nvPr>
        </p:nvSpPr>
        <p:spPr>
          <a:xfrm>
            <a:off x="5518824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Text Placeholder 12"/>
          <p:cNvSpPr>
            <a:spLocks noGrp="1"/>
          </p:cNvSpPr>
          <p:nvPr>
            <p:ph type="body" sz="quarter" idx="59"/>
          </p:nvPr>
        </p:nvSpPr>
        <p:spPr>
          <a:xfrm>
            <a:off x="6394315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Text Placeholder 12"/>
          <p:cNvSpPr>
            <a:spLocks noGrp="1"/>
          </p:cNvSpPr>
          <p:nvPr>
            <p:ph type="body" sz="quarter" idx="60"/>
          </p:nvPr>
        </p:nvSpPr>
        <p:spPr>
          <a:xfrm>
            <a:off x="7250347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Text Placeholder 12"/>
          <p:cNvSpPr>
            <a:spLocks noGrp="1"/>
          </p:cNvSpPr>
          <p:nvPr>
            <p:ph type="body" sz="quarter" idx="61"/>
          </p:nvPr>
        </p:nvSpPr>
        <p:spPr>
          <a:xfrm>
            <a:off x="8112867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Text Placeholder 12"/>
          <p:cNvSpPr>
            <a:spLocks noGrp="1"/>
          </p:cNvSpPr>
          <p:nvPr>
            <p:ph type="body" sz="quarter" idx="62"/>
          </p:nvPr>
        </p:nvSpPr>
        <p:spPr>
          <a:xfrm>
            <a:off x="8975387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Text Placeholder 12"/>
          <p:cNvSpPr>
            <a:spLocks noGrp="1"/>
          </p:cNvSpPr>
          <p:nvPr>
            <p:ph type="body" sz="quarter" idx="63"/>
          </p:nvPr>
        </p:nvSpPr>
        <p:spPr>
          <a:xfrm>
            <a:off x="9844389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12"/>
          <p:cNvSpPr>
            <a:spLocks noGrp="1"/>
          </p:cNvSpPr>
          <p:nvPr>
            <p:ph type="body" sz="quarter" idx="64"/>
          </p:nvPr>
        </p:nvSpPr>
        <p:spPr>
          <a:xfrm>
            <a:off x="10700424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9" name="Text Placeholder 178"/>
          <p:cNvSpPr>
            <a:spLocks noGrp="1"/>
          </p:cNvSpPr>
          <p:nvPr>
            <p:ph type="body" sz="quarter" idx="65"/>
          </p:nvPr>
        </p:nvSpPr>
        <p:spPr>
          <a:xfrm>
            <a:off x="2061633" y="2321700"/>
            <a:ext cx="12192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0" name="Text Placeholder 178"/>
          <p:cNvSpPr>
            <a:spLocks noGrp="1"/>
          </p:cNvSpPr>
          <p:nvPr>
            <p:ph type="body" sz="quarter" idx="66"/>
          </p:nvPr>
        </p:nvSpPr>
        <p:spPr>
          <a:xfrm>
            <a:off x="2061633" y="2687010"/>
            <a:ext cx="24384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1" name="Text Placeholder 178"/>
          <p:cNvSpPr>
            <a:spLocks noGrp="1"/>
          </p:cNvSpPr>
          <p:nvPr>
            <p:ph type="body" sz="quarter" idx="67"/>
          </p:nvPr>
        </p:nvSpPr>
        <p:spPr>
          <a:xfrm>
            <a:off x="2061633" y="3052320"/>
            <a:ext cx="36576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2" name="Text Placeholder 178"/>
          <p:cNvSpPr>
            <a:spLocks noGrp="1"/>
          </p:cNvSpPr>
          <p:nvPr>
            <p:ph type="body" sz="quarter" idx="68"/>
          </p:nvPr>
        </p:nvSpPr>
        <p:spPr>
          <a:xfrm>
            <a:off x="2061633" y="3417630"/>
            <a:ext cx="48768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3" name="Text Placeholder 178"/>
          <p:cNvSpPr>
            <a:spLocks noGrp="1"/>
          </p:cNvSpPr>
          <p:nvPr>
            <p:ph type="body" sz="quarter" idx="69"/>
          </p:nvPr>
        </p:nvSpPr>
        <p:spPr>
          <a:xfrm>
            <a:off x="2061633" y="3782940"/>
            <a:ext cx="60960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4" name="Text Placeholder 178"/>
          <p:cNvSpPr>
            <a:spLocks noGrp="1"/>
          </p:cNvSpPr>
          <p:nvPr>
            <p:ph type="body" sz="quarter" idx="70"/>
          </p:nvPr>
        </p:nvSpPr>
        <p:spPr>
          <a:xfrm>
            <a:off x="2061633" y="4148250"/>
            <a:ext cx="12192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5" name="Text Placeholder 178"/>
          <p:cNvSpPr>
            <a:spLocks noGrp="1"/>
          </p:cNvSpPr>
          <p:nvPr>
            <p:ph type="body" sz="quarter" idx="71"/>
          </p:nvPr>
        </p:nvSpPr>
        <p:spPr>
          <a:xfrm>
            <a:off x="2061633" y="4513560"/>
            <a:ext cx="24384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6" name="Text Placeholder 178"/>
          <p:cNvSpPr>
            <a:spLocks noGrp="1"/>
          </p:cNvSpPr>
          <p:nvPr>
            <p:ph type="body" sz="quarter" idx="72"/>
          </p:nvPr>
        </p:nvSpPr>
        <p:spPr>
          <a:xfrm>
            <a:off x="2061633" y="4878870"/>
            <a:ext cx="36576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7" name="Text Placeholder 178"/>
          <p:cNvSpPr>
            <a:spLocks noGrp="1"/>
          </p:cNvSpPr>
          <p:nvPr>
            <p:ph type="body" sz="quarter" idx="73"/>
          </p:nvPr>
        </p:nvSpPr>
        <p:spPr>
          <a:xfrm>
            <a:off x="2061633" y="5244182"/>
            <a:ext cx="48768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8" name="Text Placeholder 178"/>
          <p:cNvSpPr>
            <a:spLocks noGrp="1"/>
          </p:cNvSpPr>
          <p:nvPr>
            <p:ph type="body" sz="quarter" idx="74"/>
          </p:nvPr>
        </p:nvSpPr>
        <p:spPr>
          <a:xfrm>
            <a:off x="4582160" y="5562600"/>
            <a:ext cx="182880" cy="137160"/>
          </a:xfrm>
          <a:prstGeom prst="flowChartExtra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>
              <a:buNone/>
              <a:defRPr sz="8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0" name="Text Placeholder 12"/>
          <p:cNvSpPr>
            <a:spLocks noGrp="1"/>
          </p:cNvSpPr>
          <p:nvPr>
            <p:ph type="body" sz="quarter" idx="76"/>
          </p:nvPr>
        </p:nvSpPr>
        <p:spPr>
          <a:xfrm>
            <a:off x="4064000" y="5817472"/>
            <a:ext cx="1219200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1" name="Text Placeholder 178"/>
          <p:cNvSpPr>
            <a:spLocks noGrp="1"/>
          </p:cNvSpPr>
          <p:nvPr>
            <p:ph type="body" sz="quarter" idx="77"/>
          </p:nvPr>
        </p:nvSpPr>
        <p:spPr>
          <a:xfrm>
            <a:off x="7140089" y="5562600"/>
            <a:ext cx="182880" cy="137160"/>
          </a:xfrm>
          <a:prstGeom prst="flowChartExtra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>
              <a:buNone/>
              <a:defRPr sz="8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2" name="Text Placeholder 12"/>
          <p:cNvSpPr>
            <a:spLocks noGrp="1"/>
          </p:cNvSpPr>
          <p:nvPr>
            <p:ph type="body" sz="quarter" idx="78"/>
          </p:nvPr>
        </p:nvSpPr>
        <p:spPr>
          <a:xfrm>
            <a:off x="6621929" y="5817472"/>
            <a:ext cx="1219200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1" name="Slide Number Placeholder 9"/>
          <p:cNvSpPr>
            <a:spLocks noGrp="1"/>
          </p:cNvSpPr>
          <p:nvPr>
            <p:ph type="sldNum" sz="quarter" idx="79"/>
          </p:nvPr>
        </p:nvSpPr>
        <p:spPr/>
        <p:txBody>
          <a:bodyPr/>
          <a:lstStyle>
            <a:lvl1pPr>
              <a:defRPr/>
            </a:lvl1pPr>
          </a:lstStyle>
          <a:p>
            <a:fld id="{D003C6ED-C4A5-154D-A951-DFA096D6467B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102" name="Footer Placeholder 79"/>
          <p:cNvSpPr>
            <a:spLocks noGrp="1"/>
          </p:cNvSpPr>
          <p:nvPr>
            <p:ph type="ftr" sz="quarter" idx="8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Section 304</a:t>
            </a:r>
          </a:p>
        </p:txBody>
      </p:sp>
    </p:spTree>
    <p:extLst>
      <p:ext uri="{BB962C8B-B14F-4D97-AF65-F5344CB8AC3E}">
        <p14:creationId xmlns:p14="http://schemas.microsoft.com/office/powerpoint/2010/main" val="80644388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7"/>
          <p:cNvCxnSpPr>
            <a:cxnSpLocks noChangeShapeType="1"/>
          </p:cNvCxnSpPr>
          <p:nvPr userDrawn="1"/>
        </p:nvCxnSpPr>
        <p:spPr bwMode="auto">
          <a:xfrm>
            <a:off x="2372785" y="5981700"/>
            <a:ext cx="7327900" cy="1588"/>
          </a:xfrm>
          <a:prstGeom prst="line">
            <a:avLst/>
          </a:prstGeom>
          <a:noFill/>
          <a:ln w="9525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389717" y="5453936"/>
            <a:ext cx="7315200" cy="474325"/>
          </a:xfrm>
          <a:prstGeom prst="rect">
            <a:avLst/>
          </a:prstGeom>
        </p:spPr>
        <p:txBody>
          <a:bodyPr/>
          <a:lstStyle>
            <a:lvl1pPr algn="l">
              <a:defRPr sz="1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1166755"/>
            <a:ext cx="7315200" cy="41926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Drag picture to placeholder or click icon to add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6042020"/>
            <a:ext cx="7315200" cy="3112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 i="1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1026004" y="0"/>
            <a:ext cx="10139992" cy="896112"/>
          </a:xfrm>
          <a:prstGeom prst="rect">
            <a:avLst/>
          </a:prstGeom>
        </p:spPr>
        <p:txBody>
          <a:bodyPr anchor="b"/>
          <a:lstStyle>
            <a:lvl1pPr>
              <a:buNone/>
              <a:defRPr sz="22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14CE4E3-D3DE-AB41-A281-30813EB5473F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12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Section 304</a:t>
            </a:r>
          </a:p>
        </p:txBody>
      </p:sp>
    </p:spTree>
    <p:extLst>
      <p:ext uri="{BB962C8B-B14F-4D97-AF65-F5344CB8AC3E}">
        <p14:creationId xmlns:p14="http://schemas.microsoft.com/office/powerpoint/2010/main" val="135593479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603254" y="14478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603254" y="26670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603254" y="51054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9337923" y="14478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9337923" y="26670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6"/>
          </p:nvPr>
        </p:nvSpPr>
        <p:spPr>
          <a:xfrm>
            <a:off x="9337923" y="38862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9337923" y="51054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603254" y="38862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1B28FF10-2575-714D-9D0B-AB6D45C94EAE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17" name="Footer Placeholder 12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Section 304</a:t>
            </a:r>
          </a:p>
        </p:txBody>
      </p:sp>
    </p:spTree>
    <p:extLst>
      <p:ext uri="{BB962C8B-B14F-4D97-AF65-F5344CB8AC3E}">
        <p14:creationId xmlns:p14="http://schemas.microsoft.com/office/powerpoint/2010/main" val="70181634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with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212506" y="1419225"/>
            <a:ext cx="3376247" cy="48006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B01C2E"/>
              </a:buClr>
              <a:buFont typeface="Wingdings 2" pitchFamily="18" charset="2"/>
              <a:buChar char=""/>
              <a:defRPr sz="1100"/>
            </a:lvl1pPr>
            <a:lvl2pPr marL="457200" indent="-228600">
              <a:buClr>
                <a:srgbClr val="B01C2E"/>
              </a:buClr>
              <a:buSzPct val="125000"/>
              <a:buFont typeface="Arial" pitchFamily="34" charset="0"/>
              <a:buChar char="•"/>
              <a:defRPr sz="1100"/>
            </a:lvl2pPr>
            <a:lvl3pPr marL="685800">
              <a:buClr>
                <a:srgbClr val="B01C2E"/>
              </a:buClr>
              <a:buFont typeface="Arial" pitchFamily="34" charset="0"/>
              <a:buChar char="–"/>
              <a:defRPr sz="1100"/>
            </a:lvl3pPr>
            <a:lvl4pPr marL="914400">
              <a:buClr>
                <a:srgbClr val="B01C2E"/>
              </a:buClr>
              <a:buFont typeface="Arial" pitchFamily="34" charset="0"/>
              <a:buChar char="–"/>
              <a:defRPr sz="1100"/>
            </a:lvl4pPr>
            <a:lvl5pPr marL="1143000">
              <a:buClr>
                <a:srgbClr val="B01C2E"/>
              </a:buClr>
              <a:buFont typeface="Arial" pitchFamily="34" charset="0"/>
              <a:buChar char="–"/>
              <a:defRPr sz="11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B598768-D1F4-594C-B51E-99B1ED06033F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6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Section 304</a:t>
            </a:r>
          </a:p>
        </p:txBody>
      </p:sp>
    </p:spTree>
    <p:extLst>
      <p:ext uri="{BB962C8B-B14F-4D97-AF65-F5344CB8AC3E}">
        <p14:creationId xmlns:p14="http://schemas.microsoft.com/office/powerpoint/2010/main" val="94692366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766735" y="1419225"/>
            <a:ext cx="6815667" cy="4706938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B01C2E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rgbClr val="B01C2E"/>
              </a:buClr>
              <a:buSzPct val="125000"/>
              <a:buFont typeface="Arial" pitchFamily="34" charset="0"/>
              <a:buChar char="•"/>
              <a:defRPr sz="1200"/>
            </a:lvl2pPr>
            <a:lvl3pPr marL="68580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19226"/>
            <a:ext cx="3891064" cy="4706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i="1">
                <a:solidFill>
                  <a:srgbClr val="666666"/>
                </a:solidFill>
                <a:latin typeface="Times New Roman" pitchFamily="18" charset="0"/>
                <a:cs typeface="Times New Roman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19B113F-1BA8-CA4E-A6B3-92D1D8C0C887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Section 304</a:t>
            </a:r>
          </a:p>
        </p:txBody>
      </p:sp>
    </p:spTree>
    <p:extLst>
      <p:ext uri="{BB962C8B-B14F-4D97-AF65-F5344CB8AC3E}">
        <p14:creationId xmlns:p14="http://schemas.microsoft.com/office/powerpoint/2010/main" val="65065046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09601" y="1419225"/>
            <a:ext cx="6815667" cy="4706938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B01C2E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rgbClr val="B01C2E"/>
              </a:buClr>
              <a:buSzPct val="125000"/>
              <a:buFont typeface="Arial" pitchFamily="34" charset="0"/>
              <a:buChar char="•"/>
              <a:defRPr sz="1200"/>
            </a:lvl2pPr>
            <a:lvl3pPr marL="68580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7687" y="1419226"/>
            <a:ext cx="3891064" cy="4706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i="1">
                <a:solidFill>
                  <a:srgbClr val="666666"/>
                </a:solidFill>
                <a:latin typeface="Times New Roman" pitchFamily="18" charset="0"/>
                <a:cs typeface="Times New Roman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24011BE-5C53-0E48-93A9-5E9857491FB1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Section 304</a:t>
            </a:r>
          </a:p>
        </p:txBody>
      </p:sp>
    </p:spTree>
    <p:extLst>
      <p:ext uri="{BB962C8B-B14F-4D97-AF65-F5344CB8AC3E}">
        <p14:creationId xmlns:p14="http://schemas.microsoft.com/office/powerpoint/2010/main" val="89128295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ttorney B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ine 22"/>
          <p:cNvSpPr>
            <a:spLocks noChangeShapeType="1"/>
          </p:cNvSpPr>
          <p:nvPr/>
        </p:nvSpPr>
        <p:spPr bwMode="auto">
          <a:xfrm>
            <a:off x="2768600" y="2667000"/>
            <a:ext cx="88392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 dirty="0"/>
          </a:p>
        </p:txBody>
      </p:sp>
      <p:sp>
        <p:nvSpPr>
          <p:cNvPr id="13" name="TextBox 13"/>
          <p:cNvSpPr txBox="1">
            <a:spLocks noChangeArrowheads="1"/>
          </p:cNvSpPr>
          <p:nvPr userDrawn="1"/>
        </p:nvSpPr>
        <p:spPr bwMode="auto">
          <a:xfrm>
            <a:off x="2755900" y="1108076"/>
            <a:ext cx="42672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1000" b="1" dirty="0">
                <a:solidFill>
                  <a:srgbClr val="B01C2E"/>
                </a:solidFill>
                <a:latin typeface="Arial" charset="0"/>
                <a:ea typeface="+mn-ea"/>
              </a:rPr>
              <a:t>Specialization</a:t>
            </a:r>
          </a:p>
        </p:txBody>
      </p:sp>
      <p:sp>
        <p:nvSpPr>
          <p:cNvPr id="14" name="TextBox 14"/>
          <p:cNvSpPr txBox="1">
            <a:spLocks noChangeArrowheads="1"/>
          </p:cNvSpPr>
          <p:nvPr userDrawn="1"/>
        </p:nvSpPr>
        <p:spPr bwMode="auto">
          <a:xfrm>
            <a:off x="7340600" y="1108076"/>
            <a:ext cx="42672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1000" b="1" dirty="0">
                <a:solidFill>
                  <a:srgbClr val="B01C2E"/>
                </a:solidFill>
                <a:latin typeface="Arial" charset="0"/>
                <a:ea typeface="+mn-ea"/>
              </a:rPr>
              <a:t>Education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2756408" y="2743200"/>
            <a:ext cx="8851392" cy="3429000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ts val="12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 "/>
              <a:defRPr sz="1000" b="0" baseline="0">
                <a:latin typeface="+mn-lt"/>
              </a:defRPr>
            </a:lvl1pPr>
            <a:lvl2pPr marL="0" indent="0">
              <a:lnSpc>
                <a:spcPts val="1200"/>
              </a:lnSpc>
              <a:spcBef>
                <a:spcPts val="0"/>
              </a:spcBef>
              <a:spcAft>
                <a:spcPts val="1200"/>
              </a:spcAft>
              <a:buFont typeface="Arial" pitchFamily="34" charset="0"/>
              <a:buChar char=" "/>
              <a:defRPr sz="1000" b="1" baseline="0">
                <a:solidFill>
                  <a:srgbClr val="666666"/>
                </a:solidFill>
                <a:latin typeface="Arial" pitchFamily="34" charset="0"/>
              </a:defRPr>
            </a:lvl2pPr>
            <a:lvl3pPr marL="228600" indent="-228600">
              <a:buClr>
                <a:srgbClr val="B01C2E"/>
              </a:buClr>
              <a:buFont typeface="Wingdings 2" pitchFamily="18" charset="2"/>
              <a:buChar char="¡"/>
              <a:defRPr sz="1000" baseline="0">
                <a:latin typeface="Arial" pitchFamily="34" charset="0"/>
              </a:defRPr>
            </a:lvl3pPr>
            <a:lvl4pPr marL="457200" indent="-228600">
              <a:buClr>
                <a:srgbClr val="B01C2E"/>
              </a:buClr>
              <a:buFont typeface="Arial" pitchFamily="34" charset="0"/>
              <a:buChar char="–"/>
              <a:defRPr sz="1000" baseline="0">
                <a:latin typeface="Arial" pitchFamily="34" charset="0"/>
              </a:defRPr>
            </a:lvl4pPr>
            <a:lvl5pPr marL="685800" indent="-228600">
              <a:buClr>
                <a:srgbClr val="B01C2E"/>
              </a:buClr>
              <a:buFont typeface="Arial" pitchFamily="34" charset="0"/>
              <a:buChar char="–"/>
              <a:defRPr sz="10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 baseline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607483" y="1108074"/>
            <a:ext cx="1560576" cy="1563624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Drag picture to placeholder or click icon to add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607487" y="2722996"/>
            <a:ext cx="2034116" cy="55360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ts val="1000"/>
              </a:lnSpc>
              <a:buNone/>
              <a:defRPr sz="1000" b="0" baseline="0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7340600" y="2144554"/>
            <a:ext cx="4267200" cy="246888"/>
          </a:xfrm>
          <a:prstGeom prst="rect">
            <a:avLst/>
          </a:prstGeom>
          <a:ln w="6350">
            <a:noFill/>
          </a:ln>
        </p:spPr>
        <p:txBody>
          <a:bodyPr lIns="27432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None/>
              <a:defRPr sz="1000" b="1" baseline="0">
                <a:solidFill>
                  <a:srgbClr val="B01C2E"/>
                </a:solidFill>
              </a:defRPr>
            </a:lvl1pPr>
            <a:lvl2pPr marL="118872" indent="-118872">
              <a:buClr>
                <a:srgbClr val="B01C2E"/>
              </a:buClr>
              <a:buFont typeface="Wingdings 2" pitchFamily="18" charset="2"/>
              <a:buNone/>
              <a:defRPr sz="1000" b="1" baseline="0">
                <a:solidFill>
                  <a:srgbClr val="B01C2E"/>
                </a:solidFill>
              </a:defRPr>
            </a:lvl2pPr>
            <a:lvl3pPr marL="0" indent="-118872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240"/>
              </a:spcAft>
              <a:buClr>
                <a:srgbClr val="B01C2E"/>
              </a:buClr>
              <a:buFont typeface="Wingdings 2" pitchFamily="18" charset="2"/>
              <a:buNone/>
              <a:defRPr lang="en-US" sz="1000" b="1" kern="1200" baseline="0" dirty="0" smtClean="0">
                <a:solidFill>
                  <a:srgbClr val="B01C2E"/>
                </a:solidFill>
                <a:latin typeface="+mn-lt"/>
                <a:ea typeface="+mn-ea"/>
                <a:cs typeface="+mn-cs"/>
              </a:defRPr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2756408" y="2144554"/>
            <a:ext cx="4267200" cy="246888"/>
          </a:xfrm>
          <a:prstGeom prst="rect">
            <a:avLst/>
          </a:prstGeom>
          <a:ln w="6350">
            <a:noFill/>
          </a:ln>
        </p:spPr>
        <p:txBody>
          <a:bodyPr lIns="27432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None/>
              <a:defRPr sz="1000" b="1" baseline="0">
                <a:solidFill>
                  <a:srgbClr val="B01C2E"/>
                </a:solidFill>
              </a:defRPr>
            </a:lvl1pPr>
            <a:lvl2pPr marL="118872" indent="-118872">
              <a:buClr>
                <a:srgbClr val="B01C2E"/>
              </a:buClr>
              <a:buFont typeface="Wingdings 2" pitchFamily="18" charset="2"/>
              <a:buNone/>
              <a:defRPr sz="1000" b="1" baseline="0">
                <a:solidFill>
                  <a:srgbClr val="B01C2E"/>
                </a:solidFill>
              </a:defRPr>
            </a:lvl2pPr>
            <a:lvl3pPr marL="0" indent="-118872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240"/>
              </a:spcAft>
              <a:buClr>
                <a:srgbClr val="B01C2E"/>
              </a:buClr>
              <a:buFont typeface="Wingdings 2" pitchFamily="18" charset="2"/>
              <a:buNone/>
              <a:defRPr lang="en-US" sz="1000" b="1" kern="1200" baseline="0" dirty="0" smtClean="0">
                <a:solidFill>
                  <a:srgbClr val="B01C2E"/>
                </a:solidFill>
                <a:latin typeface="+mn-lt"/>
                <a:ea typeface="+mn-ea"/>
                <a:cs typeface="+mn-cs"/>
              </a:defRPr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6"/>
          <p:cNvSpPr>
            <a:spLocks noGrp="1"/>
          </p:cNvSpPr>
          <p:nvPr>
            <p:ph type="body" sz="quarter" idx="41"/>
          </p:nvPr>
        </p:nvSpPr>
        <p:spPr>
          <a:xfrm>
            <a:off x="2756408" y="2308860"/>
            <a:ext cx="4267200" cy="347472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240"/>
              </a:spcAft>
              <a:buNone/>
              <a:defRPr sz="1000" b="0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6"/>
          <p:cNvSpPr>
            <a:spLocks noGrp="1"/>
          </p:cNvSpPr>
          <p:nvPr>
            <p:ph type="body" sz="quarter" idx="42"/>
          </p:nvPr>
        </p:nvSpPr>
        <p:spPr>
          <a:xfrm>
            <a:off x="7340600" y="2308860"/>
            <a:ext cx="4267200" cy="347472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240"/>
              </a:spcAft>
              <a:buNone/>
              <a:defRPr sz="1000" b="0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756408" y="1295400"/>
            <a:ext cx="4267200" cy="82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27432" tIns="45720" rIns="45720" bIns="45720" anchor="t">
            <a:noAutofit/>
          </a:bodyPr>
          <a:lstStyle>
            <a:lvl1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Font typeface="Wingdings 2" pitchFamily="18" charset="2"/>
              <a:buChar char=""/>
              <a:defRPr sz="1000" baseline="0">
                <a:solidFill>
                  <a:schemeClr val="tx1"/>
                </a:solidFill>
              </a:defRPr>
            </a:lvl1pPr>
            <a:lvl2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rgbClr val="B01C2E"/>
              </a:buClr>
              <a:buFont typeface="NSimSun" pitchFamily="49" charset="-122"/>
              <a:buChar char=" "/>
              <a:defRPr sz="1000" baseline="0"/>
            </a:lvl2pPr>
            <a:lvl3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rgbClr val="B01C2E"/>
              </a:buClr>
              <a:buFont typeface="Wingdings 2" pitchFamily="18" charset="2"/>
              <a:buChar char="¡"/>
              <a:defRPr sz="10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9"/>
          <p:cNvSpPr>
            <a:spLocks noGrp="1"/>
          </p:cNvSpPr>
          <p:nvPr>
            <p:ph type="body" sz="quarter" idx="43"/>
          </p:nvPr>
        </p:nvSpPr>
        <p:spPr>
          <a:xfrm>
            <a:off x="7340600" y="1295400"/>
            <a:ext cx="4267200" cy="82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27432" tIns="45720" rIns="45720" bIns="45720" anchor="t">
            <a:noAutofit/>
          </a:bodyPr>
          <a:lstStyle>
            <a:lvl1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Font typeface="Wingdings 2" pitchFamily="18" charset="2"/>
              <a:buChar char=""/>
              <a:defRPr sz="1000" baseline="0">
                <a:solidFill>
                  <a:schemeClr val="tx1"/>
                </a:solidFill>
              </a:defRPr>
            </a:lvl1pPr>
            <a:lvl2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rgbClr val="B01C2E"/>
              </a:buClr>
              <a:buFont typeface="Arial" pitchFamily="34" charset="0"/>
              <a:buChar char=" "/>
              <a:defRPr sz="1000" baseline="0"/>
            </a:lvl2pPr>
            <a:lvl3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rgbClr val="B01C2E"/>
              </a:buClr>
              <a:buFont typeface="Wingdings 2" pitchFamily="18" charset="2"/>
              <a:buChar char="¡"/>
              <a:defRPr sz="10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44"/>
          </p:nvPr>
        </p:nvSpPr>
        <p:spPr/>
        <p:txBody>
          <a:bodyPr/>
          <a:lstStyle>
            <a:lvl1pPr>
              <a:defRPr/>
            </a:lvl1pPr>
          </a:lstStyle>
          <a:p>
            <a:fld id="{3D17329F-BDC0-3444-A6CB-5CFB4AFF00F8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45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Section 304</a:t>
            </a:r>
          </a:p>
        </p:txBody>
      </p:sp>
    </p:spTree>
    <p:extLst>
      <p:ext uri="{BB962C8B-B14F-4D97-AF65-F5344CB8AC3E}">
        <p14:creationId xmlns:p14="http://schemas.microsoft.com/office/powerpoint/2010/main" val="211366941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Team with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769315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 baseline="0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769313" y="1589234"/>
            <a:ext cx="1426633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Drag picture to placeholder or click icon to add</a:t>
            </a:r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623842" y="1246188"/>
            <a:ext cx="10917767" cy="228600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1200" b="1" cap="all" baseline="0">
                <a:solidFill>
                  <a:srgbClr val="C00000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930625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spcBef>
                <a:spcPts val="0"/>
              </a:spcBef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6"/>
          </p:nvPr>
        </p:nvSpPr>
        <p:spPr>
          <a:xfrm>
            <a:off x="2930622" y="1589234"/>
            <a:ext cx="1426633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6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Drag picture to placeholder or click icon to add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5133498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8"/>
          </p:nvPr>
        </p:nvSpPr>
        <p:spPr>
          <a:xfrm>
            <a:off x="5133498" y="1589234"/>
            <a:ext cx="1426633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Drag picture to placeholder or click icon to add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7322517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Picture Placeholder 9"/>
          <p:cNvSpPr>
            <a:spLocks noGrp="1"/>
          </p:cNvSpPr>
          <p:nvPr>
            <p:ph type="pic" sz="quarter" idx="21"/>
          </p:nvPr>
        </p:nvSpPr>
        <p:spPr>
          <a:xfrm>
            <a:off x="7322514" y="1589234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Drag picture to placeholder or click icon to add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9525389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5" name="Picture Placeholder 9"/>
          <p:cNvSpPr>
            <a:spLocks noGrp="1"/>
          </p:cNvSpPr>
          <p:nvPr>
            <p:ph type="pic" sz="quarter" idx="23"/>
          </p:nvPr>
        </p:nvSpPr>
        <p:spPr>
          <a:xfrm>
            <a:off x="9525389" y="1589234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Drag picture to placeholder or click icon to add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4"/>
          </p:nvPr>
        </p:nvSpPr>
        <p:spPr>
          <a:xfrm>
            <a:off x="769315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7" name="Picture Placeholder 9"/>
          <p:cNvSpPr>
            <a:spLocks noGrp="1"/>
          </p:cNvSpPr>
          <p:nvPr>
            <p:ph type="pic" sz="quarter" idx="25"/>
          </p:nvPr>
        </p:nvSpPr>
        <p:spPr>
          <a:xfrm>
            <a:off x="769313" y="3927187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Drag picture to placeholder or click icon to add</a:t>
            </a:r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26"/>
          </p:nvPr>
        </p:nvSpPr>
        <p:spPr>
          <a:xfrm>
            <a:off x="2930625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spcBef>
                <a:spcPts val="0"/>
              </a:spcBef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Picture Placeholder 9"/>
          <p:cNvSpPr>
            <a:spLocks noGrp="1"/>
          </p:cNvSpPr>
          <p:nvPr>
            <p:ph type="pic" sz="quarter" idx="27"/>
          </p:nvPr>
        </p:nvSpPr>
        <p:spPr>
          <a:xfrm>
            <a:off x="2930622" y="3927187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Drag picture to placeholder or click icon to add</a:t>
            </a:r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28"/>
          </p:nvPr>
        </p:nvSpPr>
        <p:spPr>
          <a:xfrm>
            <a:off x="5133498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1" name="Picture Placeholder 9"/>
          <p:cNvSpPr>
            <a:spLocks noGrp="1"/>
          </p:cNvSpPr>
          <p:nvPr>
            <p:ph type="pic" sz="quarter" idx="29"/>
          </p:nvPr>
        </p:nvSpPr>
        <p:spPr>
          <a:xfrm>
            <a:off x="5133498" y="3927187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Drag picture to placeholder or click icon to add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30"/>
          </p:nvPr>
        </p:nvSpPr>
        <p:spPr>
          <a:xfrm>
            <a:off x="7322517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3" name="Picture Placeholder 9"/>
          <p:cNvSpPr>
            <a:spLocks noGrp="1"/>
          </p:cNvSpPr>
          <p:nvPr>
            <p:ph type="pic" sz="quarter" idx="31"/>
          </p:nvPr>
        </p:nvSpPr>
        <p:spPr>
          <a:xfrm>
            <a:off x="7322514" y="3927187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Drag picture to placeholder or click icon to add</a:t>
            </a:r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32"/>
          </p:nvPr>
        </p:nvSpPr>
        <p:spPr>
          <a:xfrm>
            <a:off x="9525389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5" name="Picture Placeholder 9"/>
          <p:cNvSpPr>
            <a:spLocks noGrp="1"/>
          </p:cNvSpPr>
          <p:nvPr>
            <p:ph type="pic" sz="quarter" idx="33"/>
          </p:nvPr>
        </p:nvSpPr>
        <p:spPr>
          <a:xfrm>
            <a:off x="9525389" y="3962401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 noProof="0" dirty="0"/>
              <a:t>Drag picture to placeholder or click icon to add</a:t>
            </a:r>
          </a:p>
        </p:txBody>
      </p:sp>
      <p:sp>
        <p:nvSpPr>
          <p:cNvPr id="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7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516D5A61-1BB2-3C40-A809-0A00CE29D5F0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28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Section 304</a:t>
            </a:r>
          </a:p>
        </p:txBody>
      </p:sp>
    </p:spTree>
    <p:extLst>
      <p:ext uri="{BB962C8B-B14F-4D97-AF65-F5344CB8AC3E}">
        <p14:creationId xmlns:p14="http://schemas.microsoft.com/office/powerpoint/2010/main" val="12298893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Team - 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588433" y="1439863"/>
            <a:ext cx="1113366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b="1" dirty="0">
                <a:solidFill>
                  <a:srgbClr val="C00000"/>
                </a:solidFill>
                <a:latin typeface="Arial" charset="0"/>
                <a:ea typeface="+mn-ea"/>
                <a:cs typeface="+mn-cs"/>
              </a:rPr>
              <a:t>PARTNERS</a:t>
            </a:r>
          </a:p>
        </p:txBody>
      </p:sp>
      <p:sp>
        <p:nvSpPr>
          <p:cNvPr id="11" name="Line 22"/>
          <p:cNvSpPr>
            <a:spLocks noChangeShapeType="1"/>
          </p:cNvSpPr>
          <p:nvPr/>
        </p:nvSpPr>
        <p:spPr bwMode="auto">
          <a:xfrm>
            <a:off x="584201" y="1897063"/>
            <a:ext cx="111379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 dirty="0"/>
          </a:p>
        </p:txBody>
      </p:sp>
      <p:sp>
        <p:nvSpPr>
          <p:cNvPr id="12" name="Text Box 23"/>
          <p:cNvSpPr txBox="1">
            <a:spLocks noChangeArrowheads="1"/>
          </p:cNvSpPr>
          <p:nvPr/>
        </p:nvSpPr>
        <p:spPr bwMode="auto">
          <a:xfrm>
            <a:off x="588433" y="3268663"/>
            <a:ext cx="1113366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b="1" dirty="0">
                <a:solidFill>
                  <a:srgbClr val="C00000"/>
                </a:solidFill>
                <a:latin typeface="Arial" charset="0"/>
                <a:ea typeface="+mn-ea"/>
                <a:cs typeface="+mn-cs"/>
              </a:rPr>
              <a:t>ASSOCIATES</a:t>
            </a:r>
          </a:p>
        </p:txBody>
      </p:sp>
      <p:sp>
        <p:nvSpPr>
          <p:cNvPr id="13" name="Line 24"/>
          <p:cNvSpPr>
            <a:spLocks noChangeShapeType="1"/>
          </p:cNvSpPr>
          <p:nvPr/>
        </p:nvSpPr>
        <p:spPr bwMode="auto">
          <a:xfrm>
            <a:off x="584201" y="3725863"/>
            <a:ext cx="111379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 dirty="0"/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0"/>
          </p:nvPr>
        </p:nvSpPr>
        <p:spPr>
          <a:xfrm>
            <a:off x="3478108" y="2019300"/>
            <a:ext cx="2438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1"/>
          </p:nvPr>
        </p:nvSpPr>
        <p:spPr>
          <a:xfrm>
            <a:off x="6372015" y="2019300"/>
            <a:ext cx="2438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12"/>
          </p:nvPr>
        </p:nvSpPr>
        <p:spPr>
          <a:xfrm>
            <a:off x="9265920" y="2019300"/>
            <a:ext cx="2438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1975104" y="3886200"/>
            <a:ext cx="3962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8"/>
          </p:nvPr>
        </p:nvSpPr>
        <p:spPr>
          <a:xfrm>
            <a:off x="6299200" y="3886200"/>
            <a:ext cx="3962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1975104" y="4800600"/>
            <a:ext cx="8290560" cy="54864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7"/>
          <p:cNvSpPr>
            <a:spLocks noGrp="1"/>
          </p:cNvSpPr>
          <p:nvPr>
            <p:ph type="body" sz="quarter" idx="20"/>
          </p:nvPr>
        </p:nvSpPr>
        <p:spPr>
          <a:xfrm>
            <a:off x="584201" y="2019300"/>
            <a:ext cx="2438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B0AC1651-679E-F444-9932-326657929C56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Section 304</a:t>
            </a:r>
          </a:p>
        </p:txBody>
      </p:sp>
    </p:spTree>
    <p:extLst>
      <p:ext uri="{BB962C8B-B14F-4D97-AF65-F5344CB8AC3E}">
        <p14:creationId xmlns:p14="http://schemas.microsoft.com/office/powerpoint/2010/main" val="1587117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Left / On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7"/>
          </p:nvPr>
        </p:nvSpPr>
        <p:spPr>
          <a:xfrm>
            <a:off x="6197600" y="1417320"/>
            <a:ext cx="5486400" cy="48006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8"/>
          </p:nvPr>
        </p:nvSpPr>
        <p:spPr>
          <a:xfrm>
            <a:off x="508000" y="1417320"/>
            <a:ext cx="54864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2"/>
          <p:cNvSpPr>
            <a:spLocks noGrp="1"/>
          </p:cNvSpPr>
          <p:nvPr>
            <p:ph sz="quarter" idx="19"/>
          </p:nvPr>
        </p:nvSpPr>
        <p:spPr>
          <a:xfrm>
            <a:off x="508000" y="3931920"/>
            <a:ext cx="54864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fld id="{6C93E8D5-2692-0D44-9EA4-C6015F0C54D7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8" name="Footer Placeholder 12"/>
          <p:cNvSpPr>
            <a:spLocks noGrp="1"/>
          </p:cNvSpPr>
          <p:nvPr>
            <p:ph type="ftr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Section 304</a:t>
            </a:r>
          </a:p>
        </p:txBody>
      </p:sp>
    </p:spTree>
    <p:extLst>
      <p:ext uri="{BB962C8B-B14F-4D97-AF65-F5344CB8AC3E}">
        <p14:creationId xmlns:p14="http://schemas.microsoft.com/office/powerpoint/2010/main" val="62087577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HIGHLIGHTS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6"/>
          <p:cNvSpPr>
            <a:spLocks noGrp="1"/>
          </p:cNvSpPr>
          <p:nvPr>
            <p:ph type="body" sz="quarter" idx="102"/>
          </p:nvPr>
        </p:nvSpPr>
        <p:spPr>
          <a:xfrm>
            <a:off x="601133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36"/>
          <p:cNvSpPr>
            <a:spLocks noGrp="1"/>
          </p:cNvSpPr>
          <p:nvPr>
            <p:ph type="body" sz="quarter" idx="103"/>
          </p:nvPr>
        </p:nvSpPr>
        <p:spPr>
          <a:xfrm>
            <a:off x="601133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6"/>
          <p:cNvSpPr>
            <a:spLocks noGrp="1"/>
          </p:cNvSpPr>
          <p:nvPr>
            <p:ph type="body" sz="quarter" idx="104"/>
          </p:nvPr>
        </p:nvSpPr>
        <p:spPr>
          <a:xfrm>
            <a:off x="2815275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05"/>
          </p:nvPr>
        </p:nvSpPr>
        <p:spPr>
          <a:xfrm>
            <a:off x="2815275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6"/>
          <p:cNvSpPr>
            <a:spLocks noGrp="1"/>
          </p:cNvSpPr>
          <p:nvPr>
            <p:ph type="body" sz="quarter" idx="106"/>
          </p:nvPr>
        </p:nvSpPr>
        <p:spPr>
          <a:xfrm>
            <a:off x="5029416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07"/>
          </p:nvPr>
        </p:nvSpPr>
        <p:spPr>
          <a:xfrm>
            <a:off x="5029416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6"/>
          <p:cNvSpPr>
            <a:spLocks noGrp="1"/>
          </p:cNvSpPr>
          <p:nvPr>
            <p:ph type="body" sz="quarter" idx="108"/>
          </p:nvPr>
        </p:nvSpPr>
        <p:spPr>
          <a:xfrm>
            <a:off x="7243557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36"/>
          <p:cNvSpPr>
            <a:spLocks noGrp="1"/>
          </p:cNvSpPr>
          <p:nvPr>
            <p:ph type="body" sz="quarter" idx="109"/>
          </p:nvPr>
        </p:nvSpPr>
        <p:spPr>
          <a:xfrm>
            <a:off x="7243557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6"/>
          <p:cNvSpPr>
            <a:spLocks noGrp="1"/>
          </p:cNvSpPr>
          <p:nvPr>
            <p:ph type="body" sz="quarter" idx="110"/>
          </p:nvPr>
        </p:nvSpPr>
        <p:spPr>
          <a:xfrm>
            <a:off x="9474200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6"/>
          <p:cNvSpPr>
            <a:spLocks noGrp="1"/>
          </p:cNvSpPr>
          <p:nvPr>
            <p:ph type="body" sz="quarter" idx="111"/>
          </p:nvPr>
        </p:nvSpPr>
        <p:spPr>
          <a:xfrm>
            <a:off x="9474200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36"/>
          <p:cNvSpPr>
            <a:spLocks noGrp="1"/>
          </p:cNvSpPr>
          <p:nvPr>
            <p:ph type="body" sz="quarter" idx="112"/>
          </p:nvPr>
        </p:nvSpPr>
        <p:spPr>
          <a:xfrm>
            <a:off x="601133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36"/>
          <p:cNvSpPr>
            <a:spLocks noGrp="1"/>
          </p:cNvSpPr>
          <p:nvPr>
            <p:ph type="body" sz="quarter" idx="113"/>
          </p:nvPr>
        </p:nvSpPr>
        <p:spPr>
          <a:xfrm>
            <a:off x="601133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36"/>
          <p:cNvSpPr>
            <a:spLocks noGrp="1"/>
          </p:cNvSpPr>
          <p:nvPr>
            <p:ph type="body" sz="quarter" idx="114"/>
          </p:nvPr>
        </p:nvSpPr>
        <p:spPr>
          <a:xfrm>
            <a:off x="2815275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3" name="Text Placeholder 36"/>
          <p:cNvSpPr>
            <a:spLocks noGrp="1"/>
          </p:cNvSpPr>
          <p:nvPr>
            <p:ph type="body" sz="quarter" idx="115"/>
          </p:nvPr>
        </p:nvSpPr>
        <p:spPr>
          <a:xfrm>
            <a:off x="2815275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36"/>
          <p:cNvSpPr>
            <a:spLocks noGrp="1"/>
          </p:cNvSpPr>
          <p:nvPr>
            <p:ph type="body" sz="quarter" idx="116"/>
          </p:nvPr>
        </p:nvSpPr>
        <p:spPr>
          <a:xfrm>
            <a:off x="5029416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Text Placeholder 36"/>
          <p:cNvSpPr>
            <a:spLocks noGrp="1"/>
          </p:cNvSpPr>
          <p:nvPr>
            <p:ph type="body" sz="quarter" idx="117"/>
          </p:nvPr>
        </p:nvSpPr>
        <p:spPr>
          <a:xfrm>
            <a:off x="5029416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36"/>
          <p:cNvSpPr>
            <a:spLocks noGrp="1"/>
          </p:cNvSpPr>
          <p:nvPr>
            <p:ph type="body" sz="quarter" idx="118"/>
          </p:nvPr>
        </p:nvSpPr>
        <p:spPr>
          <a:xfrm>
            <a:off x="7243557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Text Placeholder 36"/>
          <p:cNvSpPr>
            <a:spLocks noGrp="1"/>
          </p:cNvSpPr>
          <p:nvPr>
            <p:ph type="body" sz="quarter" idx="119"/>
          </p:nvPr>
        </p:nvSpPr>
        <p:spPr>
          <a:xfrm>
            <a:off x="7243557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36"/>
          <p:cNvSpPr>
            <a:spLocks noGrp="1"/>
          </p:cNvSpPr>
          <p:nvPr>
            <p:ph type="body" sz="quarter" idx="120"/>
          </p:nvPr>
        </p:nvSpPr>
        <p:spPr>
          <a:xfrm>
            <a:off x="9474200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Text Placeholder 36"/>
          <p:cNvSpPr>
            <a:spLocks noGrp="1"/>
          </p:cNvSpPr>
          <p:nvPr>
            <p:ph type="body" sz="quarter" idx="121"/>
          </p:nvPr>
        </p:nvSpPr>
        <p:spPr>
          <a:xfrm>
            <a:off x="9474200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36"/>
          <p:cNvSpPr>
            <a:spLocks noGrp="1"/>
          </p:cNvSpPr>
          <p:nvPr>
            <p:ph type="body" sz="quarter" idx="122"/>
          </p:nvPr>
        </p:nvSpPr>
        <p:spPr>
          <a:xfrm>
            <a:off x="601133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1" name="Text Placeholder 36"/>
          <p:cNvSpPr>
            <a:spLocks noGrp="1"/>
          </p:cNvSpPr>
          <p:nvPr>
            <p:ph type="body" sz="quarter" idx="123"/>
          </p:nvPr>
        </p:nvSpPr>
        <p:spPr>
          <a:xfrm>
            <a:off x="601133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36"/>
          <p:cNvSpPr>
            <a:spLocks noGrp="1"/>
          </p:cNvSpPr>
          <p:nvPr>
            <p:ph type="body" sz="quarter" idx="124"/>
          </p:nvPr>
        </p:nvSpPr>
        <p:spPr>
          <a:xfrm>
            <a:off x="2815275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3" name="Text Placeholder 36"/>
          <p:cNvSpPr>
            <a:spLocks noGrp="1"/>
          </p:cNvSpPr>
          <p:nvPr>
            <p:ph type="body" sz="quarter" idx="125"/>
          </p:nvPr>
        </p:nvSpPr>
        <p:spPr>
          <a:xfrm>
            <a:off x="2815275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36"/>
          <p:cNvSpPr>
            <a:spLocks noGrp="1"/>
          </p:cNvSpPr>
          <p:nvPr>
            <p:ph type="body" sz="quarter" idx="126"/>
          </p:nvPr>
        </p:nvSpPr>
        <p:spPr>
          <a:xfrm>
            <a:off x="5029416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5" name="Text Placeholder 36"/>
          <p:cNvSpPr>
            <a:spLocks noGrp="1"/>
          </p:cNvSpPr>
          <p:nvPr>
            <p:ph type="body" sz="quarter" idx="127"/>
          </p:nvPr>
        </p:nvSpPr>
        <p:spPr>
          <a:xfrm>
            <a:off x="5029416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36"/>
          <p:cNvSpPr>
            <a:spLocks noGrp="1"/>
          </p:cNvSpPr>
          <p:nvPr>
            <p:ph type="body" sz="quarter" idx="128"/>
          </p:nvPr>
        </p:nvSpPr>
        <p:spPr>
          <a:xfrm>
            <a:off x="7243557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7" name="Text Placeholder 36"/>
          <p:cNvSpPr>
            <a:spLocks noGrp="1"/>
          </p:cNvSpPr>
          <p:nvPr>
            <p:ph type="body" sz="quarter" idx="129"/>
          </p:nvPr>
        </p:nvSpPr>
        <p:spPr>
          <a:xfrm>
            <a:off x="7243557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36"/>
          <p:cNvSpPr>
            <a:spLocks noGrp="1"/>
          </p:cNvSpPr>
          <p:nvPr>
            <p:ph type="body" sz="quarter" idx="130"/>
          </p:nvPr>
        </p:nvSpPr>
        <p:spPr>
          <a:xfrm>
            <a:off x="9474200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9" name="Text Placeholder 36"/>
          <p:cNvSpPr>
            <a:spLocks noGrp="1"/>
          </p:cNvSpPr>
          <p:nvPr>
            <p:ph type="body" sz="quarter" idx="131"/>
          </p:nvPr>
        </p:nvSpPr>
        <p:spPr>
          <a:xfrm>
            <a:off x="9474200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1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" name="Slide Number Placeholder 9"/>
          <p:cNvSpPr>
            <a:spLocks noGrp="1"/>
          </p:cNvSpPr>
          <p:nvPr>
            <p:ph type="sldNum" sz="quarter" idx="132"/>
          </p:nvPr>
        </p:nvSpPr>
        <p:spPr/>
        <p:txBody>
          <a:bodyPr/>
          <a:lstStyle>
            <a:lvl1pPr>
              <a:defRPr/>
            </a:lvl1pPr>
          </a:lstStyle>
          <a:p>
            <a:fld id="{77461BCF-BBA5-5E4A-ABD5-3E5D9382F9DD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34" name="Footer Placeholder 12"/>
          <p:cNvSpPr>
            <a:spLocks noGrp="1"/>
          </p:cNvSpPr>
          <p:nvPr>
            <p:ph type="ftr" sz="quarter" idx="13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Section 304</a:t>
            </a:r>
          </a:p>
        </p:txBody>
      </p:sp>
    </p:spTree>
    <p:extLst>
      <p:ext uri="{BB962C8B-B14F-4D97-AF65-F5344CB8AC3E}">
        <p14:creationId xmlns:p14="http://schemas.microsoft.com/office/powerpoint/2010/main" val="38692242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HIGHLIGHT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6"/>
          <p:cNvSpPr>
            <a:spLocks noGrp="1"/>
          </p:cNvSpPr>
          <p:nvPr>
            <p:ph type="body" sz="quarter" idx="102"/>
          </p:nvPr>
        </p:nvSpPr>
        <p:spPr>
          <a:xfrm>
            <a:off x="601133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36"/>
          <p:cNvSpPr>
            <a:spLocks noGrp="1"/>
          </p:cNvSpPr>
          <p:nvPr>
            <p:ph type="body" sz="quarter" idx="103"/>
          </p:nvPr>
        </p:nvSpPr>
        <p:spPr>
          <a:xfrm>
            <a:off x="601133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6"/>
          <p:cNvSpPr>
            <a:spLocks noGrp="1"/>
          </p:cNvSpPr>
          <p:nvPr>
            <p:ph type="body" sz="quarter" idx="104"/>
          </p:nvPr>
        </p:nvSpPr>
        <p:spPr>
          <a:xfrm>
            <a:off x="2815275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05"/>
          </p:nvPr>
        </p:nvSpPr>
        <p:spPr>
          <a:xfrm>
            <a:off x="2815275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6"/>
          <p:cNvSpPr>
            <a:spLocks noGrp="1"/>
          </p:cNvSpPr>
          <p:nvPr>
            <p:ph type="body" sz="quarter" idx="106"/>
          </p:nvPr>
        </p:nvSpPr>
        <p:spPr>
          <a:xfrm>
            <a:off x="5029416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07"/>
          </p:nvPr>
        </p:nvSpPr>
        <p:spPr>
          <a:xfrm>
            <a:off x="5029416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6"/>
          <p:cNvSpPr>
            <a:spLocks noGrp="1"/>
          </p:cNvSpPr>
          <p:nvPr>
            <p:ph type="body" sz="quarter" idx="108"/>
          </p:nvPr>
        </p:nvSpPr>
        <p:spPr>
          <a:xfrm>
            <a:off x="7243557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36"/>
          <p:cNvSpPr>
            <a:spLocks noGrp="1"/>
          </p:cNvSpPr>
          <p:nvPr>
            <p:ph type="body" sz="quarter" idx="109"/>
          </p:nvPr>
        </p:nvSpPr>
        <p:spPr>
          <a:xfrm>
            <a:off x="7243557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6"/>
          <p:cNvSpPr>
            <a:spLocks noGrp="1"/>
          </p:cNvSpPr>
          <p:nvPr>
            <p:ph type="body" sz="quarter" idx="110"/>
          </p:nvPr>
        </p:nvSpPr>
        <p:spPr>
          <a:xfrm>
            <a:off x="9474200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6"/>
          <p:cNvSpPr>
            <a:spLocks noGrp="1"/>
          </p:cNvSpPr>
          <p:nvPr>
            <p:ph type="body" sz="quarter" idx="111"/>
          </p:nvPr>
        </p:nvSpPr>
        <p:spPr>
          <a:xfrm>
            <a:off x="9474200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6"/>
          <p:cNvSpPr>
            <a:spLocks noGrp="1"/>
          </p:cNvSpPr>
          <p:nvPr>
            <p:ph type="body" sz="quarter" idx="112"/>
          </p:nvPr>
        </p:nvSpPr>
        <p:spPr>
          <a:xfrm>
            <a:off x="601133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36"/>
          <p:cNvSpPr>
            <a:spLocks noGrp="1"/>
          </p:cNvSpPr>
          <p:nvPr>
            <p:ph type="body" sz="quarter" idx="113"/>
          </p:nvPr>
        </p:nvSpPr>
        <p:spPr>
          <a:xfrm>
            <a:off x="601133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36"/>
          <p:cNvSpPr>
            <a:spLocks noGrp="1"/>
          </p:cNvSpPr>
          <p:nvPr>
            <p:ph type="body" sz="quarter" idx="114"/>
          </p:nvPr>
        </p:nvSpPr>
        <p:spPr>
          <a:xfrm>
            <a:off x="601133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36"/>
          <p:cNvSpPr>
            <a:spLocks noGrp="1"/>
          </p:cNvSpPr>
          <p:nvPr>
            <p:ph type="body" sz="quarter" idx="115"/>
          </p:nvPr>
        </p:nvSpPr>
        <p:spPr>
          <a:xfrm>
            <a:off x="601133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6"/>
          <p:cNvSpPr>
            <a:spLocks noGrp="1"/>
          </p:cNvSpPr>
          <p:nvPr>
            <p:ph type="body" sz="quarter" idx="116"/>
          </p:nvPr>
        </p:nvSpPr>
        <p:spPr>
          <a:xfrm>
            <a:off x="2815275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36"/>
          <p:cNvSpPr>
            <a:spLocks noGrp="1"/>
          </p:cNvSpPr>
          <p:nvPr>
            <p:ph type="body" sz="quarter" idx="117"/>
          </p:nvPr>
        </p:nvSpPr>
        <p:spPr>
          <a:xfrm>
            <a:off x="2815275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6"/>
          <p:cNvSpPr>
            <a:spLocks noGrp="1"/>
          </p:cNvSpPr>
          <p:nvPr>
            <p:ph type="body" sz="quarter" idx="118"/>
          </p:nvPr>
        </p:nvSpPr>
        <p:spPr>
          <a:xfrm>
            <a:off x="2815275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3" name="Text Placeholder 36"/>
          <p:cNvSpPr>
            <a:spLocks noGrp="1"/>
          </p:cNvSpPr>
          <p:nvPr>
            <p:ph type="body" sz="quarter" idx="119"/>
          </p:nvPr>
        </p:nvSpPr>
        <p:spPr>
          <a:xfrm>
            <a:off x="2815275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6"/>
          <p:cNvSpPr>
            <a:spLocks noGrp="1"/>
          </p:cNvSpPr>
          <p:nvPr>
            <p:ph type="body" sz="quarter" idx="120"/>
          </p:nvPr>
        </p:nvSpPr>
        <p:spPr>
          <a:xfrm>
            <a:off x="5029416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Text Placeholder 36"/>
          <p:cNvSpPr>
            <a:spLocks noGrp="1"/>
          </p:cNvSpPr>
          <p:nvPr>
            <p:ph type="body" sz="quarter" idx="121"/>
          </p:nvPr>
        </p:nvSpPr>
        <p:spPr>
          <a:xfrm>
            <a:off x="5029416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36"/>
          <p:cNvSpPr>
            <a:spLocks noGrp="1"/>
          </p:cNvSpPr>
          <p:nvPr>
            <p:ph type="body" sz="quarter" idx="122"/>
          </p:nvPr>
        </p:nvSpPr>
        <p:spPr>
          <a:xfrm>
            <a:off x="5029416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7" name="Text Placeholder 36"/>
          <p:cNvSpPr>
            <a:spLocks noGrp="1"/>
          </p:cNvSpPr>
          <p:nvPr>
            <p:ph type="body" sz="quarter" idx="123"/>
          </p:nvPr>
        </p:nvSpPr>
        <p:spPr>
          <a:xfrm>
            <a:off x="5029416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36"/>
          <p:cNvSpPr>
            <a:spLocks noGrp="1"/>
          </p:cNvSpPr>
          <p:nvPr>
            <p:ph type="body" sz="quarter" idx="124"/>
          </p:nvPr>
        </p:nvSpPr>
        <p:spPr>
          <a:xfrm>
            <a:off x="7243557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Text Placeholder 36"/>
          <p:cNvSpPr>
            <a:spLocks noGrp="1"/>
          </p:cNvSpPr>
          <p:nvPr>
            <p:ph type="body" sz="quarter" idx="125"/>
          </p:nvPr>
        </p:nvSpPr>
        <p:spPr>
          <a:xfrm>
            <a:off x="7243557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36"/>
          <p:cNvSpPr>
            <a:spLocks noGrp="1"/>
          </p:cNvSpPr>
          <p:nvPr>
            <p:ph type="body" sz="quarter" idx="126"/>
          </p:nvPr>
        </p:nvSpPr>
        <p:spPr>
          <a:xfrm>
            <a:off x="7243557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36"/>
          <p:cNvSpPr>
            <a:spLocks noGrp="1"/>
          </p:cNvSpPr>
          <p:nvPr>
            <p:ph type="body" sz="quarter" idx="127"/>
          </p:nvPr>
        </p:nvSpPr>
        <p:spPr>
          <a:xfrm>
            <a:off x="7243557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6"/>
          <p:cNvSpPr>
            <a:spLocks noGrp="1"/>
          </p:cNvSpPr>
          <p:nvPr>
            <p:ph type="body" sz="quarter" idx="128"/>
          </p:nvPr>
        </p:nvSpPr>
        <p:spPr>
          <a:xfrm>
            <a:off x="9474200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ext Placeholder 36"/>
          <p:cNvSpPr>
            <a:spLocks noGrp="1"/>
          </p:cNvSpPr>
          <p:nvPr>
            <p:ph type="body" sz="quarter" idx="129"/>
          </p:nvPr>
        </p:nvSpPr>
        <p:spPr>
          <a:xfrm>
            <a:off x="9474200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6"/>
          <p:cNvSpPr>
            <a:spLocks noGrp="1"/>
          </p:cNvSpPr>
          <p:nvPr>
            <p:ph type="body" sz="quarter" idx="130"/>
          </p:nvPr>
        </p:nvSpPr>
        <p:spPr>
          <a:xfrm>
            <a:off x="9474200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36"/>
          <p:cNvSpPr>
            <a:spLocks noGrp="1"/>
          </p:cNvSpPr>
          <p:nvPr>
            <p:ph type="body" sz="quarter" idx="131"/>
          </p:nvPr>
        </p:nvSpPr>
        <p:spPr>
          <a:xfrm>
            <a:off x="9474200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1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2"/>
          </p:nvPr>
        </p:nvSpPr>
        <p:spPr/>
        <p:txBody>
          <a:bodyPr/>
          <a:lstStyle>
            <a:lvl1pPr>
              <a:defRPr/>
            </a:lvl1pPr>
          </a:lstStyle>
          <a:p>
            <a:fld id="{31BEBA66-216E-7243-B012-B44CAA5F986C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Section 304</a:t>
            </a:r>
          </a:p>
        </p:txBody>
      </p:sp>
    </p:spTree>
    <p:extLst>
      <p:ext uri="{BB962C8B-B14F-4D97-AF65-F5344CB8AC3E}">
        <p14:creationId xmlns:p14="http://schemas.microsoft.com/office/powerpoint/2010/main" val="123024348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601133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8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601133" y="46228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9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601133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0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818451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5035768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2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7253085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3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9470400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4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818451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818451" y="4626864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 u="none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 u="none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 u="none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 u="none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 u="none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6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5035768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5035768" y="4626864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8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7253085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7253085" y="4626864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0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9470400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1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9470400" y="4626864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8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601133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601133" y="6020181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0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601133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1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1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2818451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2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5035768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7253085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9470400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2818451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6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2818451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7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5035768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5035768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9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7253085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0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7253085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1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9470400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2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9470400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1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44A3DAED-98CA-ED44-BD8D-010557C4E8AD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34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Section 304</a:t>
            </a:r>
          </a:p>
        </p:txBody>
      </p:sp>
    </p:spTree>
    <p:extLst>
      <p:ext uri="{BB962C8B-B14F-4D97-AF65-F5344CB8AC3E}">
        <p14:creationId xmlns:p14="http://schemas.microsoft.com/office/powerpoint/2010/main" val="192079638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601133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601133" y="462280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601133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818451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5035768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7253085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9470400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818451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818451" y="4626864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5035768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5035768" y="4626864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7253085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7253085" y="4626864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9470400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9470400" y="4626864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601133" y="25123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2818449" y="251460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5035765" y="251460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7253081" y="251460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9470400" y="251460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601133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2818449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5035765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7253081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9470400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601133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2818449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5035765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7253081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9470400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1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465CD288-24B3-4B48-8EA0-67784588A8A0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Section 304</a:t>
            </a:r>
          </a:p>
        </p:txBody>
      </p:sp>
    </p:spTree>
    <p:extLst>
      <p:ext uri="{BB962C8B-B14F-4D97-AF65-F5344CB8AC3E}">
        <p14:creationId xmlns:p14="http://schemas.microsoft.com/office/powerpoint/2010/main" val="148866573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601133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601133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601133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818451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5035768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7253085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9470400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818451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818451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5035768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5035768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7253085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7253085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9470400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9470400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601133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2818449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5035765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7253081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9470400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601133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2818449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5035765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7253081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9470400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601133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2818449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5035765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7253081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9470400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1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90FE7E78-F63E-6945-90BC-87516667A720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Section 304</a:t>
            </a:r>
          </a:p>
        </p:txBody>
      </p:sp>
    </p:spTree>
    <p:extLst>
      <p:ext uri="{BB962C8B-B14F-4D97-AF65-F5344CB8AC3E}">
        <p14:creationId xmlns:p14="http://schemas.microsoft.com/office/powerpoint/2010/main" val="99006345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52400"/>
            <a:ext cx="10363200" cy="609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914400"/>
            <a:ext cx="10363200" cy="5410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 dirty="0"/>
              <a:t>Section 304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latin typeface="Calibri"/>
            </a:endParaRPr>
          </a:p>
          <a:p>
            <a:fld id="{32A47CA8-1D40-3C49-82CF-CF2201A41E4F}" type="slidenum">
              <a:rPr lang="en-US" smtClean="0">
                <a:latin typeface="Calibri"/>
              </a:rPr>
              <a:pPr/>
              <a:t>‹#›</a:t>
            </a:fld>
            <a:endParaRPr lang="en-US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546976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159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371601"/>
            <a:ext cx="5384800" cy="47545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371601"/>
            <a:ext cx="5384800" cy="47545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Section 304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1BEE2D7-1F05-0540-AD0D-C8F6AEBAE5C7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784938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11277600" cy="609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838200"/>
            <a:ext cx="5537200" cy="54102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45200" y="838200"/>
            <a:ext cx="5537200" cy="54102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EFF7ECB-CB75-4948-83AF-408B7FD6609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36884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95527EB-3756-C241-BFD3-DBB1E111190F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4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Section 304</a:t>
            </a:r>
          </a:p>
        </p:txBody>
      </p:sp>
    </p:spTree>
    <p:extLst>
      <p:ext uri="{BB962C8B-B14F-4D97-AF65-F5344CB8AC3E}">
        <p14:creationId xmlns:p14="http://schemas.microsoft.com/office/powerpoint/2010/main" val="898184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ide by Side w/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12064" y="805002"/>
            <a:ext cx="5386917" cy="3803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6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299200" y="814835"/>
            <a:ext cx="5386917" cy="3803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6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505883" y="1195227"/>
            <a:ext cx="5388864" cy="4955707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1"/>
          </p:nvPr>
        </p:nvSpPr>
        <p:spPr>
          <a:xfrm>
            <a:off x="6299200" y="1195227"/>
            <a:ext cx="5388864" cy="4955707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856F0A94-AD2E-974D-AF6B-04AF335E854A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Section 304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512064" y="407060"/>
            <a:ext cx="11277600" cy="91169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12064" y="2"/>
            <a:ext cx="11277600" cy="389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70938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w/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05883" y="1371600"/>
            <a:ext cx="5386917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299200" y="1371600"/>
            <a:ext cx="5386917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505883" y="1807534"/>
            <a:ext cx="5388864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1"/>
          </p:nvPr>
        </p:nvSpPr>
        <p:spPr>
          <a:xfrm>
            <a:off x="6299200" y="1807534"/>
            <a:ext cx="5388864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856F0A94-AD2E-974D-AF6B-04AF335E854A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Section 304</a:t>
            </a:r>
          </a:p>
        </p:txBody>
      </p:sp>
    </p:spTree>
    <p:extLst>
      <p:ext uri="{BB962C8B-B14F-4D97-AF65-F5344CB8AC3E}">
        <p14:creationId xmlns:p14="http://schemas.microsoft.com/office/powerpoint/2010/main" val="62543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Arrow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>
            <a:off x="5384800" y="3046413"/>
            <a:ext cx="1320800" cy="1009650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 dirty="0">
              <a:latin typeface="Arial" charset="0"/>
              <a:ea typeface="+mn-ea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05883" y="1371600"/>
            <a:ext cx="48768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705600" y="1371600"/>
            <a:ext cx="48768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0"/>
          </p:nvPr>
        </p:nvSpPr>
        <p:spPr>
          <a:xfrm>
            <a:off x="505883" y="1807534"/>
            <a:ext cx="48768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21"/>
          </p:nvPr>
        </p:nvSpPr>
        <p:spPr>
          <a:xfrm>
            <a:off x="6705600" y="1828800"/>
            <a:ext cx="48768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lide Number Placeholder 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652385A1-7A9F-1D44-AA51-16856D64E5B5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14" name="Footer Placeholder 9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Section 304</a:t>
            </a:r>
          </a:p>
        </p:txBody>
      </p:sp>
    </p:spTree>
    <p:extLst>
      <p:ext uri="{BB962C8B-B14F-4D97-AF65-F5344CB8AC3E}">
        <p14:creationId xmlns:p14="http://schemas.microsoft.com/office/powerpoint/2010/main" val="2024520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Line 88"/>
          <p:cNvSpPr>
            <a:spLocks noChangeShapeType="1"/>
          </p:cNvSpPr>
          <p:nvPr/>
        </p:nvSpPr>
        <p:spPr bwMode="gray">
          <a:xfrm>
            <a:off x="0" y="6423027"/>
            <a:ext cx="12192000" cy="0"/>
          </a:xfrm>
          <a:prstGeom prst="line">
            <a:avLst/>
          </a:prstGeom>
          <a:noFill/>
          <a:ln w="158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11480800" y="6436634"/>
            <a:ext cx="609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800" b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algn="r"/>
            <a:fld id="{D9D5F7EB-196B-A148-8812-2A4F7A2FBBD6}" type="slidenum">
              <a:rPr lang="en-US" altLang="en-US" smtClean="0"/>
              <a:pPr algn="r"/>
              <a:t>‹#›</a:t>
            </a:fld>
            <a:endParaRPr lang="en-US" alt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3"/>
          </p:nvPr>
        </p:nvSpPr>
        <p:spPr>
          <a:xfrm>
            <a:off x="4165600" y="6442487"/>
            <a:ext cx="3860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100" b="1" smtClean="0">
                <a:solidFill>
                  <a:srgbClr val="898989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dirty="0"/>
              <a:t>Section 304</a:t>
            </a:r>
          </a:p>
        </p:txBody>
      </p:sp>
      <p:sp>
        <p:nvSpPr>
          <p:cNvPr id="9" name="Footer Placeholder 3"/>
          <p:cNvSpPr txBox="1">
            <a:spLocks/>
          </p:cNvSpPr>
          <p:nvPr userDrawn="1"/>
        </p:nvSpPr>
        <p:spPr>
          <a:xfrm>
            <a:off x="96545" y="6423028"/>
            <a:ext cx="3149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 smtClean="0">
                <a:solidFill>
                  <a:srgbClr val="898989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l">
              <a:defRPr/>
            </a:pPr>
            <a:r>
              <a:rPr lang="en-US" sz="800" dirty="0">
                <a:latin typeface="+mn-lt"/>
              </a:rPr>
              <a:t>CT</a:t>
            </a:r>
            <a:r>
              <a:rPr lang="en-US" sz="800" baseline="0" dirty="0">
                <a:latin typeface="+mn-lt"/>
              </a:rPr>
              <a:t>_304_22S</a:t>
            </a:r>
            <a:endParaRPr lang="en-US" sz="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1776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715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  <p:sldLayoutId id="2147483675" r:id="rId16"/>
    <p:sldLayoutId id="2147483676" r:id="rId17"/>
    <p:sldLayoutId id="2147483677" r:id="rId18"/>
    <p:sldLayoutId id="2147483678" r:id="rId19"/>
    <p:sldLayoutId id="2147483679" r:id="rId20"/>
    <p:sldLayoutId id="2147483680" r:id="rId21"/>
    <p:sldLayoutId id="2147483681" r:id="rId22"/>
    <p:sldLayoutId id="2147483682" r:id="rId23"/>
    <p:sldLayoutId id="2147483683" r:id="rId24"/>
    <p:sldLayoutId id="2147483684" r:id="rId25"/>
    <p:sldLayoutId id="2147483685" r:id="rId26"/>
    <p:sldLayoutId id="2147483686" r:id="rId27"/>
    <p:sldLayoutId id="2147483687" r:id="rId28"/>
    <p:sldLayoutId id="2147483688" r:id="rId29"/>
    <p:sldLayoutId id="2147483689" r:id="rId30"/>
    <p:sldLayoutId id="2147483690" r:id="rId31"/>
    <p:sldLayoutId id="2147483691" r:id="rId32"/>
    <p:sldLayoutId id="2147483692" r:id="rId33"/>
    <p:sldLayoutId id="2147483693" r:id="rId34"/>
    <p:sldLayoutId id="2147483694" r:id="rId35"/>
    <p:sldLayoutId id="2147483695" r:id="rId36"/>
    <p:sldLayoutId id="2147483696" r:id="rId37"/>
    <p:sldLayoutId id="2147483697" r:id="rId38"/>
    <p:sldLayoutId id="2147483698" r:id="rId39"/>
    <p:sldLayoutId id="2147483699" r:id="rId40"/>
    <p:sldLayoutId id="2147483700" r:id="rId41"/>
    <p:sldLayoutId id="2147483701" r:id="rId42"/>
    <p:sldLayoutId id="2147483702" r:id="rId43"/>
    <p:sldLayoutId id="2147483703" r:id="rId44"/>
    <p:sldLayoutId id="2147483704" r:id="rId45"/>
    <p:sldLayoutId id="2147483705" r:id="rId46"/>
    <p:sldLayoutId id="2147483706" r:id="rId47"/>
    <p:sldLayoutId id="2147483707" r:id="rId48"/>
    <p:sldLayoutId id="2147483708" r:id="rId49"/>
    <p:sldLayoutId id="2147483709" r:id="rId50"/>
    <p:sldLayoutId id="2147483710" r:id="rId51"/>
    <p:sldLayoutId id="2147483711" r:id="rId52"/>
    <p:sldLayoutId id="2147483712" r:id="rId53"/>
    <p:sldLayoutId id="2147483713" r:id="rId54"/>
    <p:sldLayoutId id="2147483714" r:id="rId55"/>
    <p:sldLayoutId id="2147483716" r:id="rId56"/>
    <p:sldLayoutId id="2147483717" r:id="rId57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400" dirty="0">
                <a:ea typeface="ＭＳ Ｐゴシック" charset="-128"/>
              </a:rPr>
              <a:t>Redemptions Through Related Corporations:  Section 304 and Brother-Sister Acquisitions</a:t>
            </a:r>
            <a:endParaRPr lang="en-US" altLang="en-US" dirty="0">
              <a:ea typeface="ＭＳ Ｐゴシック" charset="-128"/>
            </a:endParaRPr>
          </a:p>
        </p:txBody>
      </p:sp>
      <p:sp>
        <p:nvSpPr>
          <p:cNvPr id="18439" name="Rectangle 5"/>
          <p:cNvSpPr>
            <a:spLocks noChangeArrowheads="1"/>
          </p:cNvSpPr>
          <p:nvPr/>
        </p:nvSpPr>
        <p:spPr bwMode="auto">
          <a:xfrm>
            <a:off x="947057" y="3048000"/>
            <a:ext cx="1261600" cy="10731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en-US" b="1" dirty="0"/>
              <a:t>X</a:t>
            </a:r>
          </a:p>
          <a:p>
            <a:pPr algn="ctr"/>
            <a:r>
              <a:rPr lang="en-US" altLang="en-US" b="1" dirty="0"/>
              <a:t>(Issuing) </a:t>
            </a:r>
            <a:endParaRPr lang="en-US" altLang="en-US" dirty="0"/>
          </a:p>
        </p:txBody>
      </p:sp>
      <p:sp>
        <p:nvSpPr>
          <p:cNvPr id="18440" name="Line 6"/>
          <p:cNvSpPr>
            <a:spLocks noChangeShapeType="1"/>
          </p:cNvSpPr>
          <p:nvPr/>
        </p:nvSpPr>
        <p:spPr bwMode="auto">
          <a:xfrm flipH="1" flipV="1">
            <a:off x="2218435" y="2482850"/>
            <a:ext cx="1028699" cy="565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8441" name="Oval 7"/>
          <p:cNvSpPr>
            <a:spLocks noChangeArrowheads="1"/>
          </p:cNvSpPr>
          <p:nvPr/>
        </p:nvSpPr>
        <p:spPr bwMode="auto">
          <a:xfrm>
            <a:off x="1751457" y="1905000"/>
            <a:ext cx="1143000" cy="57785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en-US" b="1" dirty="0"/>
              <a:t>A</a:t>
            </a:r>
          </a:p>
        </p:txBody>
      </p:sp>
      <p:sp>
        <p:nvSpPr>
          <p:cNvPr id="18442" name="Line 8"/>
          <p:cNvSpPr>
            <a:spLocks noChangeShapeType="1"/>
          </p:cNvSpPr>
          <p:nvPr/>
        </p:nvSpPr>
        <p:spPr bwMode="auto">
          <a:xfrm flipV="1">
            <a:off x="1481117" y="2482850"/>
            <a:ext cx="801408" cy="565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8443" name="Rectangle 9"/>
          <p:cNvSpPr>
            <a:spLocks noChangeArrowheads="1"/>
          </p:cNvSpPr>
          <p:nvPr/>
        </p:nvSpPr>
        <p:spPr bwMode="auto">
          <a:xfrm>
            <a:off x="2610993" y="3048000"/>
            <a:ext cx="1343718" cy="10731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en-US" b="1" dirty="0"/>
              <a:t>Y</a:t>
            </a:r>
          </a:p>
          <a:p>
            <a:pPr algn="ctr"/>
            <a:r>
              <a:rPr lang="en-US" altLang="en-US" b="1" dirty="0"/>
              <a:t>(Acquiring) </a:t>
            </a:r>
            <a:endParaRPr lang="en-US" altLang="en-US" dirty="0"/>
          </a:p>
        </p:txBody>
      </p:sp>
      <p:sp>
        <p:nvSpPr>
          <p:cNvPr id="18444" name="Rectangle 12"/>
          <p:cNvSpPr>
            <a:spLocks noChangeArrowheads="1"/>
          </p:cNvSpPr>
          <p:nvPr/>
        </p:nvSpPr>
        <p:spPr bwMode="auto">
          <a:xfrm>
            <a:off x="8632374" y="4267200"/>
            <a:ext cx="1066800" cy="914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en-US" b="1" dirty="0"/>
              <a:t>X</a:t>
            </a:r>
          </a:p>
          <a:p>
            <a:pPr algn="ctr"/>
            <a:r>
              <a:rPr lang="en-US" altLang="en-US" b="1" dirty="0"/>
              <a:t>(Issuing) </a:t>
            </a:r>
            <a:endParaRPr lang="en-US" altLang="en-US" dirty="0"/>
          </a:p>
        </p:txBody>
      </p:sp>
      <p:sp>
        <p:nvSpPr>
          <p:cNvPr id="18445" name="Line 13"/>
          <p:cNvSpPr>
            <a:spLocks noChangeShapeType="1"/>
          </p:cNvSpPr>
          <p:nvPr/>
        </p:nvSpPr>
        <p:spPr bwMode="auto">
          <a:xfrm flipH="1" flipV="1">
            <a:off x="9089574" y="2286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8446" name="Oval 14"/>
          <p:cNvSpPr>
            <a:spLocks noChangeArrowheads="1"/>
          </p:cNvSpPr>
          <p:nvPr/>
        </p:nvSpPr>
        <p:spPr bwMode="auto">
          <a:xfrm>
            <a:off x="8556174" y="1828800"/>
            <a:ext cx="1143000" cy="5334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en-US" b="1" dirty="0"/>
              <a:t>A</a:t>
            </a:r>
          </a:p>
        </p:txBody>
      </p:sp>
      <p:sp>
        <p:nvSpPr>
          <p:cNvPr id="18447" name="Rectangle 16"/>
          <p:cNvSpPr>
            <a:spLocks noChangeArrowheads="1"/>
          </p:cNvSpPr>
          <p:nvPr/>
        </p:nvSpPr>
        <p:spPr bwMode="auto">
          <a:xfrm>
            <a:off x="8632374" y="2819400"/>
            <a:ext cx="914400" cy="914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en-US" b="1" dirty="0"/>
              <a:t>Y</a:t>
            </a:r>
          </a:p>
          <a:p>
            <a:pPr algn="ctr"/>
            <a:r>
              <a:rPr lang="en-US" altLang="en-US" b="1" dirty="0"/>
              <a:t>(</a:t>
            </a:r>
            <a:r>
              <a:rPr lang="en-US" altLang="en-US" b="1" dirty="0" err="1"/>
              <a:t>Acq</a:t>
            </a:r>
            <a:r>
              <a:rPr lang="en-US" altLang="en-US" b="1" dirty="0"/>
              <a:t>.) </a:t>
            </a:r>
            <a:endParaRPr lang="en-US" altLang="en-US" dirty="0"/>
          </a:p>
        </p:txBody>
      </p:sp>
      <p:sp>
        <p:nvSpPr>
          <p:cNvPr id="18448" name="Rectangle 17"/>
          <p:cNvSpPr>
            <a:spLocks noChangeArrowheads="1"/>
          </p:cNvSpPr>
          <p:nvPr/>
        </p:nvSpPr>
        <p:spPr bwMode="auto">
          <a:xfrm>
            <a:off x="1599057" y="990600"/>
            <a:ext cx="145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en-US" sz="2400" b="1" u="sng"/>
              <a:t>BEFORE</a:t>
            </a:r>
            <a:endParaRPr lang="en-US" altLang="en-US" u="sng"/>
          </a:p>
        </p:txBody>
      </p:sp>
      <p:sp>
        <p:nvSpPr>
          <p:cNvPr id="18449" name="Rectangle 18"/>
          <p:cNvSpPr>
            <a:spLocks noChangeArrowheads="1"/>
          </p:cNvSpPr>
          <p:nvPr/>
        </p:nvSpPr>
        <p:spPr bwMode="auto">
          <a:xfrm>
            <a:off x="8532362" y="1219200"/>
            <a:ext cx="1200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en-US" sz="2400" b="1" u="sng"/>
              <a:t>AFTER</a:t>
            </a:r>
            <a:endParaRPr lang="en-US" altLang="en-US" u="sng"/>
          </a:p>
        </p:txBody>
      </p:sp>
      <p:sp>
        <p:nvSpPr>
          <p:cNvPr id="18450" name="Line 19"/>
          <p:cNvSpPr>
            <a:spLocks noChangeShapeType="1"/>
          </p:cNvSpPr>
          <p:nvPr/>
        </p:nvSpPr>
        <p:spPr bwMode="auto">
          <a:xfrm flipH="1" flipV="1">
            <a:off x="9089574" y="3733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8451" name="AutoShape 20"/>
          <p:cNvCxnSpPr>
            <a:cxnSpLocks noChangeShapeType="1"/>
            <a:endCxn id="18446" idx="6"/>
          </p:cNvCxnSpPr>
          <p:nvPr/>
        </p:nvCxnSpPr>
        <p:spPr bwMode="auto">
          <a:xfrm rot="5400000" flipH="1" flipV="1">
            <a:off x="8689864" y="2963154"/>
            <a:ext cx="1876964" cy="141656"/>
          </a:xfrm>
          <a:prstGeom prst="bentConnector4">
            <a:avLst>
              <a:gd name="adj1" fmla="val -475"/>
              <a:gd name="adj2" fmla="val 261377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52" name="AutoShape 21"/>
          <p:cNvCxnSpPr>
            <a:cxnSpLocks noChangeShapeType="1"/>
            <a:stCxn id="18446" idx="2"/>
          </p:cNvCxnSpPr>
          <p:nvPr/>
        </p:nvCxnSpPr>
        <p:spPr bwMode="auto">
          <a:xfrm rot="10800000" flipH="1" flipV="1">
            <a:off x="8556174" y="2095500"/>
            <a:ext cx="131064" cy="1905000"/>
          </a:xfrm>
          <a:prstGeom prst="bentConnector4">
            <a:avLst>
              <a:gd name="adj1" fmla="val -174419"/>
              <a:gd name="adj2" fmla="val 100279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453" name="Text Box 22"/>
          <p:cNvSpPr txBox="1">
            <a:spLocks noChangeArrowheads="1"/>
          </p:cNvSpPr>
          <p:nvPr/>
        </p:nvSpPr>
        <p:spPr bwMode="auto">
          <a:xfrm>
            <a:off x="10077863" y="2361557"/>
            <a:ext cx="93807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en-US" sz="2400" b="1" dirty="0"/>
              <a:t>Cash</a:t>
            </a:r>
          </a:p>
        </p:txBody>
      </p:sp>
      <p:sp>
        <p:nvSpPr>
          <p:cNvPr id="18454" name="Text Box 23"/>
          <p:cNvSpPr txBox="1">
            <a:spLocks noChangeArrowheads="1"/>
          </p:cNvSpPr>
          <p:nvPr/>
        </p:nvSpPr>
        <p:spPr bwMode="auto">
          <a:xfrm>
            <a:off x="5942555" y="2219235"/>
            <a:ext cx="1937283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en-US" sz="2400" b="1" dirty="0"/>
              <a:t>A sells X </a:t>
            </a:r>
          </a:p>
          <a:p>
            <a:pPr algn="ctr"/>
            <a:r>
              <a:rPr lang="en-US" altLang="en-US" sz="2400" b="1" dirty="0"/>
              <a:t>stock to Y for cash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5799364" y="794657"/>
            <a:ext cx="21771" cy="43869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</a:t>
            </a:fld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44B1EB-1256-6147-988E-0F1394C23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Section 304</a:t>
            </a:r>
          </a:p>
        </p:txBody>
      </p:sp>
    </p:spTree>
    <p:extLst>
      <p:ext uri="{BB962C8B-B14F-4D97-AF65-F5344CB8AC3E}">
        <p14:creationId xmlns:p14="http://schemas.microsoft.com/office/powerpoint/2010/main" val="14631792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C81E730-262D-D34A-A136-8668258487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3200" dirty="0">
                <a:ea typeface="ＭＳ Ｐゴシック" charset="-128"/>
              </a:rPr>
              <a:t>If transaction treated as S/Ex, </a:t>
            </a:r>
            <a:r>
              <a:rPr lang="en-US" altLang="en-US" sz="3200" b="1" dirty="0">
                <a:ea typeface="ＭＳ Ｐゴシック" charset="-128"/>
              </a:rPr>
              <a:t>shareholder</a:t>
            </a:r>
            <a:r>
              <a:rPr lang="en-US" altLang="en-US" sz="3200" dirty="0">
                <a:ea typeface="ＭＳ Ｐゴシック" charset="-128"/>
              </a:rPr>
              <a:t> recognizes capital gain/loss, subject to </a:t>
            </a:r>
            <a:r>
              <a:rPr lang="en-US" altLang="en-US" sz="3200" dirty="0"/>
              <a:t>§</a:t>
            </a:r>
            <a:r>
              <a:rPr lang="en-US" altLang="en-US" sz="3200" dirty="0">
                <a:ea typeface="ＭＳ Ｐゴシック" charset="-128"/>
              </a:rPr>
              <a:t>267, and </a:t>
            </a:r>
            <a:r>
              <a:rPr lang="en-US" altLang="en-US" sz="3200" b="1" i="1" dirty="0">
                <a:ea typeface="ＭＳ Ｐゴシック" charset="-128"/>
              </a:rPr>
              <a:t>acquiring </a:t>
            </a:r>
            <a:r>
              <a:rPr lang="en-US" altLang="en-US" sz="3200" dirty="0">
                <a:ea typeface="ＭＳ Ｐゴシック" charset="-128"/>
              </a:rPr>
              <a:t>will take a cost basis in the shares.</a:t>
            </a:r>
            <a:r>
              <a:rPr lang="en-US" altLang="en-US" sz="3200" b="1" i="1" dirty="0">
                <a:ea typeface="ＭＳ Ｐゴシック" charset="-128"/>
              </a:rPr>
              <a:t> </a:t>
            </a:r>
            <a:endParaRPr lang="en-US" altLang="en-US" sz="3200" dirty="0">
              <a:ea typeface="ＭＳ Ｐゴシック" charset="-128"/>
            </a:endParaRP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A43CB6A-19AA-6546-BC17-3C3139C53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304 Transaction Treated as S/X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906E06-6364-F44D-B40B-FF5003E50FA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10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C50DFD-9EE7-074C-B490-8779EED56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Section 304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2410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000">
                <a:ea typeface="ＭＳ Ｐゴシック" charset="-128"/>
              </a:rPr>
              <a:t>Redemptions Through Related Corporations:  Section 304 and Parent-Subsidiary Acquisitions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11</a:t>
            </a:fld>
            <a:endParaRPr lang="en-US" alt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278326" y="2869134"/>
            <a:ext cx="1261600" cy="10731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en-US" b="1"/>
              <a:t>X</a:t>
            </a:r>
          </a:p>
          <a:p>
            <a:pPr algn="ctr"/>
            <a:r>
              <a:rPr lang="en-US" altLang="en-US" b="1"/>
              <a:t>(Issuing) </a:t>
            </a:r>
            <a:endParaRPr lang="en-US" altLang="en-US"/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2320507" y="1679486"/>
            <a:ext cx="1177238" cy="57785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en-US" b="1"/>
              <a:t>A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251081" y="4624429"/>
            <a:ext cx="1316090" cy="10731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en-US" b="1"/>
              <a:t>Y</a:t>
            </a:r>
          </a:p>
          <a:p>
            <a:pPr algn="ctr"/>
            <a:r>
              <a:rPr lang="en-US" altLang="en-US" b="1"/>
              <a:t>  (Acquiring) </a:t>
            </a:r>
            <a:endParaRPr lang="en-US" altLang="en-US"/>
          </a:p>
        </p:txBody>
      </p:sp>
      <p:sp>
        <p:nvSpPr>
          <p:cNvPr id="11" name="Rectangle 12"/>
          <p:cNvSpPr>
            <a:spLocks noChangeArrowheads="1"/>
          </p:cNvSpPr>
          <p:nvPr/>
        </p:nvSpPr>
        <p:spPr bwMode="auto">
          <a:xfrm>
            <a:off x="7663543" y="4493769"/>
            <a:ext cx="1388598" cy="914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en-US" b="1"/>
              <a:t>X</a:t>
            </a:r>
          </a:p>
          <a:p>
            <a:pPr algn="ctr"/>
            <a:r>
              <a:rPr lang="en-US" altLang="en-US" b="1"/>
              <a:t>(Issuing) </a:t>
            </a:r>
            <a:endParaRPr lang="en-US" altLang="en-US"/>
          </a:p>
        </p:txBody>
      </p:sp>
      <p:sp>
        <p:nvSpPr>
          <p:cNvPr id="12" name="Line 13"/>
          <p:cNvSpPr>
            <a:spLocks noChangeShapeType="1"/>
          </p:cNvSpPr>
          <p:nvPr/>
        </p:nvSpPr>
        <p:spPr bwMode="auto">
          <a:xfrm flipH="1" flipV="1">
            <a:off x="8351519" y="2292014"/>
            <a:ext cx="8709" cy="57711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Oval 14"/>
          <p:cNvSpPr>
            <a:spLocks noChangeArrowheads="1"/>
          </p:cNvSpPr>
          <p:nvPr/>
        </p:nvSpPr>
        <p:spPr bwMode="auto">
          <a:xfrm>
            <a:off x="7756741" y="1758616"/>
            <a:ext cx="1143000" cy="5334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en-US" b="1"/>
              <a:t>A</a:t>
            </a:r>
          </a:p>
        </p:txBody>
      </p:sp>
      <p:sp>
        <p:nvSpPr>
          <p:cNvPr id="14" name="Rectangle 16"/>
          <p:cNvSpPr>
            <a:spLocks noChangeArrowheads="1"/>
          </p:cNvSpPr>
          <p:nvPr/>
        </p:nvSpPr>
        <p:spPr bwMode="auto">
          <a:xfrm>
            <a:off x="7663543" y="2869134"/>
            <a:ext cx="1388598" cy="914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en-US" b="1"/>
              <a:t>Y</a:t>
            </a:r>
          </a:p>
          <a:p>
            <a:pPr algn="ctr"/>
            <a:r>
              <a:rPr lang="en-US" altLang="en-US" b="1"/>
              <a:t>(</a:t>
            </a:r>
            <a:r>
              <a:rPr lang="en-US" altLang="en-US" b="1" err="1"/>
              <a:t>Acq</a:t>
            </a:r>
            <a:r>
              <a:rPr lang="en-US" altLang="en-US" b="1"/>
              <a:t>.) </a:t>
            </a:r>
            <a:endParaRPr lang="en-US" altLang="en-US"/>
          </a:p>
        </p:txBody>
      </p:sp>
      <p:sp>
        <p:nvSpPr>
          <p:cNvPr id="15" name="Rectangle 17"/>
          <p:cNvSpPr>
            <a:spLocks noChangeArrowheads="1"/>
          </p:cNvSpPr>
          <p:nvPr/>
        </p:nvSpPr>
        <p:spPr bwMode="auto">
          <a:xfrm>
            <a:off x="2432167" y="668770"/>
            <a:ext cx="114646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en-US" b="1" u="sng"/>
              <a:t>BEFORE</a:t>
            </a:r>
            <a:endParaRPr lang="en-US" altLang="en-US" sz="1400" u="sng"/>
          </a:p>
        </p:txBody>
      </p:sp>
      <p:sp>
        <p:nvSpPr>
          <p:cNvPr id="16" name="Rectangle 18"/>
          <p:cNvSpPr>
            <a:spLocks noChangeArrowheads="1"/>
          </p:cNvSpPr>
          <p:nvPr/>
        </p:nvSpPr>
        <p:spPr bwMode="auto">
          <a:xfrm>
            <a:off x="7756741" y="812166"/>
            <a:ext cx="95410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en-US" b="1" u="sng"/>
              <a:t>AFTER</a:t>
            </a:r>
            <a:endParaRPr lang="en-US" altLang="en-US" sz="1400" u="sng"/>
          </a:p>
        </p:txBody>
      </p:sp>
      <p:sp>
        <p:nvSpPr>
          <p:cNvPr id="17" name="Line 19"/>
          <p:cNvSpPr>
            <a:spLocks noChangeShapeType="1"/>
          </p:cNvSpPr>
          <p:nvPr/>
        </p:nvSpPr>
        <p:spPr bwMode="auto">
          <a:xfrm flipH="1" flipV="1">
            <a:off x="8351520" y="3783533"/>
            <a:ext cx="8708" cy="71023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8" name="AutoShape 20"/>
          <p:cNvCxnSpPr>
            <a:cxnSpLocks noChangeShapeType="1"/>
            <a:stCxn id="8" idx="2"/>
            <a:endCxn id="10" idx="1"/>
          </p:cNvCxnSpPr>
          <p:nvPr/>
        </p:nvCxnSpPr>
        <p:spPr bwMode="auto">
          <a:xfrm rot="10800000" flipV="1">
            <a:off x="2251081" y="1968410"/>
            <a:ext cx="69426" cy="3192593"/>
          </a:xfrm>
          <a:prstGeom prst="bentConnector3">
            <a:avLst>
              <a:gd name="adj1" fmla="val 429271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" name="AutoShape 21"/>
          <p:cNvCxnSpPr>
            <a:cxnSpLocks noChangeShapeType="1"/>
            <a:stCxn id="10" idx="3"/>
            <a:endCxn id="8" idx="6"/>
          </p:cNvCxnSpPr>
          <p:nvPr/>
        </p:nvCxnSpPr>
        <p:spPr bwMode="auto">
          <a:xfrm flipH="1" flipV="1">
            <a:off x="3497745" y="1968411"/>
            <a:ext cx="69426" cy="3192593"/>
          </a:xfrm>
          <a:prstGeom prst="bentConnector3">
            <a:avLst>
              <a:gd name="adj1" fmla="val -329271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" name="Straight Connector 21"/>
          <p:cNvCxnSpPr/>
          <p:nvPr/>
        </p:nvCxnSpPr>
        <p:spPr>
          <a:xfrm>
            <a:off x="5791200" y="1676400"/>
            <a:ext cx="21771" cy="43869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8" idx="4"/>
            <a:endCxn id="6" idx="0"/>
          </p:cNvCxnSpPr>
          <p:nvPr/>
        </p:nvCxnSpPr>
        <p:spPr>
          <a:xfrm>
            <a:off x="2909126" y="2257336"/>
            <a:ext cx="0" cy="6117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6" idx="2"/>
            <a:endCxn id="10" idx="0"/>
          </p:cNvCxnSpPr>
          <p:nvPr/>
        </p:nvCxnSpPr>
        <p:spPr>
          <a:xfrm>
            <a:off x="2909126" y="3942284"/>
            <a:ext cx="0" cy="6821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032069" y="321345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$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3843" y="3183370"/>
            <a:ext cx="881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X Stock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A4FC3A2-FD9A-2140-B7DB-E171EA3D8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Section 304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005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/>
      <p:bldP spid="16" grpId="0"/>
      <p:bldP spid="17" grpId="0" animBg="1"/>
      <p:bldP spid="39" grpId="0"/>
      <p:bldP spid="4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In the case of a </a:t>
            </a:r>
            <a:r>
              <a:rPr lang="en-US" sz="2800" i="1" dirty="0"/>
              <a:t>parent-subsidiary</a:t>
            </a:r>
            <a:r>
              <a:rPr lang="en-US" sz="2800" dirty="0"/>
              <a:t> acquisition, the property received by the shareholder (the seller) is treated as a distribution in </a:t>
            </a:r>
            <a:r>
              <a:rPr lang="en-US" sz="2800" i="1" dirty="0"/>
              <a:t>redemption</a:t>
            </a:r>
            <a:r>
              <a:rPr lang="en-US" sz="2800" dirty="0"/>
              <a:t> </a:t>
            </a:r>
            <a:r>
              <a:rPr lang="en-US" sz="2800" i="1" dirty="0"/>
              <a:t>of </a:t>
            </a:r>
            <a:r>
              <a:rPr lang="en-US" sz="2800" b="1" i="1" dirty="0"/>
              <a:t>issuing</a:t>
            </a:r>
            <a:r>
              <a:rPr lang="en-US" sz="2800" i="1" dirty="0"/>
              <a:t> stock.</a:t>
            </a:r>
          </a:p>
          <a:p>
            <a:endParaRPr lang="en-US" sz="2800" i="1" dirty="0"/>
          </a:p>
          <a:p>
            <a:r>
              <a:rPr lang="en-US" sz="2800" dirty="0"/>
              <a:t>In testing whether the redemption is a S/X or an ordinary distribution, the tests under </a:t>
            </a:r>
            <a:r>
              <a:rPr lang="en-US" altLang="en-US" sz="2800" dirty="0"/>
              <a:t>§</a:t>
            </a:r>
            <a:r>
              <a:rPr lang="en-US" sz="2800" dirty="0"/>
              <a:t>302(b) are applied to the stock of </a:t>
            </a:r>
            <a:r>
              <a:rPr lang="en-US" sz="2800" b="1" i="1" dirty="0"/>
              <a:t>issuing</a:t>
            </a:r>
            <a:r>
              <a:rPr lang="en-US" sz="2800" i="1" dirty="0"/>
              <a:t>. </a:t>
            </a:r>
            <a:r>
              <a:rPr lang="en-US" altLang="en-US" sz="2800" dirty="0"/>
              <a:t>§304(b)(1).</a:t>
            </a:r>
            <a:endParaRPr lang="en-US" altLang="en-US" dirty="0"/>
          </a:p>
          <a:p>
            <a:pPr lvl="1"/>
            <a:r>
              <a:rPr lang="en-US" altLang="en-US" sz="2400" dirty="0"/>
              <a:t>The same modifications of the §318 rules discussed above apply in determining the SH’s ownership of </a:t>
            </a:r>
            <a:r>
              <a:rPr lang="en-US" altLang="en-US" sz="2400" b="1" i="1" dirty="0"/>
              <a:t>issuing </a:t>
            </a:r>
            <a:r>
              <a:rPr lang="en-US" altLang="en-US" sz="2400" dirty="0"/>
              <a:t>before and after.</a:t>
            </a:r>
            <a:r>
              <a:rPr lang="en-US" sz="2400" dirty="0"/>
              <a:t>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000">
                <a:ea typeface="ＭＳ Ｐゴシック" charset="-128"/>
              </a:rPr>
              <a:t>Section 304 and Parent-Subsidiary Acquisitions</a:t>
            </a:r>
            <a:endParaRPr lang="en-US" sz="2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12</a:t>
            </a:fld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AC17BC-9AE5-1C4B-8F70-148DB0A51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Section 304</a:t>
            </a:r>
          </a:p>
        </p:txBody>
      </p:sp>
    </p:spTree>
    <p:extLst>
      <p:ext uri="{BB962C8B-B14F-4D97-AF65-F5344CB8AC3E}">
        <p14:creationId xmlns:p14="http://schemas.microsoft.com/office/powerpoint/2010/main" val="11568864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buFont typeface="Wingdings 2" pitchFamily="18" charset="2"/>
              <a:buChar char=""/>
            </a:pPr>
            <a:r>
              <a:rPr lang="en-US" altLang="en-US" sz="2400" dirty="0">
                <a:ea typeface="ＭＳ Ｐゴシック" charset="-128"/>
              </a:rPr>
              <a:t>If the transfer is treated as an ordinary distribution and there are sufficient </a:t>
            </a:r>
            <a:r>
              <a:rPr lang="en-US" altLang="en-US" sz="2400" dirty="0" err="1">
                <a:ea typeface="ＭＳ Ｐゴシック" charset="-128"/>
              </a:rPr>
              <a:t>E&amp;Ps</a:t>
            </a:r>
            <a:r>
              <a:rPr lang="en-US" altLang="en-US" sz="2400" dirty="0">
                <a:ea typeface="ＭＳ Ｐゴシック" charset="-128"/>
              </a:rPr>
              <a:t> so that the redemption proceeds are treated as a dividend in their entirety, the basis of the transferred shares is transferred to any shares of </a:t>
            </a:r>
            <a:r>
              <a:rPr lang="en-US" altLang="en-US" sz="2400" b="1" dirty="0">
                <a:ea typeface="ＭＳ Ｐゴシック" charset="-128"/>
              </a:rPr>
              <a:t>issuing (parent)</a:t>
            </a:r>
            <a:r>
              <a:rPr lang="en-US" altLang="en-US" sz="2400" i="1" dirty="0">
                <a:ea typeface="ＭＳ Ｐゴシック" charset="-128"/>
              </a:rPr>
              <a:t>. </a:t>
            </a:r>
            <a:r>
              <a:rPr lang="en-US" altLang="en-US" sz="2400" dirty="0">
                <a:ea typeface="ＭＳ Ｐゴシック" charset="-128"/>
              </a:rPr>
              <a:t>Reg. </a:t>
            </a:r>
            <a:r>
              <a:rPr lang="en-US" altLang="en-US" sz="2400" dirty="0"/>
              <a:t>§ </a:t>
            </a:r>
            <a:r>
              <a:rPr lang="en-US" altLang="en-US" sz="2400" dirty="0">
                <a:ea typeface="ＭＳ Ｐゴシック" charset="-128"/>
              </a:rPr>
              <a:t>1.302-2(c), Ex. 1.</a:t>
            </a:r>
          </a:p>
          <a:p>
            <a:pPr marL="228600" lvl="1">
              <a:buFont typeface="Wingdings 2" pitchFamily="18" charset="2"/>
              <a:buChar char=""/>
            </a:pPr>
            <a:r>
              <a:rPr lang="en-US" altLang="en-US" sz="2400" dirty="0">
                <a:ea typeface="ＭＳ Ｐゴシック" charset="-128"/>
              </a:rPr>
              <a:t>If the transfer is treated as an ordinary distribution and </a:t>
            </a:r>
            <a:r>
              <a:rPr lang="en-US" altLang="en-US" sz="2400" i="1" dirty="0">
                <a:ea typeface="ＭＳ Ｐゴシック" charset="-128"/>
              </a:rPr>
              <a:t>amount received is more than the total E&amp;Ps, </a:t>
            </a:r>
            <a:r>
              <a:rPr lang="en-US" altLang="en-US" sz="2400" dirty="0">
                <a:ea typeface="ＭＳ Ｐゴシック" charset="-128"/>
              </a:rPr>
              <a:t>the SH’s AB basis in </a:t>
            </a:r>
            <a:r>
              <a:rPr lang="en-US" altLang="en-US" sz="2400" b="1" i="1" dirty="0">
                <a:ea typeface="ＭＳ Ｐゴシック" charset="-128"/>
              </a:rPr>
              <a:t>all of issuing’s </a:t>
            </a:r>
            <a:r>
              <a:rPr lang="en-US" altLang="en-US" sz="2400" dirty="0">
                <a:ea typeface="ＭＳ Ｐゴシック" charset="-128"/>
              </a:rPr>
              <a:t>shares, including those redeemed, are reduced on a share-by-share basis.  Prop. Reg. </a:t>
            </a:r>
            <a:r>
              <a:rPr lang="en-US" altLang="en-US" sz="2400" dirty="0"/>
              <a:t>§ </a:t>
            </a:r>
            <a:r>
              <a:rPr lang="en-US" altLang="en-US" sz="2400" dirty="0">
                <a:ea typeface="ＭＳ Ｐゴシック" charset="-128"/>
              </a:rPr>
              <a:t>1.301-2(a), Ex.  Any remaining basis of the transferred shares is allocated to the remaining </a:t>
            </a:r>
            <a:r>
              <a:rPr lang="en-US" altLang="en-US" sz="2400" b="1" dirty="0">
                <a:ea typeface="ＭＳ Ｐゴシック" charset="-128"/>
              </a:rPr>
              <a:t>issuing </a:t>
            </a:r>
            <a:r>
              <a:rPr lang="en-US" altLang="en-US" sz="2400" dirty="0">
                <a:ea typeface="ＭＳ Ｐゴシック" charset="-128"/>
              </a:rPr>
              <a:t>shares. Prop. Reg. </a:t>
            </a:r>
            <a:r>
              <a:rPr lang="en-US" altLang="en-US" sz="2400" dirty="0"/>
              <a:t>§</a:t>
            </a:r>
            <a:r>
              <a:rPr lang="en-US" altLang="en-US" sz="2400" dirty="0">
                <a:ea typeface="ＭＳ Ｐゴシック" charset="-128"/>
              </a:rPr>
              <a:t>1.302-5(e), Ex. 1; 1.304-3(a).</a:t>
            </a:r>
          </a:p>
          <a:p>
            <a:pPr marL="228600" lvl="1">
              <a:buFont typeface="Wingdings 2" pitchFamily="18" charset="2"/>
              <a:buChar char=""/>
            </a:pPr>
            <a:r>
              <a:rPr lang="en-US" altLang="en-US" sz="2400" dirty="0">
                <a:ea typeface="ＭＳ Ｐゴシック" charset="-128"/>
              </a:rPr>
              <a:t>If the </a:t>
            </a:r>
            <a:r>
              <a:rPr lang="en-US" altLang="en-US" sz="2400" dirty="0" err="1">
                <a:ea typeface="ＭＳ Ｐゴシック" charset="-128"/>
              </a:rPr>
              <a:t>SH</a:t>
            </a:r>
            <a:r>
              <a:rPr lang="en-US" altLang="en-US" sz="2400" dirty="0">
                <a:ea typeface="ＭＳ Ｐゴシック" charset="-128"/>
              </a:rPr>
              <a:t> doesn’t own any </a:t>
            </a:r>
            <a:r>
              <a:rPr lang="en-US" altLang="en-US" sz="2400" b="1" i="1" dirty="0">
                <a:ea typeface="ＭＳ Ｐゴシック" charset="-128"/>
              </a:rPr>
              <a:t>issuing </a:t>
            </a:r>
            <a:r>
              <a:rPr lang="en-US" altLang="en-US" sz="2400" dirty="0">
                <a:ea typeface="ＭＳ Ｐゴシック" charset="-128"/>
              </a:rPr>
              <a:t>shares, the loss may be taken later (when, for example, the </a:t>
            </a:r>
            <a:r>
              <a:rPr lang="en-US" altLang="en-US" sz="2400" dirty="0" err="1">
                <a:ea typeface="ＭＳ Ｐゴシック" charset="-128"/>
              </a:rPr>
              <a:t>SH</a:t>
            </a:r>
            <a:r>
              <a:rPr lang="en-US" altLang="en-US" sz="2400" dirty="0">
                <a:ea typeface="ＭＳ Ｐゴシック" charset="-128"/>
              </a:rPr>
              <a:t> doesn’t own constructively any </a:t>
            </a:r>
            <a:r>
              <a:rPr lang="en-US" altLang="en-US" sz="2400" b="1" i="1" dirty="0">
                <a:ea typeface="ＭＳ Ｐゴシック" charset="-128"/>
              </a:rPr>
              <a:t>issuing </a:t>
            </a:r>
            <a:r>
              <a:rPr lang="en-US" altLang="en-US" sz="2400" dirty="0">
                <a:ea typeface="ＭＳ Ｐゴシック" charset="-128"/>
              </a:rPr>
              <a:t>shares). Prop. Reg. </a:t>
            </a:r>
            <a:r>
              <a:rPr lang="en-US" altLang="en-US" sz="2400" dirty="0"/>
              <a:t>§</a:t>
            </a:r>
            <a:r>
              <a:rPr lang="en-US" altLang="en-US" sz="2400" dirty="0">
                <a:ea typeface="ＭＳ Ｐゴシック" charset="-128"/>
              </a:rPr>
              <a:t>1.302-5(a)(3).  </a:t>
            </a:r>
          </a:p>
          <a:p>
            <a:pPr marL="228600" lvl="1">
              <a:buFont typeface="Wingdings 2" pitchFamily="18" charset="2"/>
              <a:buChar char=""/>
            </a:pPr>
            <a:r>
              <a:rPr lang="en-US" sz="2400" dirty="0"/>
              <a:t>The </a:t>
            </a:r>
            <a:r>
              <a:rPr lang="en-US" sz="2400" b="1" dirty="0"/>
              <a:t>acquiring </a:t>
            </a:r>
            <a:r>
              <a:rPr lang="en-US" sz="2400" dirty="0"/>
              <a:t>corporation’s basis in the parent’s (</a:t>
            </a:r>
            <a:r>
              <a:rPr lang="en-US" sz="2400" b="1" dirty="0"/>
              <a:t>issuing) </a:t>
            </a:r>
            <a:r>
              <a:rPr lang="en-US" sz="2400" dirty="0"/>
              <a:t>shares is equal to the amount paid, regardless whether the transfer is treated as a S/X or ordinary distribution.  Rev. Rul. 80-189.</a:t>
            </a:r>
          </a:p>
          <a:p>
            <a:pPr marL="228600" lvl="1">
              <a:buFont typeface="Wingdings 2" pitchFamily="18" charset="2"/>
              <a:buChar char=""/>
            </a:pPr>
            <a:endParaRPr lang="en-US" altLang="en-US" sz="2400" i="1" dirty="0">
              <a:ea typeface="ＭＳ Ｐゴシック" charset="-128"/>
            </a:endParaRP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400">
                <a:ea typeface="ＭＳ Ｐゴシック" charset="-128"/>
              </a:rPr>
              <a:t>Section 304 and Parent-Subsidiary Acquisitions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13</a:t>
            </a:fld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15BADD-FA3A-FE42-8108-7A07B6A11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Section 304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19308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Overlap of parent-subsidiary and brother-sister transactions</a:t>
            </a:r>
          </a:p>
          <a:p>
            <a:pPr lvl="1"/>
            <a:r>
              <a:rPr lang="en-US" sz="2800"/>
              <a:t>Statute gives </a:t>
            </a:r>
            <a:r>
              <a:rPr lang="en-US" sz="2800" dirty="0"/>
              <a:t>priority to parent-subsidiary transactions. </a:t>
            </a:r>
            <a:r>
              <a:rPr lang="en-US" altLang="en-US" sz="2800" dirty="0"/>
              <a:t>§304(a)(1) (</a:t>
            </a:r>
            <a:r>
              <a:rPr lang="is-IS" altLang="en-US" sz="2800" dirty="0"/>
              <a:t>…”unless paragraph 2 applies...”).  But if transaction qualifies as a P-S transfer solely because of constructive ownership rules, then the transaction will be covered by the brother-sister rules</a:t>
            </a:r>
            <a:r>
              <a:rPr lang="en-US" altLang="en-US" sz="2800" dirty="0"/>
              <a:t>.  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400" dirty="0">
                <a:ea typeface="ＭＳ Ｐゴシック" charset="-128"/>
              </a:rPr>
              <a:t>Section 304 and Parent-Subsidiary Acquisitions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14</a:t>
            </a:fld>
            <a:endParaRPr lang="en-US" alt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ABD1FD-32E4-1A48-B273-77675C462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Section 304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1567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4CCBAF5-4688-A846-80EC-C9C582510B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/>
              <a:t>Overlap with section 351</a:t>
            </a:r>
          </a:p>
          <a:p>
            <a:pPr lvl="1"/>
            <a:r>
              <a:rPr lang="en-US" sz="2800" dirty="0"/>
              <a:t>SH transfers shares of wholly-owned brother </a:t>
            </a:r>
            <a:r>
              <a:rPr lang="en-US" sz="2800" dirty="0" err="1"/>
              <a:t>corp</a:t>
            </a:r>
            <a:r>
              <a:rPr lang="en-US" sz="2800" dirty="0"/>
              <a:t> to wholly-owned sister </a:t>
            </a:r>
            <a:r>
              <a:rPr lang="en-US" sz="2800" dirty="0" err="1"/>
              <a:t>corp</a:t>
            </a:r>
            <a:r>
              <a:rPr lang="en-US" sz="2800" dirty="0"/>
              <a:t> in exchange for: (1) $100 </a:t>
            </a:r>
            <a:r>
              <a:rPr lang="en-US" sz="2800" b="1" dirty="0"/>
              <a:t>and</a:t>
            </a:r>
            <a:r>
              <a:rPr lang="en-US" sz="2800" dirty="0"/>
              <a:t> (2) shares of sister corp.</a:t>
            </a:r>
          </a:p>
          <a:p>
            <a:pPr lvl="1"/>
            <a:r>
              <a:rPr lang="en-US" sz="2800" dirty="0"/>
              <a:t>SH borrows against brother shares and transfers brother shares subject to the liability to sister corp. </a:t>
            </a:r>
          </a:p>
          <a:p>
            <a:r>
              <a:rPr lang="en-US" sz="2800" dirty="0"/>
              <a:t>In the case of overlap, </a:t>
            </a:r>
            <a:r>
              <a:rPr lang="en-US" altLang="en-US" sz="2800" dirty="0"/>
              <a:t>§</a:t>
            </a:r>
            <a:r>
              <a:rPr lang="en-US" sz="2800" dirty="0"/>
              <a:t>304 takes precedence for the non-stock consideration, and </a:t>
            </a:r>
            <a:r>
              <a:rPr lang="en-US" altLang="en-US" sz="2800" dirty="0"/>
              <a:t>§</a:t>
            </a:r>
            <a:r>
              <a:rPr lang="en-US" sz="2800" i="1" dirty="0"/>
              <a:t>351 applies to the stock consideration</a:t>
            </a:r>
            <a:r>
              <a:rPr lang="en-US" sz="2800" dirty="0"/>
              <a:t>. </a:t>
            </a:r>
            <a:r>
              <a:rPr lang="en-US" altLang="en-US" sz="2800" dirty="0"/>
              <a:t>§304(b)(3)(A).   Why? </a:t>
            </a:r>
            <a:r>
              <a:rPr lang="en-US" altLang="en-US" sz="2800" i="1" dirty="0"/>
              <a:t>See</a:t>
            </a:r>
            <a:r>
              <a:rPr lang="en-US" altLang="en-US" sz="2800" dirty="0"/>
              <a:t> §317.</a:t>
            </a:r>
          </a:p>
          <a:p>
            <a:r>
              <a:rPr lang="en-US" altLang="en-US" sz="2800" dirty="0"/>
              <a:t>If acquiring assumes liabilities, generally treated as </a:t>
            </a:r>
            <a:r>
              <a:rPr lang="en-US" altLang="en-US" sz="2800" b="1" dirty="0"/>
              <a:t>property</a:t>
            </a:r>
            <a:r>
              <a:rPr lang="en-US" altLang="en-US" sz="2800" dirty="0"/>
              <a:t> for purposes of §304, but doesn’t apply to </a:t>
            </a:r>
            <a:r>
              <a:rPr lang="en-US" altLang="en-US" sz="2800" b="1" dirty="0"/>
              <a:t>acquisition indebtedness. </a:t>
            </a:r>
            <a:r>
              <a:rPr lang="en-US" altLang="en-US" sz="2800" dirty="0"/>
              <a:t>§304(b)(3)(B). </a:t>
            </a:r>
            <a:r>
              <a:rPr lang="en-US" altLang="en-US" sz="2800" b="1" dirty="0"/>
              <a:t> </a:t>
            </a:r>
            <a:endParaRPr lang="en-US" sz="2800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68A387F-8FFE-1B43-949A-3BABCF6D0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Overlap with Section 351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341E97-F7C7-354B-88F5-981ADF0C079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15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4BA06D-0041-0D44-B5E3-A763E4167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Section 304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264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19D129C-ED24-DF4C-9EB0-CE0415EA27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/>
              <a:t>If </a:t>
            </a:r>
            <a:r>
              <a:rPr lang="en-US" altLang="en-US" sz="3600" dirty="0"/>
              <a:t>§</a:t>
            </a:r>
            <a:r>
              <a:rPr lang="en-US" sz="3600" dirty="0"/>
              <a:t>304 applies, the payment for stock is treated as a </a:t>
            </a:r>
            <a:r>
              <a:rPr lang="en-US" sz="3600" b="1" dirty="0"/>
              <a:t>redemption</a:t>
            </a:r>
            <a:r>
              <a:rPr lang="en-US" sz="3600" dirty="0"/>
              <a:t> of </a:t>
            </a:r>
            <a:r>
              <a:rPr lang="en-US" sz="3600" b="1" u="sng" dirty="0"/>
              <a:t>acquiring</a:t>
            </a:r>
            <a:r>
              <a:rPr lang="en-US" sz="3600" b="1" dirty="0"/>
              <a:t>; </a:t>
            </a:r>
            <a:r>
              <a:rPr lang="en-US" sz="3600" dirty="0"/>
              <a:t>the payment is therefore either a:</a:t>
            </a:r>
          </a:p>
          <a:p>
            <a:pPr lvl="1"/>
            <a:r>
              <a:rPr lang="en-US" sz="3200" b="1" dirty="0"/>
              <a:t>S/X, or </a:t>
            </a:r>
          </a:p>
          <a:p>
            <a:pPr lvl="1"/>
            <a:r>
              <a:rPr lang="en-US" sz="3200" b="1" dirty="0"/>
              <a:t>an ordinary distribution (dividend, ROC, S/X)</a:t>
            </a:r>
            <a:endParaRPr lang="en-US" sz="3200" dirty="0"/>
          </a:p>
          <a:p>
            <a:pPr marL="0" indent="0">
              <a:buNone/>
            </a:pPr>
            <a:endParaRPr lang="en-US" sz="3200" b="1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CDC6FE2-8226-7B46-84CA-EA31B169A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304: Big Picture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21D1C4-12C8-5440-93A0-7CE6609F231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796F1E-BFB2-1A48-B01E-67C595322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Section 304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661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4E6B15B-8531-9149-A075-99D079CB94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Redemption treated as S/X</a:t>
            </a:r>
          </a:p>
          <a:p>
            <a:pPr lvl="1"/>
            <a:r>
              <a:rPr lang="en-US" dirty="0"/>
              <a:t>Recovery of basis</a:t>
            </a:r>
          </a:p>
          <a:p>
            <a:pPr lvl="1"/>
            <a:r>
              <a:rPr lang="en-US" dirty="0"/>
              <a:t>CG rates (individuals) on gain</a:t>
            </a:r>
          </a:p>
          <a:p>
            <a:pPr lvl="1"/>
            <a:r>
              <a:rPr lang="en-US" dirty="0"/>
              <a:t>Proportionate E&amp;Ps pulled out (</a:t>
            </a:r>
            <a:r>
              <a:rPr lang="en-US" altLang="en-US" sz="2400" dirty="0"/>
              <a:t>§</a:t>
            </a:r>
            <a:r>
              <a:rPr lang="en-US" dirty="0"/>
              <a:t>312(n)(7))</a:t>
            </a:r>
          </a:p>
          <a:p>
            <a:pPr lvl="1"/>
            <a:r>
              <a:rPr lang="en-US" dirty="0"/>
              <a:t>Tax-free for foreigners</a:t>
            </a:r>
          </a:p>
          <a:p>
            <a:pPr lvl="1"/>
            <a:r>
              <a:rPr lang="en-US" dirty="0"/>
              <a:t>No DRD for US corporate shareholders</a:t>
            </a:r>
          </a:p>
          <a:p>
            <a:pPr lvl="1"/>
            <a:endParaRPr lang="en-US" dirty="0"/>
          </a:p>
          <a:p>
            <a:r>
              <a:rPr lang="en-US" b="1" dirty="0"/>
              <a:t>Redemption treated as ordinary distribution</a:t>
            </a:r>
          </a:p>
          <a:p>
            <a:pPr lvl="1"/>
            <a:r>
              <a:rPr lang="en-US" dirty="0"/>
              <a:t>No recovery of basis</a:t>
            </a:r>
          </a:p>
          <a:p>
            <a:pPr lvl="1"/>
            <a:r>
              <a:rPr lang="en-US" dirty="0"/>
              <a:t>CG rates for </a:t>
            </a:r>
            <a:r>
              <a:rPr lang="en-US" b="1" dirty="0"/>
              <a:t>qualified</a:t>
            </a:r>
            <a:r>
              <a:rPr lang="en-US" dirty="0"/>
              <a:t> dividend</a:t>
            </a:r>
          </a:p>
          <a:p>
            <a:pPr lvl="1"/>
            <a:r>
              <a:rPr lang="en-US" dirty="0"/>
              <a:t>E&amp;Ps (current, accumulated, recovery of basis, S/X) pulled out</a:t>
            </a:r>
          </a:p>
          <a:p>
            <a:pPr lvl="1"/>
            <a:r>
              <a:rPr lang="en-US" dirty="0"/>
              <a:t>Dividend taxable to foreigners 		</a:t>
            </a:r>
          </a:p>
          <a:p>
            <a:pPr lvl="1"/>
            <a:r>
              <a:rPr lang="en-US" dirty="0"/>
              <a:t>DRD for US corporate shareholders if dividend, but possibly an extraordinary dividend</a:t>
            </a:r>
          </a:p>
          <a:p>
            <a:pPr lvl="1"/>
            <a:r>
              <a:rPr lang="en-US" b="1" dirty="0"/>
              <a:t>Issue:  Allocation of basis of redeemed shares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67D93F0-188E-5B4E-852D-2AF686D09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of Differing Consequences of Redemption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6D1AB3-0E4C-A34D-A8A3-E5F85C21814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3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8E74E9-20BD-8349-8AEE-F8F8775DD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Section 304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591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230188" indent="-230188">
              <a:lnSpc>
                <a:spcPct val="120000"/>
              </a:lnSpc>
            </a:pPr>
            <a:r>
              <a:rPr lang="en-US" altLang="en-US" dirty="0">
                <a:ea typeface="ＭＳ Ｐゴシック" charset="-128"/>
              </a:rPr>
              <a:t>Section 304(a)(1) potentially applies if one or more persons are </a:t>
            </a:r>
            <a:r>
              <a:rPr lang="en-US" altLang="en-US" b="1" i="1" dirty="0">
                <a:ea typeface="ＭＳ Ｐゴシック" charset="-128"/>
              </a:rPr>
              <a:t>in control</a:t>
            </a:r>
            <a:r>
              <a:rPr lang="en-US" altLang="en-US" b="1" dirty="0">
                <a:ea typeface="ＭＳ Ｐゴシック" charset="-128"/>
              </a:rPr>
              <a:t> </a:t>
            </a:r>
            <a:r>
              <a:rPr lang="en-US" altLang="en-US" dirty="0">
                <a:ea typeface="ＭＳ Ｐゴシック" charset="-128"/>
              </a:rPr>
              <a:t>of each of two corporations and in return for </a:t>
            </a:r>
            <a:r>
              <a:rPr lang="en-US" altLang="en-US" b="1" dirty="0">
                <a:ea typeface="ＭＳ Ｐゴシック" charset="-128"/>
              </a:rPr>
              <a:t>property</a:t>
            </a:r>
            <a:r>
              <a:rPr lang="en-US" altLang="en-US" dirty="0">
                <a:ea typeface="ＭＳ Ｐゴシック" charset="-128"/>
              </a:rPr>
              <a:t>, one of the corporations acquires stock of the other corporation from the person(s) </a:t>
            </a:r>
            <a:r>
              <a:rPr lang="en-US" altLang="en-US" b="1" i="1" dirty="0">
                <a:ea typeface="ＭＳ Ｐゴシック" charset="-128"/>
              </a:rPr>
              <a:t>in control.</a:t>
            </a:r>
            <a:endParaRPr lang="en-US" altLang="en-US" b="1" u="sng" dirty="0">
              <a:ea typeface="ＭＳ Ｐゴシック" charset="-128"/>
            </a:endParaRPr>
          </a:p>
          <a:p>
            <a:pPr marL="230188" indent="-230188">
              <a:lnSpc>
                <a:spcPct val="120000"/>
              </a:lnSpc>
            </a:pPr>
            <a:r>
              <a:rPr lang="en-US" altLang="en-US" b="1" dirty="0">
                <a:ea typeface="ＭＳ Ｐゴシック" charset="-128"/>
              </a:rPr>
              <a:t>Control:</a:t>
            </a:r>
          </a:p>
          <a:p>
            <a:pPr marL="577850" lvl="1" indent="-173038">
              <a:lnSpc>
                <a:spcPct val="120000"/>
              </a:lnSpc>
            </a:pPr>
            <a:r>
              <a:rPr lang="en-US" altLang="en-US" sz="2400" dirty="0">
                <a:ea typeface="ＭＳ Ｐゴシック" charset="-128"/>
              </a:rPr>
              <a:t>≥ </a:t>
            </a:r>
            <a:r>
              <a:rPr lang="en-US" altLang="en-US" sz="2400" b="1" dirty="0">
                <a:ea typeface="ＭＳ Ｐゴシック" charset="-128"/>
              </a:rPr>
              <a:t>50%</a:t>
            </a:r>
            <a:r>
              <a:rPr lang="en-US" altLang="en-US" sz="2400" dirty="0">
                <a:ea typeface="ＭＳ Ｐゴシック" charset="-128"/>
              </a:rPr>
              <a:t> of total combined </a:t>
            </a:r>
            <a:r>
              <a:rPr lang="en-US" altLang="en-US" sz="2400" b="1" dirty="0">
                <a:ea typeface="ＭＳ Ｐゴシック" charset="-128"/>
              </a:rPr>
              <a:t>voting</a:t>
            </a:r>
            <a:r>
              <a:rPr lang="en-US" altLang="en-US" sz="2400" dirty="0">
                <a:ea typeface="ＭＳ Ｐゴシック" charset="-128"/>
              </a:rPr>
              <a:t> power of all classes of stock entitled to vote, </a:t>
            </a:r>
            <a:r>
              <a:rPr lang="en-US" altLang="en-US" sz="2400" b="1" dirty="0">
                <a:ea typeface="ＭＳ Ｐゴシック" charset="-128"/>
              </a:rPr>
              <a:t>or</a:t>
            </a:r>
            <a:r>
              <a:rPr lang="en-US" altLang="en-US" sz="2400" dirty="0">
                <a:ea typeface="ＭＳ Ｐゴシック" charset="-128"/>
              </a:rPr>
              <a:t> </a:t>
            </a:r>
          </a:p>
          <a:p>
            <a:pPr marL="577850" lvl="1" indent="-173038">
              <a:lnSpc>
                <a:spcPct val="120000"/>
              </a:lnSpc>
            </a:pPr>
            <a:r>
              <a:rPr lang="en-US" altLang="en-US" sz="2400" dirty="0">
                <a:ea typeface="ＭＳ Ｐゴシック" charset="-128"/>
              </a:rPr>
              <a:t>≥ </a:t>
            </a:r>
            <a:r>
              <a:rPr lang="en-US" altLang="en-US" sz="2400" b="1" dirty="0">
                <a:ea typeface="ＭＳ Ｐゴシック" charset="-128"/>
              </a:rPr>
              <a:t>50%</a:t>
            </a:r>
            <a:r>
              <a:rPr lang="en-US" altLang="en-US" sz="2400" dirty="0">
                <a:ea typeface="ＭＳ Ｐゴシック" charset="-128"/>
              </a:rPr>
              <a:t> of total </a:t>
            </a:r>
            <a:r>
              <a:rPr lang="en-US" altLang="en-US" sz="2400" b="1" dirty="0">
                <a:ea typeface="ＭＳ Ｐゴシック" charset="-128"/>
              </a:rPr>
              <a:t>value</a:t>
            </a:r>
            <a:r>
              <a:rPr lang="en-US" altLang="en-US" sz="2400" dirty="0">
                <a:ea typeface="ＭＳ Ｐゴシック" charset="-128"/>
              </a:rPr>
              <a:t> of shares of all classes of stock.  </a:t>
            </a:r>
          </a:p>
          <a:p>
            <a:pPr marL="806450" lvl="2" indent="-173038">
              <a:lnSpc>
                <a:spcPct val="120000"/>
              </a:lnSpc>
            </a:pPr>
            <a:r>
              <a:rPr lang="en-US" altLang="en-US" sz="2400" dirty="0">
                <a:ea typeface="ＭＳ Ｐゴシック" charset="-128"/>
              </a:rPr>
              <a:t>If the corporation has more than 1 class of stock, voting power is tested on an aggregate basis.  Rev. Rul. 89-57. </a:t>
            </a:r>
          </a:p>
          <a:p>
            <a:pPr marL="577850" lvl="1" indent="-173038">
              <a:lnSpc>
                <a:spcPct val="120000"/>
              </a:lnSpc>
            </a:pPr>
            <a:r>
              <a:rPr lang="en-US" altLang="en-US" sz="2400" dirty="0">
                <a:ea typeface="ＭＳ Ｐゴシック" charset="-128"/>
              </a:rPr>
              <a:t>If Corp A is controlled by a person(s), and Corp A owns ≥ 50% of vote or value of Corp B, then Corp B is controlled by that person(s). </a:t>
            </a:r>
            <a:r>
              <a:rPr lang="en-US" altLang="en-US" sz="2400" dirty="0"/>
              <a:t>§304(c)(1).</a:t>
            </a:r>
            <a:r>
              <a:rPr lang="en-US" sz="2400" dirty="0"/>
              <a:t> </a:t>
            </a:r>
            <a:endParaRPr lang="en-US" altLang="en-US" sz="2000" dirty="0">
              <a:ea typeface="ＭＳ Ｐゴシック" charset="-128"/>
            </a:endParaRPr>
          </a:p>
          <a:p>
            <a:pPr marL="577850" lvl="1" indent="-173038">
              <a:lnSpc>
                <a:spcPct val="120000"/>
              </a:lnSpc>
            </a:pPr>
            <a:endParaRPr lang="en-US" altLang="en-US" sz="2000" dirty="0">
              <a:ea typeface="ＭＳ Ｐゴシック" charset="-128"/>
            </a:endParaRPr>
          </a:p>
          <a:p>
            <a:pPr marL="230188" indent="-230188">
              <a:lnSpc>
                <a:spcPct val="120000"/>
              </a:lnSpc>
            </a:pPr>
            <a:r>
              <a:rPr lang="en-US" altLang="en-US" b="1" dirty="0">
                <a:ea typeface="ＭＳ Ｐゴシック" charset="-128"/>
              </a:rPr>
              <a:t>318 attribution rules apply to determine control, but with modifications</a:t>
            </a:r>
            <a:r>
              <a:rPr lang="en-US" altLang="en-US" dirty="0">
                <a:ea typeface="ＭＳ Ｐゴシック" charset="-128"/>
              </a:rPr>
              <a:t>:</a:t>
            </a:r>
          </a:p>
          <a:p>
            <a:pPr marL="577850" lvl="1" indent="-173038">
              <a:lnSpc>
                <a:spcPct val="120000"/>
              </a:lnSpc>
            </a:pPr>
            <a:r>
              <a:rPr lang="en-US" altLang="en-US" sz="2400" dirty="0">
                <a:ea typeface="ＭＳ Ｐゴシック" charset="-128"/>
              </a:rPr>
              <a:t>Corporation-to-SH (SH owns what Corp owns) attribution threshold lowered </a:t>
            </a:r>
            <a:r>
              <a:rPr lang="en-US" altLang="en-US" sz="2400" b="1" dirty="0">
                <a:ea typeface="ＭＳ Ｐゴシック" charset="-128"/>
              </a:rPr>
              <a:t>from 50% to 5%; </a:t>
            </a:r>
            <a:r>
              <a:rPr lang="en-US" altLang="en-US" sz="2400" dirty="0">
                <a:ea typeface="ＭＳ Ｐゴシック" charset="-128"/>
              </a:rPr>
              <a:t>and</a:t>
            </a:r>
            <a:endParaRPr lang="en-US" altLang="en-US" sz="2400" b="1" dirty="0">
              <a:ea typeface="ＭＳ Ｐゴシック" charset="-128"/>
            </a:endParaRPr>
          </a:p>
          <a:p>
            <a:pPr marL="577850" lvl="1" indent="-173038">
              <a:lnSpc>
                <a:spcPct val="120000"/>
              </a:lnSpc>
            </a:pPr>
            <a:r>
              <a:rPr lang="en-US" altLang="en-US" sz="2400" dirty="0">
                <a:ea typeface="ＭＳ Ｐゴシック" charset="-128"/>
              </a:rPr>
              <a:t>SH-to-Corporation (Corp owns what SH owns) attribution threshold lowered from </a:t>
            </a:r>
            <a:r>
              <a:rPr lang="en-US" altLang="en-US" sz="2400" b="1" dirty="0">
                <a:ea typeface="ＭＳ Ｐゴシック" charset="-128"/>
              </a:rPr>
              <a:t>50% to 5%, </a:t>
            </a:r>
            <a:r>
              <a:rPr lang="en-US" altLang="en-US" sz="2400" dirty="0">
                <a:ea typeface="ＭＳ Ｐゴシック" charset="-128"/>
              </a:rPr>
              <a:t>but if share ownership is </a:t>
            </a:r>
            <a:r>
              <a:rPr lang="en-US" altLang="en-US" sz="2400" b="1" dirty="0">
                <a:ea typeface="ＭＳ Ｐゴシック" charset="-128"/>
              </a:rPr>
              <a:t>between 5% and 50%</a:t>
            </a:r>
            <a:r>
              <a:rPr lang="en-US" altLang="en-US" sz="2400" dirty="0">
                <a:ea typeface="ＭＳ Ｐゴシック" charset="-128"/>
              </a:rPr>
              <a:t>, the Corporation only owns a </a:t>
            </a:r>
            <a:r>
              <a:rPr lang="en-US" altLang="en-US" sz="2400" b="1" dirty="0">
                <a:ea typeface="ＭＳ Ｐゴシック" charset="-128"/>
              </a:rPr>
              <a:t>proportionate amount </a:t>
            </a:r>
            <a:r>
              <a:rPr lang="en-US" altLang="en-US" sz="2400" dirty="0">
                <a:ea typeface="ＭＳ Ｐゴシック" charset="-128"/>
              </a:rPr>
              <a:t>of the SH’s shares. </a:t>
            </a:r>
            <a:r>
              <a:rPr lang="en-US" altLang="en-US" sz="2400" dirty="0"/>
              <a:t>§304(c)(3)(A) and (B).</a:t>
            </a:r>
            <a:endParaRPr lang="en-US" altLang="en-US" sz="2400" dirty="0">
              <a:ea typeface="ＭＳ Ｐゴシック" charset="-128"/>
            </a:endParaRPr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>
                <a:ea typeface="ＭＳ Ｐゴシック" charset="-128"/>
              </a:rPr>
              <a:t>Section 304(a)(1):  Does it Apply?</a:t>
            </a:r>
            <a:endParaRPr lang="en-US" altLang="en-US">
              <a:ea typeface="ＭＳ Ｐゴシック" charset="-128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4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D71C43-C027-8F42-8597-511679843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Section 304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1894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28600" lvl="1">
              <a:buFont typeface="Wingdings 2" pitchFamily="18" charset="2"/>
              <a:buChar char=""/>
            </a:pPr>
            <a:r>
              <a:rPr lang="en-US" sz="2800" dirty="0"/>
              <a:t>In the case of a </a:t>
            </a:r>
            <a:r>
              <a:rPr lang="en-US" sz="2800" i="1" dirty="0"/>
              <a:t>brother-sister</a:t>
            </a:r>
            <a:r>
              <a:rPr lang="en-US" sz="2800" dirty="0"/>
              <a:t> acquisition, the property received by the transferor (the selling shareholder) is treated as a </a:t>
            </a:r>
            <a:r>
              <a:rPr lang="en-US" sz="2800" b="1" dirty="0"/>
              <a:t>distribution in </a:t>
            </a:r>
            <a:r>
              <a:rPr lang="en-US" sz="2800" b="1" i="1" dirty="0"/>
              <a:t>redemption</a:t>
            </a:r>
            <a:r>
              <a:rPr lang="en-US" sz="2800" b="1" dirty="0"/>
              <a:t> </a:t>
            </a:r>
            <a:r>
              <a:rPr lang="en-US" sz="2800" b="1" i="1" dirty="0"/>
              <a:t>of </a:t>
            </a:r>
            <a:r>
              <a:rPr lang="en-US" sz="2800" b="1" i="1" u="sng" dirty="0"/>
              <a:t>acquiring</a:t>
            </a:r>
            <a:r>
              <a:rPr lang="en-US" sz="2800" b="1" i="1" dirty="0"/>
              <a:t> (Y Corp) </a:t>
            </a:r>
            <a:r>
              <a:rPr lang="en-US" sz="2800" i="1" dirty="0"/>
              <a:t>stock.</a:t>
            </a:r>
            <a:r>
              <a:rPr lang="en-US" sz="2800" dirty="0"/>
              <a:t> </a:t>
            </a:r>
          </a:p>
          <a:p>
            <a:pPr marL="228600" lvl="1">
              <a:buFont typeface="Wingdings 2" pitchFamily="18" charset="2"/>
              <a:buChar char=""/>
            </a:pPr>
            <a:endParaRPr lang="en-US" sz="2800" b="1" dirty="0"/>
          </a:p>
          <a:p>
            <a:pPr marL="230188" indent="-230188">
              <a:lnSpc>
                <a:spcPct val="90000"/>
              </a:lnSpc>
            </a:pPr>
            <a:r>
              <a:rPr lang="en-US" altLang="en-US" sz="2800" dirty="0">
                <a:ea typeface="ＭＳ Ｐゴシック" charset="-128"/>
              </a:rPr>
              <a:t>The </a:t>
            </a:r>
            <a:r>
              <a:rPr lang="en-US" altLang="en-US" sz="2800" i="1" dirty="0">
                <a:ea typeface="ＭＳ Ｐゴシック" charset="-128"/>
              </a:rPr>
              <a:t>deemed redemption </a:t>
            </a:r>
            <a:r>
              <a:rPr lang="en-US" altLang="en-US" sz="2800" dirty="0">
                <a:ea typeface="ＭＳ Ｐゴシック" charset="-128"/>
              </a:rPr>
              <a:t>in </a:t>
            </a:r>
            <a:r>
              <a:rPr lang="en-US" altLang="en-US" sz="2800" dirty="0"/>
              <a:t>§</a:t>
            </a:r>
            <a:r>
              <a:rPr lang="en-US" altLang="en-US" sz="2800" dirty="0">
                <a:ea typeface="ＭＳ Ｐゴシック" charset="-128"/>
              </a:rPr>
              <a:t>304(a)(1) is then tested under </a:t>
            </a:r>
            <a:r>
              <a:rPr lang="en-US" altLang="en-US" sz="2800" dirty="0"/>
              <a:t>§</a:t>
            </a:r>
            <a:r>
              <a:rPr lang="en-US" altLang="en-US" sz="2800" dirty="0">
                <a:ea typeface="ＭＳ Ｐゴシック" charset="-128"/>
              </a:rPr>
              <a:t>302 to determine if the deemed redemption is treated as a </a:t>
            </a:r>
            <a:r>
              <a:rPr lang="en-US" altLang="en-US" sz="2800" i="1" dirty="0">
                <a:ea typeface="ＭＳ Ｐゴシック" charset="-128"/>
              </a:rPr>
              <a:t>current distribution</a:t>
            </a:r>
            <a:r>
              <a:rPr lang="en-US" altLang="en-US" sz="2800" dirty="0">
                <a:ea typeface="ＭＳ Ｐゴシック" charset="-128"/>
              </a:rPr>
              <a:t> (dividend to the extent of E&amp;Ps) </a:t>
            </a:r>
            <a:r>
              <a:rPr lang="en-US" altLang="en-US" sz="2800" b="1" dirty="0">
                <a:ea typeface="ＭＳ Ｐゴシック" charset="-128"/>
              </a:rPr>
              <a:t>or</a:t>
            </a:r>
            <a:r>
              <a:rPr lang="en-US" altLang="en-US" sz="2800" dirty="0">
                <a:ea typeface="ＭＳ Ｐゴシック" charset="-128"/>
              </a:rPr>
              <a:t> a </a:t>
            </a:r>
            <a:r>
              <a:rPr lang="en-US" altLang="en-US" sz="2800" i="1" dirty="0">
                <a:ea typeface="ＭＳ Ｐゴシック" charset="-128"/>
              </a:rPr>
              <a:t>sale/exchange</a:t>
            </a:r>
            <a:r>
              <a:rPr lang="en-US" altLang="en-US" sz="2800" dirty="0">
                <a:ea typeface="ＭＳ Ｐゴシック" charset="-128"/>
              </a:rPr>
              <a:t>.</a:t>
            </a:r>
          </a:p>
          <a:p>
            <a:pPr marL="458788" lvl="1" indent="-230188">
              <a:lnSpc>
                <a:spcPct val="90000"/>
              </a:lnSpc>
            </a:pPr>
            <a:r>
              <a:rPr lang="en-US" altLang="en-US" sz="2600" b="1" dirty="0">
                <a:ea typeface="ＭＳ Ｐゴシック" charset="-128"/>
              </a:rPr>
              <a:t>Note: </a:t>
            </a:r>
            <a:r>
              <a:rPr lang="en-US" altLang="en-US" sz="2600" dirty="0">
                <a:ea typeface="ＭＳ Ｐゴシック" charset="-128"/>
              </a:rPr>
              <a:t>The redemption analysis is determined by reference to the stock ownership of the the </a:t>
            </a:r>
            <a:r>
              <a:rPr lang="en-US" altLang="en-US" sz="2600" b="1" i="1" dirty="0">
                <a:ea typeface="ＭＳ Ｐゴシック" charset="-128"/>
              </a:rPr>
              <a:t>issuing [acquired]</a:t>
            </a:r>
            <a:r>
              <a:rPr lang="en-US" altLang="en-US" sz="2600" dirty="0">
                <a:ea typeface="ＭＳ Ｐゴシック" charset="-128"/>
              </a:rPr>
              <a:t> </a:t>
            </a:r>
            <a:r>
              <a:rPr lang="en-US" altLang="en-US" sz="2600" b="1" dirty="0">
                <a:ea typeface="ＭＳ Ｐゴシック" charset="-128"/>
              </a:rPr>
              <a:t>(X Corp) </a:t>
            </a:r>
            <a:r>
              <a:rPr lang="en-US" altLang="en-US" sz="2600" dirty="0">
                <a:ea typeface="ＭＳ Ｐゴシック" charset="-128"/>
              </a:rPr>
              <a:t>corporation. </a:t>
            </a:r>
            <a:r>
              <a:rPr lang="en-US" altLang="en-US" sz="2600" dirty="0"/>
              <a:t>§304(b)(1).</a:t>
            </a:r>
          </a:p>
          <a:p>
            <a:pPr marL="230188" indent="-230188">
              <a:lnSpc>
                <a:spcPct val="90000"/>
              </a:lnSpc>
            </a:pPr>
            <a:endParaRPr lang="en-US" altLang="en-US" sz="2800" dirty="0"/>
          </a:p>
          <a:p>
            <a:pPr marL="230188" indent="-230188">
              <a:lnSpc>
                <a:spcPct val="90000"/>
              </a:lnSpc>
            </a:pPr>
            <a:r>
              <a:rPr lang="en-US" altLang="en-US" sz="2800" dirty="0"/>
              <a:t>In testing whether the redemption is a S/X or ordinary distribution, the §</a:t>
            </a:r>
            <a:r>
              <a:rPr lang="en-US" altLang="en-US" sz="2800" dirty="0">
                <a:ea typeface="ＭＳ Ｐゴシック" charset="-128"/>
              </a:rPr>
              <a:t>318 attribution rules apply, but are (again!) modified:</a:t>
            </a:r>
            <a:endParaRPr lang="en-US" altLang="en-US" sz="3200" dirty="0">
              <a:ea typeface="ＭＳ Ｐゴシック" charset="-128"/>
            </a:endParaRPr>
          </a:p>
          <a:p>
            <a:pPr marL="577850" lvl="1" indent="-173038">
              <a:lnSpc>
                <a:spcPct val="90000"/>
              </a:lnSpc>
            </a:pPr>
            <a:r>
              <a:rPr lang="en-US" altLang="en-US" sz="2400" dirty="0">
                <a:ea typeface="ＭＳ Ｐゴシック" charset="-128"/>
              </a:rPr>
              <a:t>Corporation-to-SH attribution threshold (50%) is </a:t>
            </a:r>
            <a:r>
              <a:rPr lang="en-US" altLang="en-US" sz="2400" b="1" dirty="0">
                <a:ea typeface="ＭＳ Ｐゴシック" charset="-128"/>
              </a:rPr>
              <a:t>disregarded; </a:t>
            </a:r>
            <a:r>
              <a:rPr lang="en-US" altLang="en-US" sz="2400" dirty="0">
                <a:ea typeface="ＭＳ Ｐゴシック" charset="-128"/>
              </a:rPr>
              <a:t>and </a:t>
            </a:r>
            <a:endParaRPr lang="en-US" altLang="en-US" sz="2400" b="1" dirty="0">
              <a:ea typeface="ＭＳ Ｐゴシック" charset="-128"/>
            </a:endParaRPr>
          </a:p>
          <a:p>
            <a:pPr marL="577850" lvl="1" indent="-173038">
              <a:lnSpc>
                <a:spcPct val="90000"/>
              </a:lnSpc>
            </a:pPr>
            <a:r>
              <a:rPr lang="en-US" altLang="en-US" sz="2400" dirty="0">
                <a:ea typeface="ＭＳ Ｐゴシック" charset="-128"/>
              </a:rPr>
              <a:t>SH-to-Corporation attribution threshold (50%) is </a:t>
            </a:r>
            <a:r>
              <a:rPr lang="en-US" altLang="en-US" sz="2400" b="1" dirty="0">
                <a:ea typeface="ＭＳ Ｐゴシック" charset="-128"/>
              </a:rPr>
              <a:t>disregarded.</a:t>
            </a:r>
            <a:r>
              <a:rPr lang="en-US" altLang="en-US" sz="2400" dirty="0"/>
              <a:t> §</a:t>
            </a:r>
            <a:r>
              <a:rPr lang="en-US" altLang="en-US" sz="2400" dirty="0">
                <a:ea typeface="ＭＳ Ｐゴシック" charset="-128"/>
              </a:rPr>
              <a:t>304(b)(1).</a:t>
            </a:r>
          </a:p>
          <a:p>
            <a:pPr marL="228600" lvl="1">
              <a:buFont typeface="Wingdings 2" pitchFamily="18" charset="2"/>
              <a:buChar char=""/>
            </a:pPr>
            <a:endParaRPr lang="en-US" sz="2800" b="1" dirty="0"/>
          </a:p>
          <a:p>
            <a:endParaRPr lang="en-US" sz="3000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000" dirty="0">
                <a:ea typeface="ＭＳ Ｐゴシック" charset="-128"/>
              </a:rPr>
              <a:t>Section 304(a)(1):  Redemption or Distribution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5</a:t>
            </a:fld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847EF7-D489-BD48-B78E-898E96C32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Section 304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064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2800" dirty="0"/>
              <a:t>If the redemption is treated as an </a:t>
            </a:r>
            <a:r>
              <a:rPr lang="en-US" sz="2800" b="1" dirty="0"/>
              <a:t>ordinary distribution </a:t>
            </a:r>
            <a:r>
              <a:rPr lang="en-US" sz="2800" dirty="0"/>
              <a:t>(not a S/X), then the transaction is </a:t>
            </a:r>
            <a:r>
              <a:rPr lang="en-US" sz="2800" i="1" dirty="0"/>
              <a:t>recast (deemed transactions) </a:t>
            </a:r>
            <a:r>
              <a:rPr lang="en-US" sz="2800" dirty="0"/>
              <a:t>as follows:</a:t>
            </a:r>
          </a:p>
          <a:p>
            <a:pPr lvl="1"/>
            <a:r>
              <a:rPr lang="en-US" sz="2600" dirty="0"/>
              <a:t>(1) Transferor (seller) is treated as if it transferred the stock acquired by the </a:t>
            </a:r>
            <a:r>
              <a:rPr lang="en-US" sz="2600" b="1" i="1" dirty="0"/>
              <a:t>acquiring corporation</a:t>
            </a:r>
            <a:r>
              <a:rPr lang="en-US" sz="2600" dirty="0"/>
              <a:t> to the </a:t>
            </a:r>
            <a:r>
              <a:rPr lang="en-US" sz="2600" i="1" dirty="0"/>
              <a:t>acquiring corporation </a:t>
            </a:r>
            <a:r>
              <a:rPr lang="en-US" sz="2600" dirty="0"/>
              <a:t>in exchange for stock of the acquiring corporation in a </a:t>
            </a:r>
            <a:r>
              <a:rPr lang="en-US" sz="2600" i="1" dirty="0"/>
              <a:t>deemed tax-free </a:t>
            </a:r>
            <a:r>
              <a:rPr lang="en-US" altLang="en-US" sz="2800" dirty="0"/>
              <a:t>§</a:t>
            </a:r>
            <a:r>
              <a:rPr lang="en-US" sz="2600" dirty="0"/>
              <a:t>351 transaction, </a:t>
            </a:r>
            <a:r>
              <a:rPr lang="en-US" sz="2600" b="1" dirty="0"/>
              <a:t>and then</a:t>
            </a:r>
          </a:p>
          <a:p>
            <a:pPr lvl="1"/>
            <a:r>
              <a:rPr lang="en-US" sz="2600" dirty="0"/>
              <a:t>(2) Acquiring corporation had redeemed the stock it is treated as issuing in the deemed </a:t>
            </a:r>
            <a:r>
              <a:rPr lang="en-US" altLang="en-US" sz="2800" dirty="0"/>
              <a:t>§</a:t>
            </a:r>
            <a:r>
              <a:rPr lang="en-US" sz="2600" dirty="0"/>
              <a:t>351 transaction. </a:t>
            </a:r>
            <a:r>
              <a:rPr lang="en-US" altLang="en-US" sz="2600" dirty="0"/>
              <a:t>§304(a)(1).</a:t>
            </a:r>
            <a:r>
              <a:rPr lang="en-US" sz="2600" dirty="0"/>
              <a:t> </a:t>
            </a:r>
          </a:p>
          <a:p>
            <a:pPr lvl="1"/>
            <a:endParaRPr lang="en-US" sz="2600" dirty="0"/>
          </a:p>
          <a:p>
            <a:r>
              <a:rPr lang="en-US" altLang="en-US" sz="2800" dirty="0">
                <a:ea typeface="ＭＳ Ｐゴシック" charset="-128"/>
              </a:rPr>
              <a:t>If the redemption is treated as an ordinary distribution, it will be treated as a dividend to the extent of the E&amp;Ps of </a:t>
            </a:r>
            <a:r>
              <a:rPr lang="en-US" altLang="en-US" sz="2800" b="1" dirty="0">
                <a:ea typeface="ＭＳ Ｐゴシック" charset="-128"/>
              </a:rPr>
              <a:t>first </a:t>
            </a:r>
            <a:r>
              <a:rPr lang="en-US" altLang="en-US" sz="2800" dirty="0">
                <a:ea typeface="ＭＳ Ｐゴシック" charset="-128"/>
              </a:rPr>
              <a:t>acquiring </a:t>
            </a:r>
            <a:r>
              <a:rPr lang="en-US" altLang="en-US" sz="2800" b="1" i="1" dirty="0">
                <a:ea typeface="ＭＳ Ｐゴシック" charset="-128"/>
              </a:rPr>
              <a:t>and</a:t>
            </a:r>
            <a:r>
              <a:rPr lang="en-US" altLang="en-US" sz="2800" dirty="0">
                <a:ea typeface="ＭＳ Ｐゴシック" charset="-128"/>
              </a:rPr>
              <a:t> then issuing. </a:t>
            </a:r>
            <a:r>
              <a:rPr lang="en-US" altLang="en-US" sz="2800" dirty="0"/>
              <a:t>§304(b)(2).</a:t>
            </a:r>
          </a:p>
          <a:p>
            <a:endParaRPr lang="en-US" sz="2800" dirty="0"/>
          </a:p>
          <a:p>
            <a:pPr lvl="1"/>
            <a:endParaRPr lang="en-US" sz="2600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000" dirty="0">
                <a:ea typeface="ＭＳ Ｐゴシック" charset="-128"/>
              </a:rPr>
              <a:t>Section 304(a)(1):  Redemption or Distribution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6</a:t>
            </a:fld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847EF7-D489-BD48-B78E-898E96C32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Section 304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15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Transaction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9"/>
          </p:nvPr>
        </p:nvSpPr>
        <p:spPr>
          <a:xfrm>
            <a:off x="6127360" y="814835"/>
            <a:ext cx="5386917" cy="380392"/>
          </a:xfrm>
        </p:spPr>
        <p:txBody>
          <a:bodyPr/>
          <a:lstStyle/>
          <a:p>
            <a:r>
              <a:rPr lang="en-US" dirty="0"/>
              <a:t>Analysis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21"/>
          </p:nvPr>
        </p:nvSpPr>
        <p:spPr>
          <a:xfrm>
            <a:off x="6127360" y="1195227"/>
            <a:ext cx="5388864" cy="4955707"/>
          </a:xfrm>
        </p:spPr>
        <p:txBody>
          <a:bodyPr/>
          <a:lstStyle/>
          <a:p>
            <a:r>
              <a:rPr lang="en-US" sz="2000" dirty="0"/>
              <a:t>Does </a:t>
            </a:r>
            <a:r>
              <a:rPr lang="en-US" altLang="en-US" sz="2000" dirty="0"/>
              <a:t>§</a:t>
            </a:r>
            <a:r>
              <a:rPr lang="en-US" sz="2000" dirty="0"/>
              <a:t>304(a) apply?</a:t>
            </a:r>
          </a:p>
          <a:p>
            <a:pPr lvl="1"/>
            <a:r>
              <a:rPr lang="en-US" sz="2000" dirty="0"/>
              <a:t>Is A in </a:t>
            </a:r>
            <a:r>
              <a:rPr lang="en-US" sz="2000" b="1" dirty="0"/>
              <a:t>control of both </a:t>
            </a:r>
            <a:r>
              <a:rPr lang="en-US" sz="2000" dirty="0"/>
              <a:t>X and Y?  </a:t>
            </a:r>
            <a:r>
              <a:rPr lang="en-US" sz="2000" i="1" dirty="0"/>
              <a:t>See </a:t>
            </a:r>
            <a:r>
              <a:rPr lang="en-US" altLang="en-US" sz="2000" dirty="0"/>
              <a:t>§</a:t>
            </a:r>
            <a:r>
              <a:rPr lang="en-US" sz="2000" dirty="0"/>
              <a:t>318.</a:t>
            </a:r>
          </a:p>
          <a:p>
            <a:pPr lvl="1"/>
            <a:r>
              <a:rPr lang="en-US" sz="2000" dirty="0"/>
              <a:t>Does Y acquire stock of X in exchange for </a:t>
            </a:r>
            <a:r>
              <a:rPr lang="en-US" sz="2000" b="1" dirty="0"/>
              <a:t>property</a:t>
            </a:r>
            <a:r>
              <a:rPr lang="en-US" sz="2000" dirty="0"/>
              <a:t>?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Is the redemption an ordinary distribution or sale/X?</a:t>
            </a:r>
          </a:p>
          <a:p>
            <a:pPr lvl="1"/>
            <a:r>
              <a:rPr lang="en-US" sz="2000" dirty="0"/>
              <a:t>Are any of the tests in </a:t>
            </a:r>
            <a:r>
              <a:rPr lang="en-US" altLang="en-US" sz="2000" dirty="0"/>
              <a:t>§</a:t>
            </a:r>
            <a:r>
              <a:rPr lang="en-US" sz="2000" dirty="0"/>
              <a:t>302(b) satisfied </a:t>
            </a:r>
            <a:r>
              <a:rPr lang="en-US" sz="2000" b="1" dirty="0"/>
              <a:t>with respect to X (issuing)</a:t>
            </a:r>
            <a:r>
              <a:rPr lang="en-US" sz="2000" dirty="0"/>
              <a:t>, e.g.: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2000" dirty="0"/>
              <a:t>disproportionate, complete termination, or not essentially equivalent to a dividend?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Section 304: Rev. Rul. 71-563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469590" y="2614105"/>
            <a:ext cx="1261600" cy="793600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en-US" b="1"/>
              <a:t>X</a:t>
            </a:r>
          </a:p>
          <a:p>
            <a:pPr algn="ctr"/>
            <a:r>
              <a:rPr lang="en-US" altLang="en-US" b="1"/>
              <a:t>(Issuing) </a:t>
            </a:r>
            <a:endParaRPr lang="en-US" altLang="en-US"/>
          </a:p>
        </p:txBody>
      </p:sp>
      <p:sp>
        <p:nvSpPr>
          <p:cNvPr id="10" name="Oval 7"/>
          <p:cNvSpPr>
            <a:spLocks noChangeArrowheads="1"/>
          </p:cNvSpPr>
          <p:nvPr/>
        </p:nvSpPr>
        <p:spPr bwMode="auto">
          <a:xfrm>
            <a:off x="1528890" y="1599528"/>
            <a:ext cx="1143000" cy="512684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en-US" b="1"/>
              <a:t>A</a:t>
            </a:r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3373447" y="2623239"/>
            <a:ext cx="1406508" cy="7194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en-US" b="1"/>
              <a:t>Y</a:t>
            </a:r>
          </a:p>
          <a:p>
            <a:pPr algn="ctr"/>
            <a:r>
              <a:rPr lang="en-US" altLang="en-US" b="1"/>
              <a:t>(Acquiring) </a:t>
            </a:r>
            <a:endParaRPr lang="en-US" altLang="en-US"/>
          </a:p>
        </p:txBody>
      </p:sp>
      <p:sp>
        <p:nvSpPr>
          <p:cNvPr id="13" name="Oval 7"/>
          <p:cNvSpPr>
            <a:spLocks noChangeArrowheads="1"/>
          </p:cNvSpPr>
          <p:nvPr/>
        </p:nvSpPr>
        <p:spPr bwMode="auto">
          <a:xfrm>
            <a:off x="3505201" y="1577974"/>
            <a:ext cx="1143000" cy="59933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en-US" sz="1400" b="1" dirty="0"/>
              <a:t>B</a:t>
            </a:r>
            <a:br>
              <a:rPr lang="en-US" altLang="en-US" sz="1400" b="1" dirty="0"/>
            </a:br>
            <a:r>
              <a:rPr lang="en-US" altLang="en-US" sz="1400" b="1" dirty="0"/>
              <a:t>(A’s son)</a:t>
            </a:r>
          </a:p>
        </p:txBody>
      </p:sp>
      <p:cxnSp>
        <p:nvCxnSpPr>
          <p:cNvPr id="15" name="Straight Connector 14"/>
          <p:cNvCxnSpPr>
            <a:stCxn id="10" idx="4"/>
            <a:endCxn id="8" idx="0"/>
          </p:cNvCxnSpPr>
          <p:nvPr/>
        </p:nvCxnSpPr>
        <p:spPr>
          <a:xfrm>
            <a:off x="2100390" y="2112212"/>
            <a:ext cx="0" cy="501893"/>
          </a:xfrm>
          <a:prstGeom prst="line">
            <a:avLst/>
          </a:prstGeom>
          <a:ln w="158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3" idx="4"/>
            <a:endCxn id="12" idx="0"/>
          </p:cNvCxnSpPr>
          <p:nvPr/>
        </p:nvCxnSpPr>
        <p:spPr>
          <a:xfrm>
            <a:off x="4076701" y="2177312"/>
            <a:ext cx="0" cy="445927"/>
          </a:xfrm>
          <a:prstGeom prst="line">
            <a:avLst/>
          </a:prstGeom>
          <a:ln w="158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07243" y="2190629"/>
            <a:ext cx="1193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100 shares</a:t>
            </a:r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1525179" y="5442763"/>
            <a:ext cx="1261600" cy="793600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en-US" b="1"/>
              <a:t>X</a:t>
            </a:r>
          </a:p>
          <a:p>
            <a:pPr algn="ctr"/>
            <a:r>
              <a:rPr lang="en-US" altLang="en-US" b="1"/>
              <a:t>(Issuing) </a:t>
            </a:r>
            <a:endParaRPr lang="en-US" altLang="en-US"/>
          </a:p>
        </p:txBody>
      </p:sp>
      <p:sp>
        <p:nvSpPr>
          <p:cNvPr id="21" name="Oval 7"/>
          <p:cNvSpPr>
            <a:spLocks noChangeArrowheads="1"/>
          </p:cNvSpPr>
          <p:nvPr/>
        </p:nvSpPr>
        <p:spPr bwMode="auto">
          <a:xfrm>
            <a:off x="1592291" y="4239928"/>
            <a:ext cx="1143000" cy="512684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en-US" b="1"/>
              <a:t>A</a:t>
            </a:r>
          </a:p>
        </p:txBody>
      </p:sp>
      <p:sp>
        <p:nvSpPr>
          <p:cNvPr id="22" name="Rectangle 9"/>
          <p:cNvSpPr>
            <a:spLocks noChangeArrowheads="1"/>
          </p:cNvSpPr>
          <p:nvPr/>
        </p:nvSpPr>
        <p:spPr bwMode="auto">
          <a:xfrm>
            <a:off x="3429036" y="4783479"/>
            <a:ext cx="1406508" cy="7194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en-US" b="1"/>
              <a:t>Y</a:t>
            </a:r>
          </a:p>
          <a:p>
            <a:pPr algn="ctr"/>
            <a:r>
              <a:rPr lang="en-US" altLang="en-US" b="1"/>
              <a:t>(Acquiring) </a:t>
            </a:r>
            <a:endParaRPr lang="en-US" altLang="en-US"/>
          </a:p>
        </p:txBody>
      </p:sp>
      <p:sp>
        <p:nvSpPr>
          <p:cNvPr id="23" name="Oval 7"/>
          <p:cNvSpPr>
            <a:spLocks noChangeArrowheads="1"/>
          </p:cNvSpPr>
          <p:nvPr/>
        </p:nvSpPr>
        <p:spPr bwMode="auto">
          <a:xfrm>
            <a:off x="3560790" y="3825345"/>
            <a:ext cx="1143000" cy="59933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en-US" sz="1400" b="1" dirty="0"/>
              <a:t>B</a:t>
            </a:r>
            <a:br>
              <a:rPr lang="en-US" altLang="en-US" sz="1400" b="1" dirty="0"/>
            </a:br>
            <a:r>
              <a:rPr lang="en-US" altLang="en-US" sz="1400" b="1" dirty="0"/>
              <a:t>(A’s son)</a:t>
            </a:r>
          </a:p>
        </p:txBody>
      </p:sp>
      <p:cxnSp>
        <p:nvCxnSpPr>
          <p:cNvPr id="24" name="Straight Connector 23"/>
          <p:cNvCxnSpPr>
            <a:stCxn id="21" idx="4"/>
            <a:endCxn id="20" idx="0"/>
          </p:cNvCxnSpPr>
          <p:nvPr/>
        </p:nvCxnSpPr>
        <p:spPr>
          <a:xfrm flipH="1">
            <a:off x="2155979" y="4752612"/>
            <a:ext cx="7812" cy="690151"/>
          </a:xfrm>
          <a:prstGeom prst="line">
            <a:avLst/>
          </a:prstGeom>
          <a:ln w="158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23" idx="4"/>
            <a:endCxn id="22" idx="0"/>
          </p:cNvCxnSpPr>
          <p:nvPr/>
        </p:nvCxnSpPr>
        <p:spPr>
          <a:xfrm>
            <a:off x="4132290" y="4424683"/>
            <a:ext cx="0" cy="358796"/>
          </a:xfrm>
          <a:prstGeom prst="line">
            <a:avLst/>
          </a:prstGeom>
          <a:ln w="158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024262" y="4942888"/>
            <a:ext cx="1076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75 shares</a:t>
            </a:r>
          </a:p>
        </p:txBody>
      </p:sp>
      <p:cxnSp>
        <p:nvCxnSpPr>
          <p:cNvPr id="28" name="Straight Connector 27"/>
          <p:cNvCxnSpPr/>
          <p:nvPr/>
        </p:nvCxnSpPr>
        <p:spPr>
          <a:xfrm flipV="1">
            <a:off x="512064" y="3679371"/>
            <a:ext cx="5279136" cy="43543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2" idx="2"/>
            <a:endCxn id="20" idx="3"/>
          </p:cNvCxnSpPr>
          <p:nvPr/>
        </p:nvCxnSpPr>
        <p:spPr>
          <a:xfrm flipH="1">
            <a:off x="2786779" y="5502889"/>
            <a:ext cx="1345511" cy="336674"/>
          </a:xfrm>
          <a:prstGeom prst="line">
            <a:avLst/>
          </a:prstGeom>
          <a:ln w="158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2671890" y="2112212"/>
            <a:ext cx="615596" cy="501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797665" y="2024169"/>
            <a:ext cx="879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25 shares</a:t>
            </a:r>
          </a:p>
        </p:txBody>
      </p:sp>
      <p:cxnSp>
        <p:nvCxnSpPr>
          <p:cNvPr id="42" name="Straight Arrow Connector 41"/>
          <p:cNvCxnSpPr/>
          <p:nvPr/>
        </p:nvCxnSpPr>
        <p:spPr>
          <a:xfrm flipH="1" flipV="1">
            <a:off x="2582257" y="2166357"/>
            <a:ext cx="623265" cy="4921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2580347" y="22533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$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3120958" y="5668532"/>
            <a:ext cx="1076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25 shares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856F0A94-AD2E-974D-AF6B-04AF335E854A}" type="slidenum">
              <a:rPr lang="en-US" altLang="en-US" smtClean="0"/>
              <a:pPr/>
              <a:t>7</a:t>
            </a:fld>
            <a:endParaRPr lang="en-US" alt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0C1706C-1739-D14B-94B6-AF30BF1456EE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Section 304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30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5" grpId="0" build="p" animBg="1"/>
      <p:bldP spid="8" grpId="0" animBg="1"/>
      <p:bldP spid="10" grpId="0" animBg="1"/>
      <p:bldP spid="12" grpId="0" animBg="1"/>
      <p:bldP spid="13" grpId="0" animBg="1"/>
      <p:bldP spid="19" grpId="0"/>
      <p:bldP spid="20" grpId="0" animBg="1"/>
      <p:bldP spid="21" grpId="0" animBg="1"/>
      <p:bldP spid="22" grpId="0" animBg="1"/>
      <p:bldP spid="23" grpId="0" animBg="1"/>
      <p:bldP spid="26" grpId="0"/>
      <p:bldP spid="41" grpId="0"/>
      <p:bldP spid="46" grpId="0"/>
      <p:bldP spid="4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en-US" b="1" dirty="0">
                <a:ea typeface="ＭＳ Ｐゴシック" charset="-128"/>
              </a:rPr>
              <a:t>Shareholder</a:t>
            </a:r>
          </a:p>
          <a:p>
            <a:pPr lvl="1"/>
            <a:r>
              <a:rPr lang="en-US" altLang="en-US" sz="2000" dirty="0">
                <a:ea typeface="ＭＳ Ｐゴシック" charset="-128"/>
              </a:rPr>
              <a:t>If sale is treated as a current distribution, the SH’s basis in the transferred shares of </a:t>
            </a:r>
            <a:r>
              <a:rPr lang="en-US" altLang="en-US" sz="2000" b="1" i="1" dirty="0">
                <a:ea typeface="ＭＳ Ｐゴシック" charset="-128"/>
              </a:rPr>
              <a:t>issuing [</a:t>
            </a:r>
            <a:r>
              <a:rPr lang="en-US" altLang="en-US" sz="2000" b="1" i="1" dirty="0" err="1">
                <a:ea typeface="ＭＳ Ｐゴシック" charset="-128"/>
              </a:rPr>
              <a:t>aquired</a:t>
            </a:r>
            <a:r>
              <a:rPr lang="en-US" altLang="en-US" sz="2000" b="1" i="1" dirty="0">
                <a:ea typeface="ＭＳ Ｐゴシック" charset="-128"/>
              </a:rPr>
              <a:t>] </a:t>
            </a:r>
            <a:r>
              <a:rPr lang="en-US" altLang="en-US" sz="2000" dirty="0">
                <a:ea typeface="ＭＳ Ｐゴシック" charset="-128"/>
              </a:rPr>
              <a:t>carries over to the basis of the shares of </a:t>
            </a:r>
            <a:r>
              <a:rPr lang="en-US" altLang="en-US" sz="2000" b="1" i="1" dirty="0">
                <a:ea typeface="ＭＳ Ｐゴシック" charset="-128"/>
              </a:rPr>
              <a:t>acquiring deemed received</a:t>
            </a:r>
            <a:r>
              <a:rPr lang="en-US" altLang="en-US" sz="2000" dirty="0">
                <a:ea typeface="ＭＳ Ｐゴシック" charset="-128"/>
              </a:rPr>
              <a:t>—remember, the controlling shareholder is treated as transferring the shares of </a:t>
            </a:r>
            <a:r>
              <a:rPr lang="en-US" altLang="en-US" sz="2000" b="1" dirty="0">
                <a:ea typeface="ＭＳ Ｐゴシック" charset="-128"/>
              </a:rPr>
              <a:t>issuing </a:t>
            </a:r>
            <a:r>
              <a:rPr lang="en-US" altLang="en-US" sz="2000" dirty="0">
                <a:ea typeface="ＭＳ Ｐゴシック" charset="-128"/>
              </a:rPr>
              <a:t>to </a:t>
            </a:r>
            <a:r>
              <a:rPr lang="en-US" altLang="en-US" sz="2000" b="1" dirty="0">
                <a:ea typeface="ＭＳ Ｐゴシック" charset="-128"/>
              </a:rPr>
              <a:t>acquired </a:t>
            </a:r>
            <a:r>
              <a:rPr lang="en-US" altLang="en-US" sz="2000" dirty="0">
                <a:ea typeface="ＭＳ Ｐゴシック" charset="-128"/>
              </a:rPr>
              <a:t>in a </a:t>
            </a:r>
            <a:r>
              <a:rPr lang="en-US" altLang="en-US" sz="2000" dirty="0"/>
              <a:t>§</a:t>
            </a:r>
            <a:r>
              <a:rPr lang="en-US" altLang="en-US" sz="2000" dirty="0">
                <a:ea typeface="ＭＳ Ｐゴシック" charset="-128"/>
              </a:rPr>
              <a:t>351 transfer.</a:t>
            </a:r>
            <a:r>
              <a:rPr lang="en-US" altLang="en-US" sz="2000" dirty="0"/>
              <a:t> §</a:t>
            </a:r>
            <a:r>
              <a:rPr lang="en-US" altLang="en-US" sz="2000" dirty="0">
                <a:ea typeface="ＭＳ Ｐゴシック" charset="-128"/>
              </a:rPr>
              <a:t>358(a).</a:t>
            </a:r>
          </a:p>
          <a:p>
            <a:pPr lvl="1"/>
            <a:r>
              <a:rPr lang="en-US" altLang="en-US" sz="2000" dirty="0">
                <a:ea typeface="ＭＳ Ｐゴシック" charset="-128"/>
              </a:rPr>
              <a:t>If there are sufficient E&amp;Ps so that the redemption proceeds are treated as a dividend in their entirety, the basis of the shares that are treated as redeemed are transferred to any shares of </a:t>
            </a:r>
            <a:r>
              <a:rPr lang="en-US" altLang="en-US" sz="2000" b="1" dirty="0">
                <a:ea typeface="ＭＳ Ｐゴシック" charset="-128"/>
              </a:rPr>
              <a:t>acquiring</a:t>
            </a:r>
            <a:r>
              <a:rPr lang="en-US" altLang="en-US" sz="2000" i="1" dirty="0">
                <a:ea typeface="ＭＳ Ｐゴシック" charset="-128"/>
              </a:rPr>
              <a:t>. </a:t>
            </a:r>
            <a:r>
              <a:rPr lang="en-US" altLang="en-US" sz="2000" dirty="0">
                <a:ea typeface="ＭＳ Ｐゴシック" charset="-128"/>
              </a:rPr>
              <a:t>Reg. </a:t>
            </a:r>
            <a:r>
              <a:rPr lang="en-US" altLang="en-US" sz="2000" dirty="0"/>
              <a:t>§</a:t>
            </a:r>
            <a:r>
              <a:rPr lang="en-US" altLang="en-US" sz="2000" dirty="0">
                <a:ea typeface="ＭＳ Ｐゴシック" charset="-128"/>
              </a:rPr>
              <a:t>1.302-2(c), Ex. 1.</a:t>
            </a:r>
            <a:endParaRPr lang="en-US" altLang="en-US" sz="2000" i="1" dirty="0">
              <a:ea typeface="ＭＳ Ｐゴシック" charset="-128"/>
            </a:endParaRPr>
          </a:p>
          <a:p>
            <a:pPr lvl="2"/>
            <a:r>
              <a:rPr lang="en-US" altLang="en-US" sz="2000" dirty="0">
                <a:ea typeface="ＭＳ Ｐゴシック" charset="-128"/>
              </a:rPr>
              <a:t>If no shares of acquiring are owned, the SH may have a loss that is deferred until the </a:t>
            </a:r>
            <a:r>
              <a:rPr lang="en-US" altLang="en-US" sz="2000" i="1" dirty="0">
                <a:ea typeface="ＭＳ Ｐゴシック" charset="-128"/>
              </a:rPr>
              <a:t>inclusion date</a:t>
            </a:r>
            <a:r>
              <a:rPr lang="en-US" altLang="en-US" sz="2000" dirty="0">
                <a:ea typeface="ＭＳ Ｐゴシック" charset="-128"/>
              </a:rPr>
              <a:t>, Prop. Reg. </a:t>
            </a:r>
            <a:r>
              <a:rPr lang="en-US" altLang="en-US" sz="2000" dirty="0"/>
              <a:t>§</a:t>
            </a:r>
            <a:r>
              <a:rPr lang="en-US" altLang="en-US" sz="2000" dirty="0">
                <a:ea typeface="ＭＳ Ｐゴシック" charset="-128"/>
              </a:rPr>
              <a:t>1.302-5(a)(3) (withdrawn), or the basis may be lost. Rev. Rul. 70-496.</a:t>
            </a:r>
          </a:p>
          <a:p>
            <a:pPr lvl="2"/>
            <a:r>
              <a:rPr lang="en-US" altLang="en-US" sz="2000" dirty="0">
                <a:ea typeface="ＭＳ Ｐゴシック" charset="-128"/>
              </a:rPr>
              <a:t>It may be possible to allocate the basis of the redeemed shares to shares of </a:t>
            </a:r>
            <a:r>
              <a:rPr lang="en-US" altLang="en-US" sz="2000" b="1" i="1" dirty="0">
                <a:ea typeface="ＭＳ Ｐゴシック" charset="-128"/>
              </a:rPr>
              <a:t>issuing.  </a:t>
            </a:r>
            <a:r>
              <a:rPr lang="en-US" altLang="en-US" sz="2000" dirty="0">
                <a:ea typeface="ＭＳ Ｐゴシック" charset="-128"/>
              </a:rPr>
              <a:t>Rev. Rul. 71-563.</a:t>
            </a:r>
          </a:p>
          <a:p>
            <a:pPr lvl="2"/>
            <a:r>
              <a:rPr lang="en-US" altLang="en-US" sz="2000" dirty="0">
                <a:ea typeface="ＭＳ Ｐゴシック" charset="-128"/>
              </a:rPr>
              <a:t>If the redemption proceeds exceed the E&amp;Ps of </a:t>
            </a:r>
            <a:r>
              <a:rPr lang="en-US" altLang="en-US" sz="2000" b="1" dirty="0">
                <a:ea typeface="ＭＳ Ｐゴシック" charset="-128"/>
              </a:rPr>
              <a:t>acquiring and issuing</a:t>
            </a:r>
            <a:r>
              <a:rPr lang="en-US" altLang="en-US" sz="2000" dirty="0">
                <a:ea typeface="ＭＳ Ｐゴシック" charset="-128"/>
              </a:rPr>
              <a:t>, the basis of all shares of </a:t>
            </a:r>
            <a:r>
              <a:rPr lang="en-US" altLang="en-US" sz="2000" b="1" dirty="0">
                <a:ea typeface="ＭＳ Ｐゴシック" charset="-128"/>
              </a:rPr>
              <a:t>acquiring</a:t>
            </a:r>
            <a:r>
              <a:rPr lang="en-US" altLang="en-US" sz="2000" dirty="0">
                <a:ea typeface="ＭＳ Ｐゴシック" charset="-128"/>
              </a:rPr>
              <a:t> are reduced pro-rata. Prop. Reg. </a:t>
            </a:r>
            <a:r>
              <a:rPr lang="en-US" altLang="en-US" sz="2000" dirty="0"/>
              <a:t>§</a:t>
            </a:r>
            <a:r>
              <a:rPr lang="en-US" altLang="en-US" sz="2000" dirty="0">
                <a:ea typeface="ＭＳ Ｐゴシック" charset="-128"/>
              </a:rPr>
              <a:t>1.301-2(a), Ex. </a:t>
            </a:r>
            <a:r>
              <a:rPr lang="en-US" altLang="en-US" sz="2000">
                <a:ea typeface="ＭＳ Ｐゴシック" charset="-128"/>
              </a:rPr>
              <a:t>(withdrawn).   </a:t>
            </a:r>
            <a:r>
              <a:rPr lang="en-US" altLang="en-US" sz="2000" dirty="0">
                <a:ea typeface="ＭＳ Ｐゴシック" charset="-128"/>
              </a:rPr>
              <a:t>If the redemption proceeds exceed the basis of any of the acquiring shares, the SH will have gain. </a:t>
            </a:r>
          </a:p>
          <a:p>
            <a:pPr lvl="1"/>
            <a:r>
              <a:rPr lang="en-US" altLang="en-US" sz="2000" dirty="0">
                <a:ea typeface="ＭＳ Ｐゴシック" charset="-128"/>
              </a:rPr>
              <a:t>If transferor is C Corp, any amount treated as dividend is an </a:t>
            </a:r>
            <a:r>
              <a:rPr lang="en-US" altLang="en-US" sz="2000" b="1" i="1" dirty="0">
                <a:ea typeface="ＭＳ Ｐゴシック" charset="-128"/>
              </a:rPr>
              <a:t>extraordinary dividend </a:t>
            </a:r>
            <a:r>
              <a:rPr lang="en-US" altLang="en-US" sz="2000" dirty="0">
                <a:ea typeface="ＭＳ Ｐゴシック" charset="-128"/>
              </a:rPr>
              <a:t>under section 1059(e)(1)(iii)(II), and transferor must reduce basis in </a:t>
            </a:r>
            <a:r>
              <a:rPr lang="en-US" altLang="en-US" sz="2000" b="1" dirty="0">
                <a:ea typeface="ＭＳ Ｐゴシック" charset="-128"/>
              </a:rPr>
              <a:t>redeemed stock</a:t>
            </a:r>
            <a:r>
              <a:rPr lang="en-US" altLang="en-US" sz="2000" dirty="0">
                <a:ea typeface="ＭＳ Ｐゴシック" charset="-128"/>
              </a:rPr>
              <a:t> by the untaxed portion (probably 65%). </a:t>
            </a:r>
          </a:p>
          <a:p>
            <a:r>
              <a:rPr lang="en-US" altLang="en-US" sz="2600" b="1" dirty="0">
                <a:ea typeface="ＭＳ Ｐゴシック" charset="-128"/>
              </a:rPr>
              <a:t>Acquiring Corporation</a:t>
            </a:r>
          </a:p>
          <a:p>
            <a:pPr lvl="1"/>
            <a:r>
              <a:rPr lang="en-US" altLang="en-US" sz="2200" dirty="0">
                <a:ea typeface="ＭＳ Ｐゴシック" charset="-128"/>
              </a:rPr>
              <a:t>Acquiring takes a carryover basis in the shares of issuing. </a:t>
            </a:r>
            <a:r>
              <a:rPr lang="en-US" altLang="en-US" sz="2200" dirty="0"/>
              <a:t>§</a:t>
            </a:r>
            <a:r>
              <a:rPr lang="en-US" altLang="en-US" sz="2200" dirty="0">
                <a:ea typeface="ＭＳ Ｐゴシック" charset="-128"/>
              </a:rPr>
              <a:t>362(a).     </a:t>
            </a:r>
            <a:endParaRPr lang="en-US" altLang="en-US" dirty="0">
              <a:ea typeface="ＭＳ Ｐゴシック" charset="-128"/>
            </a:endParaRPr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>
                <a:ea typeface="ＭＳ Ｐゴシック" charset="-128"/>
              </a:rPr>
              <a:t>Section 304: Basis Adjustments in the case of a Section 301 Distribution</a:t>
            </a:r>
            <a:endParaRPr lang="en-US" altLang="en-US">
              <a:ea typeface="ＭＳ Ｐゴシック" charset="-128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8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3993C4-3BD3-1243-84B3-114634676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Section 304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290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5FA180B-B3BB-8A46-AAB4-843598D6B4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solidFill>
                  <a:srgbClr val="212121"/>
                </a:solidFill>
                <a:effectLst/>
                <a:latin typeface="OpenSans"/>
              </a:rPr>
              <a:t>The [Gov’t] continue[s] to believe that under current law, the results of a section 301 distribution should derive from the consideration received by a shareholder in respect of </a:t>
            </a:r>
            <a:r>
              <a:rPr lang="en-US" sz="2800" b="1" dirty="0">
                <a:solidFill>
                  <a:srgbClr val="212121"/>
                </a:solidFill>
                <a:effectLst/>
                <a:latin typeface="OpenSans"/>
              </a:rPr>
              <a:t>each share of stock</a:t>
            </a:r>
            <a:r>
              <a:rPr lang="en-US" sz="2800" dirty="0">
                <a:solidFill>
                  <a:srgbClr val="212121"/>
                </a:solidFill>
                <a:effectLst/>
                <a:latin typeface="OpenSans"/>
              </a:rPr>
              <a:t>, notwithstanding designations otherwise. See </a:t>
            </a:r>
            <a:r>
              <a:rPr lang="en-US" sz="2800" i="1" dirty="0">
                <a:solidFill>
                  <a:srgbClr val="212121"/>
                </a:solidFill>
                <a:effectLst/>
                <a:latin typeface="OpenSans"/>
              </a:rPr>
              <a:t>Johnson v. United States</a:t>
            </a:r>
            <a:r>
              <a:rPr lang="en-US" sz="2800" dirty="0">
                <a:solidFill>
                  <a:srgbClr val="212121"/>
                </a:solidFill>
                <a:effectLst/>
                <a:latin typeface="OpenSans"/>
              </a:rPr>
              <a:t>, 435 F.2d 1257 (4th Cir. 1971). </a:t>
            </a:r>
          </a:p>
          <a:p>
            <a:r>
              <a:rPr lang="en-US" sz="2800" dirty="0">
                <a:solidFill>
                  <a:srgbClr val="212121"/>
                </a:solidFill>
                <a:effectLst/>
                <a:latin typeface="OpenSans"/>
              </a:rPr>
              <a:t>The [Gov’t] also continues to believe that, under current law, with respect to redemptions governed by section 302(d), </a:t>
            </a:r>
            <a:r>
              <a:rPr lang="en-US" sz="2800" b="1" dirty="0">
                <a:solidFill>
                  <a:srgbClr val="212121"/>
                </a:solidFill>
                <a:effectLst/>
                <a:latin typeface="OpenSans"/>
              </a:rPr>
              <a:t>any unrecovered basis in the redeemed stock of a shareholder may be shifted to other stock only if such an adjustment is a proper adjustment within the meaning of §1.302-2(c). Not all shifts of a redeemed shareholder's unrecovered basis result in proper adjustments, and certain basis adjustments can lead to inappropriate results. See</a:t>
            </a:r>
            <a:r>
              <a:rPr lang="en-US" sz="2800" b="1" i="1" dirty="0">
                <a:solidFill>
                  <a:srgbClr val="212121"/>
                </a:solidFill>
                <a:effectLst/>
                <a:latin typeface="OpenSans"/>
              </a:rPr>
              <a:t>, e.g.</a:t>
            </a:r>
            <a:r>
              <a:rPr lang="en-US" sz="2800" b="1" dirty="0">
                <a:solidFill>
                  <a:srgbClr val="212121"/>
                </a:solidFill>
                <a:effectLst/>
                <a:latin typeface="OpenSans"/>
              </a:rPr>
              <a:t>, Notice 2001-45, 2001-33 I.R.B. 129. </a:t>
            </a:r>
            <a:endParaRPr lang="en-US" sz="3600" b="1" dirty="0">
              <a:effectLst/>
            </a:endParaRP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046E158-890C-6244-A819-EE2696695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Stock Basis Withdrawal Notice (Mar. 28, 2019)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632D05-4DBC-BD41-985B-508D632AD2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9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B3CA2C-434E-B741-98AF-D4CE56ED4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Section 304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998770"/>
      </p:ext>
    </p:extLst>
  </p:cSld>
  <p:clrMapOvr>
    <a:masterClrMapping/>
  </p:clrMapOvr>
</p:sld>
</file>

<file path=ppt/theme/theme1.xml><?xml version="1.0" encoding="utf-8"?>
<a:theme xmlns:a="http://schemas.openxmlformats.org/drawingml/2006/main" name="CG Body - Standard">
  <a:themeElements>
    <a:clrScheme name="CGSH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B01C2E"/>
      </a:accent1>
      <a:accent2>
        <a:srgbClr val="4B2942"/>
      </a:accent2>
      <a:accent3>
        <a:srgbClr val="002F5F"/>
      </a:accent3>
      <a:accent4>
        <a:srgbClr val="495B25"/>
      </a:accent4>
      <a:accent5>
        <a:srgbClr val="E66402"/>
      </a:accent5>
      <a:accent6>
        <a:srgbClr val="FF9933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T_COE_16" id="{671586AA-9BBF-BE44-880F-D824A4D8FE5E}" vid="{5A5CEC7A-9E78-BE40-8F14-2D245F9926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5471</TotalTime>
  <Words>1998</Words>
  <Application>Microsoft Macintosh PowerPoint</Application>
  <PresentationFormat>Widescreen</PresentationFormat>
  <Paragraphs>173</Paragraphs>
  <Slides>15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5" baseType="lpstr">
      <vt:lpstr>NSimSun</vt:lpstr>
      <vt:lpstr>Arial</vt:lpstr>
      <vt:lpstr>Calibri</vt:lpstr>
      <vt:lpstr>Courier New</vt:lpstr>
      <vt:lpstr>OpenSans</vt:lpstr>
      <vt:lpstr>Times</vt:lpstr>
      <vt:lpstr>Times New Roman</vt:lpstr>
      <vt:lpstr>Wingdings</vt:lpstr>
      <vt:lpstr>Wingdings 2</vt:lpstr>
      <vt:lpstr>CG Body - Standard</vt:lpstr>
      <vt:lpstr>Redemptions Through Related Corporations:  Section 304 and Brother-Sister Acquisitions</vt:lpstr>
      <vt:lpstr>Section 304: Big Picture</vt:lpstr>
      <vt:lpstr>Review of Differing Consequences of Redemption</vt:lpstr>
      <vt:lpstr>Section 304(a)(1):  Does it Apply?</vt:lpstr>
      <vt:lpstr>Section 304(a)(1):  Redemption or Distribution</vt:lpstr>
      <vt:lpstr>Section 304(a)(1):  Redemption or Distribution</vt:lpstr>
      <vt:lpstr>Section 304: Rev. Rul. 71-563</vt:lpstr>
      <vt:lpstr>Section 304: Basis Adjustments in the case of a Section 301 Distribution</vt:lpstr>
      <vt:lpstr>Proposed Stock Basis Withdrawal Notice (Mar. 28, 2019)</vt:lpstr>
      <vt:lpstr>304 Transaction Treated as S/X</vt:lpstr>
      <vt:lpstr>Redemptions Through Related Corporations:  Section 304 and Parent-Subsidiary Acquisitions</vt:lpstr>
      <vt:lpstr>Section 304 and Parent-Subsidiary Acquisitions</vt:lpstr>
      <vt:lpstr>Section 304 and Parent-Subsidiary Acquisitions</vt:lpstr>
      <vt:lpstr>Section 304 and Parent-Subsidiary Acquisitions</vt:lpstr>
      <vt:lpstr>Overlap with Section 351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PV Simplications</dc:title>
  <dc:creator>J Colon</dc:creator>
  <cp:lastModifiedBy>Jeffrey M. Colon</cp:lastModifiedBy>
  <cp:revision>88</cp:revision>
  <cp:lastPrinted>2021-03-09T13:05:12Z</cp:lastPrinted>
  <dcterms:created xsi:type="dcterms:W3CDTF">2016-08-01T04:04:31Z</dcterms:created>
  <dcterms:modified xsi:type="dcterms:W3CDTF">2022-03-06T20:04:37Z</dcterms:modified>
</cp:coreProperties>
</file>