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31" r:id="rId2"/>
    <p:sldId id="313" r:id="rId3"/>
    <p:sldId id="314" r:id="rId4"/>
    <p:sldId id="305" r:id="rId5"/>
    <p:sldId id="333" r:id="rId6"/>
    <p:sldId id="334" r:id="rId7"/>
    <p:sldId id="336" r:id="rId8"/>
    <p:sldId id="319" r:id="rId9"/>
    <p:sldId id="327" r:id="rId10"/>
    <p:sldId id="320" r:id="rId11"/>
    <p:sldId id="321" r:id="rId12"/>
    <p:sldId id="322" r:id="rId13"/>
    <p:sldId id="335" r:id="rId14"/>
    <p:sldId id="323" r:id="rId15"/>
    <p:sldId id="337" r:id="rId16"/>
    <p:sldId id="338" r:id="rId17"/>
    <p:sldId id="339" r:id="rId18"/>
    <p:sldId id="324" r:id="rId19"/>
    <p:sldId id="328" r:id="rId20"/>
    <p:sldId id="341" r:id="rId21"/>
    <p:sldId id="325" r:id="rId22"/>
    <p:sldId id="326" r:id="rId23"/>
    <p:sldId id="340" r:id="rId24"/>
    <p:sldId id="332" r:id="rId25"/>
    <p:sldId id="329" r:id="rId2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AAF7E-4123-3A41-A390-13D8C0245011}" v="9" dt="2023-03-26T15:39:30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4678"/>
  </p:normalViewPr>
  <p:slideViewPr>
    <p:cSldViewPr snapToGrid="0" snapToObjects="1">
      <p:cViewPr varScale="1">
        <p:scale>
          <a:sx n="169" d="100"/>
          <a:sy n="16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EAAAF7E-4123-3A41-A390-13D8C0245011}"/>
    <pc:docChg chg="modSld">
      <pc:chgData name="Jeffrey M. Colon" userId="615143b1-cdee-493d-9a9d-1565ce8666d9" providerId="ADAL" clId="{2EAAAF7E-4123-3A41-A390-13D8C0245011}" dt="2023-03-26T15:39:30.909" v="13" actId="20577"/>
      <pc:docMkLst>
        <pc:docMk/>
      </pc:docMkLst>
      <pc:sldChg chg="modSp">
        <pc:chgData name="Jeffrey M. Colon" userId="615143b1-cdee-493d-9a9d-1565ce8666d9" providerId="ADAL" clId="{2EAAAF7E-4123-3A41-A390-13D8C0245011}" dt="2023-03-26T15:38:31.297" v="3" actId="115"/>
        <pc:sldMkLst>
          <pc:docMk/>
          <pc:sldMk cId="1610879345" sldId="326"/>
        </pc:sldMkLst>
        <pc:spChg chg="mod">
          <ac:chgData name="Jeffrey M. Colon" userId="615143b1-cdee-493d-9a9d-1565ce8666d9" providerId="ADAL" clId="{2EAAAF7E-4123-3A41-A390-13D8C0245011}" dt="2023-03-26T15:38:31.297" v="3" actId="115"/>
          <ac:spMkLst>
            <pc:docMk/>
            <pc:sldMk cId="1610879345" sldId="326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EAAAF7E-4123-3A41-A390-13D8C0245011}" dt="2023-03-26T15:39:30.909" v="13" actId="20577"/>
        <pc:sldMkLst>
          <pc:docMk/>
          <pc:sldMk cId="2895001178" sldId="329"/>
        </pc:sldMkLst>
        <pc:spChg chg="mod">
          <ac:chgData name="Jeffrey M. Colon" userId="615143b1-cdee-493d-9a9d-1565ce8666d9" providerId="ADAL" clId="{2EAAAF7E-4123-3A41-A390-13D8C0245011}" dt="2023-03-26T15:39:30.909" v="13" actId="20577"/>
          <ac:spMkLst>
            <pc:docMk/>
            <pc:sldMk cId="2895001178" sldId="329"/>
            <ac:spMk id="2" creationId="{73FFC8C2-A8FD-C54C-8956-87FBB832087E}"/>
          </ac:spMkLst>
        </pc:spChg>
        <pc:spChg chg="mod">
          <ac:chgData name="Jeffrey M. Colon" userId="615143b1-cdee-493d-9a9d-1565ce8666d9" providerId="ADAL" clId="{2EAAAF7E-4123-3A41-A390-13D8C0245011}" dt="2023-03-26T15:39:14.360" v="8" actId="400"/>
          <ac:spMkLst>
            <pc:docMk/>
            <pc:sldMk cId="2895001178" sldId="329"/>
            <ac:spMk id="3" creationId="{AEC37C55-8CBB-A941-82BB-11254D0E8DC3}"/>
          </ac:spMkLst>
        </pc:spChg>
      </pc:sldChg>
      <pc:sldChg chg="modSp">
        <pc:chgData name="Jeffrey M. Colon" userId="615143b1-cdee-493d-9a9d-1565ce8666d9" providerId="ADAL" clId="{2EAAAF7E-4123-3A41-A390-13D8C0245011}" dt="2023-03-26T15:36:31.740" v="2" actId="20577"/>
        <pc:sldMkLst>
          <pc:docMk/>
          <pc:sldMk cId="430332850" sldId="331"/>
        </pc:sldMkLst>
        <pc:spChg chg="mod">
          <ac:chgData name="Jeffrey M. Colon" userId="615143b1-cdee-493d-9a9d-1565ce8666d9" providerId="ADAL" clId="{2EAAAF7E-4123-3A41-A390-13D8C0245011}" dt="2023-03-26T15:36:31.740" v="2" actId="20577"/>
          <ac:spMkLst>
            <pc:docMk/>
            <pc:sldMk cId="430332850" sldId="331"/>
            <ac:spMk id="2" creationId="{5C30303F-F3A7-0D49-835F-674212185CDE}"/>
          </ac:spMkLst>
        </pc:spChg>
      </pc:sldChg>
    </pc:docChg>
  </pc:docChgLst>
  <pc:docChgLst>
    <pc:chgData name="Jeffrey M. Colon" userId="615143b1-cdee-493d-9a9d-1565ce8666d9" providerId="ADAL" clId="{25DE05E0-D758-0E4F-8158-2CC02768E4B7}"/>
    <pc:docChg chg="undo custSel addSld delSld modSld modMainMaster">
      <pc:chgData name="Jeffrey M. Colon" userId="615143b1-cdee-493d-9a9d-1565ce8666d9" providerId="ADAL" clId="{25DE05E0-D758-0E4F-8158-2CC02768E4B7}" dt="2022-03-30T20:15:56.660" v="211" actId="20577"/>
      <pc:docMkLst>
        <pc:docMk/>
      </pc:docMkLst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656343023" sldId="310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326671500" sldId="311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399698768" sldId="312"/>
        </pc:sldMkLst>
      </pc:sldChg>
      <pc:sldChg chg="addSp modSp mod modAnim">
        <pc:chgData name="Jeffrey M. Colon" userId="615143b1-cdee-493d-9a9d-1565ce8666d9" providerId="ADAL" clId="{25DE05E0-D758-0E4F-8158-2CC02768E4B7}" dt="2022-03-21T02:34:24.908" v="73"/>
        <pc:sldMkLst>
          <pc:docMk/>
          <pc:sldMk cId="2093656517" sldId="313"/>
        </pc:sldMkLst>
        <pc:spChg chg="add mod">
          <ac:chgData name="Jeffrey M. Colon" userId="615143b1-cdee-493d-9a9d-1565ce8666d9" providerId="ADAL" clId="{25DE05E0-D758-0E4F-8158-2CC02768E4B7}" dt="2022-03-21T02:33:35.496" v="69" actId="1076"/>
          <ac:spMkLst>
            <pc:docMk/>
            <pc:sldMk cId="2093656517" sldId="313"/>
            <ac:spMk id="3" creationId="{5662077F-7B47-EA07-EE2F-2358C63BD102}"/>
          </ac:spMkLst>
        </pc:spChg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2004698241" sldId="315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834087899" sldId="316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542621279" sldId="317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648873245" sldId="318"/>
        </pc:sldMkLst>
      </pc:sldChg>
      <pc:sldChg chg="modSp">
        <pc:chgData name="Jeffrey M. Colon" userId="615143b1-cdee-493d-9a9d-1565ce8666d9" providerId="ADAL" clId="{25DE05E0-D758-0E4F-8158-2CC02768E4B7}" dt="2022-03-20T19:42:19.429" v="42" actId="179"/>
        <pc:sldMkLst>
          <pc:docMk/>
          <pc:sldMk cId="270308837" sldId="322"/>
        </pc:sldMkLst>
        <pc:spChg chg="mod">
          <ac:chgData name="Jeffrey M. Colon" userId="615143b1-cdee-493d-9a9d-1565ce8666d9" providerId="ADAL" clId="{25DE05E0-D758-0E4F-8158-2CC02768E4B7}" dt="2022-03-20T19:42:19.429" v="42" actId="179"/>
          <ac:spMkLst>
            <pc:docMk/>
            <pc:sldMk cId="270308837" sldId="322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1:52:43.183" v="98" actId="27636"/>
        <pc:sldMkLst>
          <pc:docMk/>
          <pc:sldMk cId="1152710054" sldId="323"/>
        </pc:sldMkLst>
        <pc:spChg chg="mod">
          <ac:chgData name="Jeffrey M. Colon" userId="615143b1-cdee-493d-9a9d-1565ce8666d9" providerId="ADAL" clId="{25DE05E0-D758-0E4F-8158-2CC02768E4B7}" dt="2022-03-28T21:52:43.183" v="98" actId="27636"/>
          <ac:spMkLst>
            <pc:docMk/>
            <pc:sldMk cId="1152710054" sldId="32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DE05E0-D758-0E4F-8158-2CC02768E4B7}" dt="2022-03-30T19:48:04.273" v="99" actId="20577"/>
        <pc:sldMkLst>
          <pc:docMk/>
          <pc:sldMk cId="1147897991" sldId="324"/>
        </pc:sldMkLst>
        <pc:spChg chg="mod">
          <ac:chgData name="Jeffrey M. Colon" userId="615143b1-cdee-493d-9a9d-1565ce8666d9" providerId="ADAL" clId="{25DE05E0-D758-0E4F-8158-2CC02768E4B7}" dt="2022-03-30T19:48:04.273" v="99" actId="20577"/>
          <ac:spMkLst>
            <pc:docMk/>
            <pc:sldMk cId="1147897991" sldId="324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DE05E0-D758-0E4F-8158-2CC02768E4B7}" dt="2022-03-20T19:46:37.823" v="60" actId="403"/>
        <pc:sldMkLst>
          <pc:docMk/>
          <pc:sldMk cId="1875933736" sldId="325"/>
        </pc:sldMkLst>
        <pc:spChg chg="mod">
          <ac:chgData name="Jeffrey M. Colon" userId="615143b1-cdee-493d-9a9d-1565ce8666d9" providerId="ADAL" clId="{25DE05E0-D758-0E4F-8158-2CC02768E4B7}" dt="2022-03-20T19:46:37.823" v="60" actId="403"/>
          <ac:spMkLst>
            <pc:docMk/>
            <pc:sldMk cId="1875933736" sldId="325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48:52.185" v="91" actId="20577"/>
        <pc:sldMkLst>
          <pc:docMk/>
          <pc:sldMk cId="1610879345" sldId="326"/>
        </pc:sldMkLst>
        <pc:spChg chg="mod">
          <ac:chgData name="Jeffrey M. Colon" userId="615143b1-cdee-493d-9a9d-1565ce8666d9" providerId="ADAL" clId="{25DE05E0-D758-0E4F-8158-2CC02768E4B7}" dt="2022-03-28T20:48:52.185" v="91" actId="20577"/>
          <ac:spMkLst>
            <pc:docMk/>
            <pc:sldMk cId="1610879345" sldId="326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5DE05E0-D758-0E4F-8158-2CC02768E4B7}" dt="2022-03-21T02:39:19.202" v="80" actId="20577"/>
        <pc:sldMkLst>
          <pc:docMk/>
          <pc:sldMk cId="933021671" sldId="327"/>
        </pc:sldMkLst>
        <pc:spChg chg="mod">
          <ac:chgData name="Jeffrey M. Colon" userId="615143b1-cdee-493d-9a9d-1565ce8666d9" providerId="ADAL" clId="{25DE05E0-D758-0E4F-8158-2CC02768E4B7}" dt="2022-03-21T02:39:19.202" v="80" actId="20577"/>
          <ac:spMkLst>
            <pc:docMk/>
            <pc:sldMk cId="933021671" sldId="327"/>
            <ac:spMk id="2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5DE05E0-D758-0E4F-8158-2CC02768E4B7}" dt="2022-03-21T02:37:57.030" v="77"/>
        <pc:sldMkLst>
          <pc:docMk/>
          <pc:sldMk cId="2010747705" sldId="333"/>
        </pc:sldMkLst>
        <pc:spChg chg="add mod">
          <ac:chgData name="Jeffrey M. Colon" userId="615143b1-cdee-493d-9a9d-1565ce8666d9" providerId="ADAL" clId="{25DE05E0-D758-0E4F-8158-2CC02768E4B7}" dt="2022-03-21T02:37:42.853" v="75" actId="1076"/>
          <ac:spMkLst>
            <pc:docMk/>
            <pc:sldMk cId="2010747705" sldId="333"/>
            <ac:spMk id="84" creationId="{8A716CB7-6A6C-5411-F73B-629CC3CFF0F6}"/>
          </ac:spMkLst>
        </pc:spChg>
      </pc:sldChg>
      <pc:sldChg chg="modAnim">
        <pc:chgData name="Jeffrey M. Colon" userId="615143b1-cdee-493d-9a9d-1565ce8666d9" providerId="ADAL" clId="{25DE05E0-D758-0E4F-8158-2CC02768E4B7}" dt="2022-03-20T19:27:07.359" v="12"/>
        <pc:sldMkLst>
          <pc:docMk/>
          <pc:sldMk cId="992144794" sldId="334"/>
        </pc:sldMkLst>
      </pc:sldChg>
      <pc:sldChg chg="modSp mod">
        <pc:chgData name="Jeffrey M. Colon" userId="615143b1-cdee-493d-9a9d-1565ce8666d9" providerId="ADAL" clId="{25DE05E0-D758-0E4F-8158-2CC02768E4B7}" dt="2022-03-20T19:43:15.872" v="49" actId="20577"/>
        <pc:sldMkLst>
          <pc:docMk/>
          <pc:sldMk cId="2787133210" sldId="335"/>
        </pc:sldMkLst>
        <pc:spChg chg="mod">
          <ac:chgData name="Jeffrey M. Colon" userId="615143b1-cdee-493d-9a9d-1565ce8666d9" providerId="ADAL" clId="{25DE05E0-D758-0E4F-8158-2CC02768E4B7}" dt="2022-03-20T19:43:15.872" v="49" actId="20577"/>
          <ac:spMkLst>
            <pc:docMk/>
            <pc:sldMk cId="2787133210" sldId="335"/>
            <ac:spMk id="2" creationId="{E72B8949-1200-7141-A0D1-9BA4F1669944}"/>
          </ac:spMkLst>
        </pc:spChg>
        <pc:spChg chg="mod">
          <ac:chgData name="Jeffrey M. Colon" userId="615143b1-cdee-493d-9a9d-1565ce8666d9" providerId="ADAL" clId="{25DE05E0-D758-0E4F-8158-2CC02768E4B7}" dt="2022-03-20T19:42:57.048" v="46" actId="20577"/>
          <ac:spMkLst>
            <pc:docMk/>
            <pc:sldMk cId="2787133210" sldId="335"/>
            <ac:spMk id="3" creationId="{CF4D633D-4467-A54C-9836-113F27D591AE}"/>
          </ac:spMkLst>
        </pc:spChg>
      </pc:sldChg>
      <pc:sldChg chg="modSp mod">
        <pc:chgData name="Jeffrey M. Colon" userId="615143b1-cdee-493d-9a9d-1565ce8666d9" providerId="ADAL" clId="{25DE05E0-D758-0E4F-8158-2CC02768E4B7}" dt="2022-03-20T19:29:22.711" v="39" actId="14100"/>
        <pc:sldMkLst>
          <pc:docMk/>
          <pc:sldMk cId="911273607" sldId="336"/>
        </pc:sldMkLst>
        <pc:graphicFrameChg chg="modGraphic">
          <ac:chgData name="Jeffrey M. Colon" userId="615143b1-cdee-493d-9a9d-1565ce8666d9" providerId="ADAL" clId="{25DE05E0-D758-0E4F-8158-2CC02768E4B7}" dt="2022-03-20T19:29:22.711" v="39" actId="14100"/>
          <ac:graphicFrameMkLst>
            <pc:docMk/>
            <pc:sldMk cId="911273607" sldId="336"/>
            <ac:graphicFrameMk id="6" creationId="{00000000-0000-0000-0000-000000000000}"/>
          </ac:graphicFrameMkLst>
        </pc:graphicFrameChg>
      </pc:sldChg>
      <pc:sldChg chg="modSp">
        <pc:chgData name="Jeffrey M. Colon" userId="615143b1-cdee-493d-9a9d-1565ce8666d9" providerId="ADAL" clId="{25DE05E0-D758-0E4F-8158-2CC02768E4B7}" dt="2022-03-20T19:43:49.920" v="50" actId="403"/>
        <pc:sldMkLst>
          <pc:docMk/>
          <pc:sldMk cId="595839890" sldId="337"/>
        </pc:sldMkLst>
        <pc:spChg chg="mod">
          <ac:chgData name="Jeffrey M. Colon" userId="615143b1-cdee-493d-9a9d-1565ce8666d9" providerId="ADAL" clId="{25DE05E0-D758-0E4F-8158-2CC02768E4B7}" dt="2022-03-20T19:43:49.920" v="50" actId="403"/>
          <ac:spMkLst>
            <pc:docMk/>
            <pc:sldMk cId="595839890" sldId="337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5DE05E0-D758-0E4F-8158-2CC02768E4B7}" dt="2022-03-20T19:45:19.577" v="54"/>
        <pc:sldMkLst>
          <pc:docMk/>
          <pc:sldMk cId="279183491" sldId="338"/>
        </pc:sldMkLst>
        <pc:spChg chg="mod">
          <ac:chgData name="Jeffrey M. Colon" userId="615143b1-cdee-493d-9a9d-1565ce8666d9" providerId="ADAL" clId="{25DE05E0-D758-0E4F-8158-2CC02768E4B7}" dt="2022-03-20T19:44:53.144" v="5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">
        <pc:chgData name="Jeffrey M. Colon" userId="615143b1-cdee-493d-9a9d-1565ce8666d9" providerId="ADAL" clId="{25DE05E0-D758-0E4F-8158-2CC02768E4B7}" dt="2022-03-20T19:45:46.531" v="59" actId="20577"/>
        <pc:sldMkLst>
          <pc:docMk/>
          <pc:sldMk cId="204396469" sldId="339"/>
        </pc:sldMkLst>
        <pc:spChg chg="mod">
          <ac:chgData name="Jeffrey M. Colon" userId="615143b1-cdee-493d-9a9d-1565ce8666d9" providerId="ADAL" clId="{25DE05E0-D758-0E4F-8158-2CC02768E4B7}" dt="2022-03-20T19:45:46.531" v="59" actId="20577"/>
          <ac:spMkLst>
            <pc:docMk/>
            <pc:sldMk cId="204396469" sldId="339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8T20:50:17.021" v="9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5DE05E0-D758-0E4F-8158-2CC02768E4B7}" dt="2022-03-28T20:50:17.021" v="96" actId="20577"/>
          <ac:spMkLst>
            <pc:docMk/>
            <pc:sldMk cId="2876473335" sldId="340"/>
            <ac:spMk id="2" creationId="{B5E09318-5C97-604A-A29D-BF34E460C4B2}"/>
          </ac:spMkLst>
        </pc:spChg>
      </pc:sldChg>
      <pc:sldChg chg="addSp delSp modSp new mod">
        <pc:chgData name="Jeffrey M. Colon" userId="615143b1-cdee-493d-9a9d-1565ce8666d9" providerId="ADAL" clId="{25DE05E0-D758-0E4F-8158-2CC02768E4B7}" dt="2022-03-30T20:15:56.660" v="211" actId="20577"/>
        <pc:sldMkLst>
          <pc:docMk/>
          <pc:sldMk cId="4113327327" sldId="341"/>
        </pc:sldMkLst>
        <pc:spChg chg="del">
          <ac:chgData name="Jeffrey M. Colon" userId="615143b1-cdee-493d-9a9d-1565ce8666d9" providerId="ADAL" clId="{25DE05E0-D758-0E4F-8158-2CC02768E4B7}" dt="2022-03-30T20:07:09.847" v="125"/>
          <ac:spMkLst>
            <pc:docMk/>
            <pc:sldMk cId="4113327327" sldId="341"/>
            <ac:spMk id="2" creationId="{A5A034BF-6202-A929-0E68-B67A5A31290E}"/>
          </ac:spMkLst>
        </pc:spChg>
        <pc:spChg chg="add del mod">
          <ac:chgData name="Jeffrey M. Colon" userId="615143b1-cdee-493d-9a9d-1565ce8666d9" providerId="ADAL" clId="{25DE05E0-D758-0E4F-8158-2CC02768E4B7}" dt="2022-03-30T20:15:56.660" v="211" actId="20577"/>
          <ac:spMkLst>
            <pc:docMk/>
            <pc:sldMk cId="4113327327" sldId="341"/>
            <ac:spMk id="3" creationId="{3B66435F-8876-49CF-5554-F4F4D992F1F8}"/>
          </ac:spMkLst>
        </pc:spChg>
        <pc:spChg chg="add del mod">
          <ac:chgData name="Jeffrey M. Colon" userId="615143b1-cdee-493d-9a9d-1565ce8666d9" providerId="ADAL" clId="{25DE05E0-D758-0E4F-8158-2CC02768E4B7}" dt="2022-03-30T20:10:26.575" v="151" actId="478"/>
          <ac:spMkLst>
            <pc:docMk/>
            <pc:sldMk cId="4113327327" sldId="341"/>
            <ac:spMk id="13" creationId="{3B608481-3512-D4FC-CEE0-06835570D800}"/>
          </ac:spMkLst>
        </pc:spChg>
        <pc:picChg chg="add mod">
          <ac:chgData name="Jeffrey M. Colon" userId="615143b1-cdee-493d-9a9d-1565ce8666d9" providerId="ADAL" clId="{25DE05E0-D758-0E4F-8158-2CC02768E4B7}" dt="2022-03-30T20:07:27.659" v="129" actId="14100"/>
          <ac:picMkLst>
            <pc:docMk/>
            <pc:sldMk cId="4113327327" sldId="341"/>
            <ac:picMk id="7" creationId="{16417F0B-2031-E199-8D8F-C43ED39B9452}"/>
          </ac:picMkLst>
        </pc:picChg>
        <pc:picChg chg="add mod">
          <ac:chgData name="Jeffrey M. Colon" userId="615143b1-cdee-493d-9a9d-1565ce8666d9" providerId="ADAL" clId="{25DE05E0-D758-0E4F-8158-2CC02768E4B7}" dt="2022-03-30T20:10:06.634" v="137" actId="14100"/>
          <ac:picMkLst>
            <pc:docMk/>
            <pc:sldMk cId="4113327327" sldId="341"/>
            <ac:picMk id="11" creationId="{B63B4F20-75B7-284B-C8A1-06C545F03508}"/>
          </ac:picMkLst>
        </pc:picChg>
        <pc:cxnChg chg="add">
          <ac:chgData name="Jeffrey M. Colon" userId="615143b1-cdee-493d-9a9d-1565ce8666d9" providerId="ADAL" clId="{25DE05E0-D758-0E4F-8158-2CC02768E4B7}" dt="2022-03-30T20:09:51.113" v="130" actId="11529"/>
          <ac:cxnSpMkLst>
            <pc:docMk/>
            <pc:sldMk cId="4113327327" sldId="341"/>
            <ac:cxnSpMk id="9" creationId="{555C9492-7904-6E36-853E-49496893AEA0}"/>
          </ac:cxnSpMkLst>
        </pc:cxnChg>
      </pc:sldChg>
      <pc:sldMasterChg chg="modSp mod">
        <pc:chgData name="Jeffrey M. Colon" userId="615143b1-cdee-493d-9a9d-1565ce8666d9" providerId="ADAL" clId="{25DE05E0-D758-0E4F-8158-2CC02768E4B7}" dt="2022-03-20T19:21:57.937" v="1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5DE05E0-D758-0E4F-8158-2CC02768E4B7}" dt="2022-03-20T19:21:57.937" v="10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  <pc:docChgLst>
    <pc:chgData name="Jeffrey M. Colon" userId="615143b1-cdee-493d-9a9d-1565ce8666d9" providerId="ADAL" clId="{2D5454F0-7055-7D41-AD1E-466047F50064}"/>
    <pc:docChg chg="undo custSel modSld modMainMaster modNotesMaster">
      <pc:chgData name="Jeffrey M. Colon" userId="615143b1-cdee-493d-9a9d-1565ce8666d9" providerId="ADAL" clId="{2D5454F0-7055-7D41-AD1E-466047F50064}" dt="2021-04-09T16:39:36.803" v="146" actId="20577"/>
      <pc:docMkLst>
        <pc:docMk/>
      </pc:docMkLst>
      <pc:sldChg chg="modAnim">
        <pc:chgData name="Jeffrey M. Colon" userId="615143b1-cdee-493d-9a9d-1565ce8666d9" providerId="ADAL" clId="{2D5454F0-7055-7D41-AD1E-466047F50064}" dt="2021-03-12T15:11:56.133" v="1"/>
        <pc:sldMkLst>
          <pc:docMk/>
          <pc:sldMk cId="1455346110" sldId="305"/>
        </pc:sldMkLst>
      </pc:sldChg>
      <pc:sldChg chg="modSp modAnim">
        <pc:chgData name="Jeffrey M. Colon" userId="615143b1-cdee-493d-9a9d-1565ce8666d9" providerId="ADAL" clId="{2D5454F0-7055-7D41-AD1E-466047F50064}" dt="2021-03-12T15:28:22.699" v="50" actId="403"/>
        <pc:sldMkLst>
          <pc:docMk/>
          <pc:sldMk cId="1656343023" sldId="310"/>
        </pc:sldMkLst>
        <pc:spChg chg="mod">
          <ac:chgData name="Jeffrey M. Colon" userId="615143b1-cdee-493d-9a9d-1565ce8666d9" providerId="ADAL" clId="{2D5454F0-7055-7D41-AD1E-466047F50064}" dt="2021-03-12T15:28:22.699" v="50" actId="403"/>
          <ac:spMkLst>
            <pc:docMk/>
            <pc:sldMk cId="1656343023" sldId="310"/>
            <ac:spMk id="43012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15:25.205" v="107" actId="20577"/>
        <pc:sldMkLst>
          <pc:docMk/>
          <pc:sldMk cId="326671500" sldId="311"/>
        </pc:sldMkLst>
        <pc:spChg chg="mod">
          <ac:chgData name="Jeffrey M. Colon" userId="615143b1-cdee-493d-9a9d-1565ce8666d9" providerId="ADAL" clId="{2D5454F0-7055-7D41-AD1E-466047F50064}" dt="2021-03-12T21:15:25.205" v="107" actId="20577"/>
          <ac:spMkLst>
            <pc:docMk/>
            <pc:sldMk cId="326671500" sldId="311"/>
            <ac:spMk id="44036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15:20:06.089" v="36" actId="14"/>
        <pc:sldMkLst>
          <pc:docMk/>
          <pc:sldMk cId="2004698241" sldId="315"/>
        </pc:sldMkLst>
        <pc:spChg chg="mod">
          <ac:chgData name="Jeffrey M. Colon" userId="615143b1-cdee-493d-9a9d-1565ce8666d9" providerId="ADAL" clId="{2D5454F0-7055-7D41-AD1E-466047F50064}" dt="2021-03-12T15:20:06.089" v="36" actId="14"/>
          <ac:spMkLst>
            <pc:docMk/>
            <pc:sldMk cId="2004698241" sldId="315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13:46.413" v="3" actId="113"/>
          <ac:spMkLst>
            <pc:docMk/>
            <pc:sldMk cId="2004698241" sldId="315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23:11.939" v="108" actId="20577"/>
        <pc:sldMkLst>
          <pc:docMk/>
          <pc:sldMk cId="834087899" sldId="316"/>
        </pc:sldMkLst>
        <pc:spChg chg="mod">
          <ac:chgData name="Jeffrey M. Colon" userId="615143b1-cdee-493d-9a9d-1565ce8666d9" providerId="ADAL" clId="{2D5454F0-7055-7D41-AD1E-466047F50064}" dt="2021-03-12T21:23:11.939" v="108" actId="20577"/>
          <ac:spMkLst>
            <pc:docMk/>
            <pc:sldMk cId="834087899" sldId="31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2D5454F0-7055-7D41-AD1E-466047F50064}" dt="2021-03-12T15:27:22.343" v="47"/>
        <pc:sldMkLst>
          <pc:docMk/>
          <pc:sldMk cId="1542621279" sldId="317"/>
        </pc:sldMkLst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9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21:12:48.457" v="100" actId="20577"/>
        <pc:sldMkLst>
          <pc:docMk/>
          <pc:sldMk cId="648873245" sldId="318"/>
        </pc:sldMkLst>
        <pc:spChg chg="mod">
          <ac:chgData name="Jeffrey M. Colon" userId="615143b1-cdee-493d-9a9d-1565ce8666d9" providerId="ADAL" clId="{2D5454F0-7055-7D41-AD1E-466047F50064}" dt="2021-03-12T21:12:48.457" v="100" actId="20577"/>
          <ac:spMkLst>
            <pc:docMk/>
            <pc:sldMk cId="648873245" sldId="31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4-09T16:39:36.803" v="146" actId="20577"/>
        <pc:sldMkLst>
          <pc:docMk/>
          <pc:sldMk cId="1980450586" sldId="319"/>
        </pc:sldMkLst>
        <pc:spChg chg="mod">
          <ac:chgData name="Jeffrey M. Colon" userId="615143b1-cdee-493d-9a9d-1565ce8666d9" providerId="ADAL" clId="{2D5454F0-7055-7D41-AD1E-466047F50064}" dt="2021-04-09T16:39:36.803" v="146" actId="20577"/>
          <ac:spMkLst>
            <pc:docMk/>
            <pc:sldMk cId="1980450586" sldId="319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33.874" v="57"/>
        <pc:sldMkLst>
          <pc:docMk/>
          <pc:sldMk cId="1583954049" sldId="320"/>
        </pc:sldMkLst>
      </pc:sldChg>
      <pc:sldChg chg="modSp mod">
        <pc:chgData name="Jeffrey M. Colon" userId="615143b1-cdee-493d-9a9d-1565ce8666d9" providerId="ADAL" clId="{2D5454F0-7055-7D41-AD1E-466047F50064}" dt="2021-03-12T21:25:51.333" v="127" actId="20577"/>
        <pc:sldMkLst>
          <pc:docMk/>
          <pc:sldMk cId="270308837" sldId="322"/>
        </pc:sldMkLst>
        <pc:spChg chg="mod">
          <ac:chgData name="Jeffrey M. Colon" userId="615143b1-cdee-493d-9a9d-1565ce8666d9" providerId="ADAL" clId="{2D5454F0-7055-7D41-AD1E-466047F50064}" dt="2021-03-12T21:25:51.333" v="127" actId="20577"/>
          <ac:spMkLst>
            <pc:docMk/>
            <pc:sldMk cId="270308837" sldId="322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51.952" v="58"/>
        <pc:sldMkLst>
          <pc:docMk/>
          <pc:sldMk cId="1152710054" sldId="323"/>
        </pc:sldMkLst>
      </pc:sldChg>
      <pc:sldChg chg="modSp">
        <pc:chgData name="Jeffrey M. Colon" userId="615143b1-cdee-493d-9a9d-1565ce8666d9" providerId="ADAL" clId="{2D5454F0-7055-7D41-AD1E-466047F50064}" dt="2021-03-12T15:32:20.570" v="59" actId="113"/>
        <pc:sldMkLst>
          <pc:docMk/>
          <pc:sldMk cId="1875933736" sldId="325"/>
        </pc:sldMkLst>
        <pc:spChg chg="mod">
          <ac:chgData name="Jeffrey M. Colon" userId="615143b1-cdee-493d-9a9d-1565ce8666d9" providerId="ADAL" clId="{2D5454F0-7055-7D41-AD1E-466047F50064}" dt="2021-03-12T15:32:20.570" v="59" actId="113"/>
          <ac:spMkLst>
            <pc:docMk/>
            <pc:sldMk cId="1875933736" sldId="32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3-12T15:32:39.180" v="60" actId="113"/>
        <pc:sldMkLst>
          <pc:docMk/>
          <pc:sldMk cId="1610879345" sldId="326"/>
        </pc:sldMkLst>
        <pc:spChg chg="mod">
          <ac:chgData name="Jeffrey M. Colon" userId="615143b1-cdee-493d-9a9d-1565ce8666d9" providerId="ADAL" clId="{2D5454F0-7055-7D41-AD1E-466047F50064}" dt="2021-03-12T15:32:39.180" v="60" actId="113"/>
          <ac:spMkLst>
            <pc:docMk/>
            <pc:sldMk cId="1610879345" sldId="326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18.582" v="56"/>
        <pc:sldMkLst>
          <pc:docMk/>
          <pc:sldMk cId="933021671" sldId="327"/>
        </pc:sldMkLst>
      </pc:sldChg>
      <pc:sldChg chg="modSp modAnim">
        <pc:chgData name="Jeffrey M. Colon" userId="615143b1-cdee-493d-9a9d-1565ce8666d9" providerId="ADAL" clId="{2D5454F0-7055-7D41-AD1E-466047F50064}" dt="2021-03-12T15:33:25.447" v="64" actId="403"/>
        <pc:sldMkLst>
          <pc:docMk/>
          <pc:sldMk cId="2895001178" sldId="329"/>
        </pc:sldMkLst>
        <pc:spChg chg="mod">
          <ac:chgData name="Jeffrey M. Colon" userId="615143b1-cdee-493d-9a9d-1565ce8666d9" providerId="ADAL" clId="{2D5454F0-7055-7D41-AD1E-466047F50064}" dt="2021-03-12T15:33:25.447" v="64" actId="403"/>
          <ac:spMkLst>
            <pc:docMk/>
            <pc:sldMk cId="2895001178" sldId="329"/>
            <ac:spMk id="2" creationId="{73FFC8C2-A8FD-C54C-8956-87FBB832087E}"/>
          </ac:spMkLst>
        </pc:spChg>
      </pc:sldChg>
      <pc:sldChg chg="modSp mod">
        <pc:chgData name="Jeffrey M. Colon" userId="615143b1-cdee-493d-9a9d-1565ce8666d9" providerId="ADAL" clId="{2D5454F0-7055-7D41-AD1E-466047F50064}" dt="2021-04-09T14:56:20.541" v="142" actId="20577"/>
        <pc:sldMkLst>
          <pc:docMk/>
          <pc:sldMk cId="279183491" sldId="338"/>
        </pc:sldMkLst>
        <pc:spChg chg="mod">
          <ac:chgData name="Jeffrey M. Colon" userId="615143b1-cdee-493d-9a9d-1565ce8666d9" providerId="ADAL" clId="{2D5454F0-7055-7D41-AD1E-466047F50064}" dt="2021-04-09T14:56:20.541" v="14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 mod">
        <pc:chgData name="Jeffrey M. Colon" userId="615143b1-cdee-493d-9a9d-1565ce8666d9" providerId="ADAL" clId="{2D5454F0-7055-7D41-AD1E-466047F50064}" dt="2021-04-09T14:55:50.852" v="13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D5454F0-7055-7D41-AD1E-466047F50064}" dt="2021-04-09T14:55:50.852" v="13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D5454F0-7055-7D41-AD1E-466047F50064}" dt="2021-03-12T15:52:49.591" v="77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D5454F0-7055-7D41-AD1E-466047F50064}" dt="2021-03-12T15:52:49.591" v="77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_TaxAcq_22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section 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liquidates T (</a:t>
            </a:r>
            <a:r>
              <a:rPr lang="en-US" altLang="en-US" sz="2800" dirty="0"/>
              <a:t>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i="1" dirty="0" err="1"/>
              <a:t>Kimbell</a:t>
            </a:r>
            <a:r>
              <a:rPr lang="en-US" sz="2800" i="1" dirty="0"/>
              <a:t>-Diamond Milling Co. v. CIR</a:t>
            </a:r>
            <a:r>
              <a:rPr lang="en-US" sz="2800" dirty="0"/>
              <a:t>, 14 TC 74 (1950), </a:t>
            </a:r>
            <a:r>
              <a:rPr lang="en-US" sz="2800" i="1" dirty="0"/>
              <a:t>aff’d per </a:t>
            </a:r>
            <a:r>
              <a:rPr lang="en-US" sz="2800" i="1" dirty="0" err="1"/>
              <a:t>curiam</a:t>
            </a:r>
            <a:r>
              <a:rPr lang="en-US" sz="2800" dirty="0"/>
              <a:t>, 187 F.2d 718 (5</a:t>
            </a:r>
            <a:r>
              <a:rPr lang="en-US" sz="2800" baseline="30000" dirty="0"/>
              <a:t>th</a:t>
            </a:r>
            <a:r>
              <a:rPr lang="en-US" sz="2800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Under </a:t>
            </a:r>
            <a:r>
              <a:rPr lang="en-US" sz="2800" b="1" dirty="0"/>
              <a:t>former §334(b)(2), </a:t>
            </a:r>
            <a:r>
              <a:rPr lang="en-US" sz="2800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sz="2800" b="1" dirty="0"/>
              <a:t>T generally didn’t recognize G/L on the deemed sale of its assets.</a:t>
            </a:r>
          </a:p>
          <a:p>
            <a:pPr lvl="1"/>
            <a:r>
              <a:rPr lang="en-US" sz="2400" dirty="0"/>
              <a:t>T SHs taxed on G/L from sale of shares, but</a:t>
            </a:r>
          </a:p>
          <a:p>
            <a:pPr lvl="1"/>
            <a:r>
              <a:rPr lang="en-US" sz="2400" dirty="0"/>
              <a:t>P got a SUB in assets w/out any corporate-level tax and didn’t inherit T’s E&amp;Ps and other tax attributes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338(a) and 338(g)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</a:t>
            </a:r>
            <a:r>
              <a:rPr lang="en-US" sz="2000"/>
              <a:t>asset with </a:t>
            </a:r>
            <a:r>
              <a:rPr lang="en-US" sz="2000" dirty="0"/>
              <a:t>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Old</a:t>
            </a:r>
            <a:r>
              <a:rPr lang="en-US" sz="2800" dirty="0"/>
              <a:t> T’s tax attributes, </a:t>
            </a:r>
            <a:r>
              <a:rPr lang="en-US" sz="2800" i="1" dirty="0"/>
              <a:t>e.g., </a:t>
            </a:r>
            <a:r>
              <a:rPr lang="en-US" sz="2800" dirty="0"/>
              <a:t>NOLs, CLCOs, E&amp;Ps, and FTCs, disappear. Reg. §1.338-1(b)(1).</a:t>
            </a:r>
          </a:p>
          <a:p>
            <a:r>
              <a:rPr lang="en-US" sz="2800" i="1" dirty="0"/>
              <a:t>Old </a:t>
            </a:r>
            <a:r>
              <a:rPr lang="en-US" sz="2800" dirty="0"/>
              <a:t>T’s attributes (</a:t>
            </a:r>
            <a:r>
              <a:rPr lang="en-US" sz="2800" u="sng" dirty="0"/>
              <a:t>but </a:t>
            </a:r>
            <a:r>
              <a:rPr lang="en-US" sz="2800" b="1" u="sng" dirty="0"/>
              <a:t>not P’s</a:t>
            </a:r>
            <a:r>
              <a:rPr lang="en-US" sz="2800" dirty="0"/>
              <a:t>), such as NOLs, can be used to offset gain arising from the §338(g) election.  </a:t>
            </a:r>
          </a:p>
          <a:p>
            <a:pPr lvl="1"/>
            <a:r>
              <a:rPr lang="en-US" sz="2400" dirty="0"/>
              <a:t>If T is part of a consolidated group, any NOLs of T’s parent </a:t>
            </a:r>
            <a:r>
              <a:rPr lang="en-US" sz="2400" b="1" dirty="0"/>
              <a:t>can’t</a:t>
            </a:r>
            <a:r>
              <a:rPr lang="en-US" sz="2400" dirty="0"/>
              <a:t> be used to shelter any §388 gain. §338(h)(9); Reg. §1.338-1(b)(3)(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800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sz="2800" dirty="0"/>
              <a:t>AGUB is allocated among new T’s assets under the rules of Reg. §1.338-6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that T is part of the S-T consolidated group, and that the T shares and T assets are appreciated.  If P buys the T shares and does </a:t>
            </a:r>
            <a:r>
              <a:rPr lang="en-US" sz="2800" b="1" dirty="0"/>
              <a:t>not </a:t>
            </a:r>
            <a:r>
              <a:rPr lang="en-US" sz="2800" dirty="0"/>
              <a:t>make a §338(g) election:</a:t>
            </a:r>
          </a:p>
          <a:p>
            <a:pPr lvl="1"/>
            <a:r>
              <a:rPr lang="en-US" sz="2400" dirty="0"/>
              <a:t>S will recognize gain on the sale of the T shares</a:t>
            </a:r>
          </a:p>
          <a:p>
            <a:pPr lvl="1"/>
            <a:r>
              <a:rPr lang="en-US" sz="2400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800" dirty="0"/>
              <a:t>Consider the following alternatives: </a:t>
            </a:r>
          </a:p>
          <a:p>
            <a:pPr lvl="1"/>
            <a:r>
              <a:rPr lang="en-US" sz="2400" dirty="0"/>
              <a:t>T sells assets directly to P and then T liquidates.</a:t>
            </a:r>
          </a:p>
          <a:p>
            <a:pPr lvl="2"/>
            <a:r>
              <a:rPr lang="en-US" sz="2400" dirty="0"/>
              <a:t>T would recognize G, but the liquidation would be tax-free to S.</a:t>
            </a:r>
          </a:p>
          <a:p>
            <a:pPr lvl="1"/>
            <a:r>
              <a:rPr lang="en-US" sz="2400" dirty="0"/>
              <a:t>T liquidates and S sells T assets to P</a:t>
            </a:r>
          </a:p>
          <a:p>
            <a:pPr lvl="2"/>
            <a:r>
              <a:rPr lang="en-US" sz="2400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 is a subsidiary in a consolidated group (or an affiliated group that doesn’t file a consolidated return), a </a:t>
            </a:r>
            <a:r>
              <a:rPr lang="en-US" sz="3200" b="1" dirty="0"/>
              <a:t>joint election </a:t>
            </a:r>
            <a:r>
              <a:rPr lang="en-US" sz="3200" dirty="0"/>
              <a:t>can be made to treat T as if it sold all its assets for their FMV to a “new” T, and then transferred the consideration to T’s old parent in a deemed liquidation.  </a:t>
            </a:r>
          </a:p>
          <a:p>
            <a:r>
              <a:rPr lang="en-US" sz="3200" b="1" dirty="0"/>
              <a:t>Result </a:t>
            </a:r>
            <a:r>
              <a:rPr lang="en-US" sz="3200" dirty="0"/>
              <a:t>of a §338(h)(10) election: </a:t>
            </a:r>
            <a:r>
              <a:rPr lang="en-US" sz="3200" b="1" dirty="0"/>
              <a:t>G/L recognized by T, but selling parent doesn’t recognize G/L.</a:t>
            </a:r>
          </a:p>
          <a:p>
            <a:r>
              <a:rPr lang="en-US" sz="3200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§1.338(h)(10)-1(d)(3)(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662077F-7B47-EA07-EE2F-2358C63BD102}"/>
              </a:ext>
            </a:extLst>
          </p:cNvPr>
          <p:cNvSpPr/>
          <p:nvPr/>
        </p:nvSpPr>
        <p:spPr>
          <a:xfrm>
            <a:off x="5710800" y="5032183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417F0B-2031-E199-8D8F-C43ED39B9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736217"/>
            <a:ext cx="11277600" cy="15710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B66435F-8876-49CF-5554-F4F4D992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Celestica 20-F (3/14/22) (top) and </a:t>
            </a:r>
            <a:r>
              <a:rPr lang="en-US" dirty="0" err="1"/>
              <a:t>Waldencast</a:t>
            </a:r>
            <a:r>
              <a:rPr lang="en-US" dirty="0"/>
              <a:t> </a:t>
            </a:r>
            <a:r>
              <a:rPr lang="en-US" dirty="0" err="1"/>
              <a:t>Acq</a:t>
            </a:r>
            <a:r>
              <a:rPr lang="en-US" dirty="0"/>
              <a:t> Corp F-4/A (3/21/22) (bottom)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8CDFC-D55F-66CB-1AB3-C2EEFEB95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5871-99EF-877E-F991-C6FD9D1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C9492-7904-6E36-853E-49496893AEA0}"/>
              </a:ext>
            </a:extLst>
          </p:cNvPr>
          <p:cNvCxnSpPr/>
          <p:nvPr/>
        </p:nvCxnSpPr>
        <p:spPr>
          <a:xfrm>
            <a:off x="606056" y="2828260"/>
            <a:ext cx="113449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B63B4F20-75B7-284B-C8A1-06C545F0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7" y="3117427"/>
            <a:ext cx="11587787" cy="27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2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 §338(e) and (f), P can be </a:t>
            </a:r>
            <a:r>
              <a:rPr lang="en-US" sz="2800" b="1" dirty="0"/>
              <a:t>required</a:t>
            </a:r>
            <a:r>
              <a:rPr lang="en-US" sz="2800" dirty="0"/>
              <a:t> to take a COB in T assets purchased by P if P acquires T stock and does not make a §338(g) or §338(h)(10) election.  These rules apply in </a:t>
            </a:r>
            <a:r>
              <a:rPr lang="en-US" sz="2800" b="1" dirty="0"/>
              <a:t>only narrow situations </a:t>
            </a:r>
            <a:r>
              <a:rPr lang="en-US" sz="2800" dirty="0"/>
              <a:t>(</a:t>
            </a:r>
            <a:r>
              <a:rPr lang="en-US" sz="2800" i="1" dirty="0"/>
              <a:t>see </a:t>
            </a:r>
            <a:r>
              <a:rPr lang="en-US" sz="2800" dirty="0"/>
              <a:t>Reg. §1.338-8(a)(1)-(4)):</a:t>
            </a:r>
          </a:p>
          <a:p>
            <a:pPr lvl="1"/>
            <a:r>
              <a:rPr lang="en-US" sz="2400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sz="2400" dirty="0"/>
              <a:t>T is not a member of a consolidated group but one </a:t>
            </a:r>
            <a:r>
              <a:rPr lang="en-US" sz="2400" dirty="0" err="1"/>
              <a:t>corp</a:t>
            </a:r>
            <a:r>
              <a:rPr lang="en-US" sz="2400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sz="2400" b="1" dirty="0"/>
              <a:t>QUERY:  Why is this provision needed? </a:t>
            </a:r>
          </a:p>
          <a:p>
            <a:pPr lvl="1"/>
            <a:r>
              <a:rPr lang="en-US" sz="2400" dirty="0"/>
              <a:t>A T affiliate (T is a US </a:t>
            </a:r>
            <a:r>
              <a:rPr lang="en-US" sz="2400" dirty="0" err="1"/>
              <a:t>corp</a:t>
            </a:r>
            <a:r>
              <a:rPr lang="en-US" sz="2400" dirty="0"/>
              <a:t>) is a CFC and sells an asset to P that gives rise to subpart F or a PFIC inclusion under §1293.  </a:t>
            </a:r>
            <a:r>
              <a:rPr lang="en-US" sz="2400" i="1" dirty="0"/>
              <a:t>See </a:t>
            </a:r>
            <a:r>
              <a:rPr lang="en-US" sz="2400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§336(e) authorizes the issuance of regulations permitting the </a:t>
            </a:r>
            <a:r>
              <a:rPr lang="en-US" sz="2800" b="1" i="1" dirty="0"/>
              <a:t>unilateral</a:t>
            </a:r>
            <a:r>
              <a:rPr lang="en-US" sz="2800" b="1" dirty="0"/>
              <a:t> election by S </a:t>
            </a:r>
            <a:r>
              <a:rPr lang="en-US" sz="2800" dirty="0"/>
              <a:t>to treat the </a:t>
            </a:r>
            <a:r>
              <a:rPr lang="en-US" sz="2800" b="1" u="sng" dirty="0"/>
              <a:t>sale </a:t>
            </a:r>
            <a:r>
              <a:rPr lang="en-US" sz="2800" b="1" dirty="0"/>
              <a:t>of stock </a:t>
            </a:r>
            <a:r>
              <a:rPr lang="en-US" sz="2800" dirty="0"/>
              <a:t>of an 80% V&amp;&amp;V company as the </a:t>
            </a:r>
            <a:r>
              <a:rPr lang="en-US" sz="2800" b="1" dirty="0"/>
              <a:t>sale of assets </a:t>
            </a:r>
            <a:r>
              <a:rPr lang="en-US" sz="2800" dirty="0"/>
              <a:t>of the sold company and </a:t>
            </a:r>
            <a:r>
              <a:rPr lang="en-US" sz="2800" b="1" dirty="0"/>
              <a:t>no gain is recognized on the sale of the stock.</a:t>
            </a:r>
          </a:p>
          <a:p>
            <a:pPr lvl="1"/>
            <a:r>
              <a:rPr lang="en-US" sz="2400" b="1" dirty="0"/>
              <a:t>22 years </a:t>
            </a:r>
            <a:r>
              <a:rPr lang="en-US" sz="2400" dirty="0"/>
              <a:t>after the enactment of §336(e), proposed regulations were issued in 2008 and finalized in 2013.</a:t>
            </a:r>
          </a:p>
          <a:p>
            <a:pPr lvl="1"/>
            <a:r>
              <a:rPr lang="en-US" sz="2400" dirty="0"/>
              <a:t>Principles of §338(h)(10) employed—T deemed to sell assets while owned by S and then liquidate into S</a:t>
            </a:r>
          </a:p>
          <a:p>
            <a:pPr lvl="1"/>
            <a:r>
              <a:rPr lang="en-US" sz="2400" dirty="0"/>
              <a:t>§336(e) not applicable to QSP</a:t>
            </a:r>
          </a:p>
          <a:p>
            <a:pPr lvl="1"/>
            <a:r>
              <a:rPr lang="en-US" sz="2400" dirty="0"/>
              <a:t>Can apply to S Corps, but does not apply if either T or seller is a foreign corporation</a:t>
            </a:r>
          </a:p>
          <a:p>
            <a:r>
              <a:rPr lang="en-US" sz="2800" dirty="0"/>
              <a:t>Seller must  meet the 80% V&amp;&amp;V test and must </a:t>
            </a:r>
            <a:r>
              <a:rPr lang="en-US" sz="2800" b="1" dirty="0"/>
              <a:t>sell</a:t>
            </a:r>
            <a:r>
              <a:rPr lang="en-US" sz="2800" dirty="0"/>
              <a:t>, </a:t>
            </a:r>
            <a:r>
              <a:rPr lang="en-US" sz="2800" b="1" dirty="0"/>
              <a:t>exchange</a:t>
            </a:r>
            <a:r>
              <a:rPr lang="en-US" sz="2800" dirty="0"/>
              <a:t>, or </a:t>
            </a:r>
            <a:r>
              <a:rPr lang="en-US" sz="2800" b="1" dirty="0"/>
              <a:t>distribute</a:t>
            </a:r>
            <a:r>
              <a:rPr lang="en-US" sz="2800" dirty="0"/>
              <a:t> all such stock meeting the V&amp;V test </a:t>
            </a:r>
            <a:r>
              <a:rPr lang="en-US" sz="2800" i="1" dirty="0"/>
              <a:t>(</a:t>
            </a:r>
            <a:r>
              <a:rPr lang="en-US" sz="2800" b="1" i="1" dirty="0"/>
              <a:t>qualified stock disposition</a:t>
            </a:r>
            <a:r>
              <a:rPr lang="en-US" sz="2800" i="1" dirty="0"/>
              <a:t>);</a:t>
            </a:r>
            <a:r>
              <a:rPr lang="en-US" sz="2800" dirty="0"/>
              <a:t> possible to retain some stock</a:t>
            </a:r>
          </a:p>
          <a:p>
            <a:pPr lvl="1"/>
            <a:r>
              <a:rPr lang="en-US" sz="2400" dirty="0"/>
              <a:t>Disposition can be any combination of sale, exchange, or distribution</a:t>
            </a:r>
          </a:p>
          <a:p>
            <a:r>
              <a:rPr lang="en-US" sz="2800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sz="2800" dirty="0"/>
              <a:t>Losses can be recognized but only up to the gains recognized.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sz="2800" dirty="0"/>
              <a:t>P owns 100% of T stock. T’s assets, Land1 (AB=5k; FMV=7k); and Land2 (AB=4k; FMV=3k). Parent sells all 100 shares of Target stock to A for 10k and makes a §336(e) election.</a:t>
            </a:r>
          </a:p>
          <a:p>
            <a:pPr algn="l" fontAlgn="base"/>
            <a:r>
              <a:rPr lang="en-US" sz="2800" dirty="0"/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sz="2800" dirty="0"/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sz="2800" dirty="0"/>
              <a:t>Old T is treated as liquidating into P immediately thereafter, distributing the 10k deemed received in exchange for Land1 and Land2 in a transaction qualifying under §332. Parent recognizes no gain or loss on the liquidation. </a:t>
            </a:r>
          </a:p>
          <a:p>
            <a:pPr algn="l" fontAlgn="base"/>
            <a:r>
              <a:rPr lang="en-US" sz="2800" dirty="0"/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</a:t>
            </a:r>
            <a:r>
              <a:rPr lang="en-US" sz="2800" strike="sngStrike" dirty="0"/>
              <a:t>100</a:t>
            </a:r>
            <a:r>
              <a:rPr lang="en-US" sz="2800" dirty="0"/>
              <a:t> 80%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</a:t>
            </a:r>
            <a:r>
              <a:rPr lang="en-US" strike="sngStrike" dirty="0"/>
              <a:t>100</a:t>
            </a:r>
            <a:r>
              <a:rPr lang="en-US" dirty="0"/>
              <a:t> 80%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>
            <a:extLst>
              <a:ext uri="{FF2B5EF4-FFF2-40B4-BE49-F238E27FC236}">
                <a16:creationId xmlns:a16="http://schemas.microsoft.com/office/drawing/2014/main" id="{8A716CB7-6A6C-5411-F73B-629CC3CFF0F6}"/>
              </a:ext>
            </a:extLst>
          </p:cNvPr>
          <p:cNvSpPr/>
          <p:nvPr/>
        </p:nvSpPr>
        <p:spPr>
          <a:xfrm>
            <a:off x="9723744" y="4763882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  <p:bldP spid="84" grpId="0" animBg="1"/>
      <p:bldP spid="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66284"/>
              </p:ext>
            </p:extLst>
          </p:nvPr>
        </p:nvGraphicFramePr>
        <p:xfrm>
          <a:off x="512064" y="567983"/>
          <a:ext cx="10280853" cy="497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4119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537949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2005878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29537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263250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2040120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52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70013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529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702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Seller computes G/L on each asset sold.</a:t>
            </a:r>
          </a:p>
          <a:p>
            <a:endParaRPr lang="en-US" sz="2800" dirty="0"/>
          </a:p>
          <a:p>
            <a:r>
              <a:rPr lang="en-US" sz="2800" dirty="0"/>
              <a:t>Buyer must allocate purchase price to each asset purchased for purposes of determining future  depreciation, deductions, income, gain, and loss.</a:t>
            </a:r>
          </a:p>
          <a:p>
            <a:endParaRPr lang="en-US" sz="2800" dirty="0"/>
          </a:p>
          <a:p>
            <a:r>
              <a:rPr lang="en-US" sz="2800" dirty="0"/>
              <a:t>When can conflicts between Buyer and Seller arise?</a:t>
            </a:r>
          </a:p>
          <a:p>
            <a:pPr lvl="1"/>
            <a:r>
              <a:rPr lang="en-US" sz="2400" dirty="0"/>
              <a:t>Seller’s concerns?</a:t>
            </a:r>
          </a:p>
          <a:p>
            <a:pPr lvl="1"/>
            <a:r>
              <a:rPr lang="en-US" sz="2400" dirty="0"/>
              <a:t>Buyer’s concerns?</a:t>
            </a:r>
          </a:p>
          <a:p>
            <a:pPr lvl="1"/>
            <a:endParaRPr lang="en-US" sz="2400" dirty="0"/>
          </a:p>
          <a:p>
            <a:r>
              <a:rPr lang="en-US" sz="2800" dirty="0"/>
              <a:t>What’s the </a:t>
            </a:r>
            <a:r>
              <a:rPr lang="en-US" sz="2800" i="1" dirty="0"/>
              <a:t>Danielson </a:t>
            </a:r>
            <a:r>
              <a:rPr lang="en-US" sz="2800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22220</TotalTime>
  <Words>3707</Words>
  <Application>Microsoft Macintosh PowerPoint</Application>
  <PresentationFormat>Widescreen</PresentationFormat>
  <Paragraphs>430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Taxable Corporate Acquisitions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Sections 338(a) and 338(g)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Celestica 20-F (3/14/22) (top) and Waldencast Acq Corp F-4/A (3/21/22) (bottom) 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 80%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424</cp:revision>
  <cp:lastPrinted>2022-03-28T11:59:37Z</cp:lastPrinted>
  <dcterms:created xsi:type="dcterms:W3CDTF">2016-08-01T04:04:31Z</dcterms:created>
  <dcterms:modified xsi:type="dcterms:W3CDTF">2023-03-26T15:39:33Z</dcterms:modified>
</cp:coreProperties>
</file>