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8" r:id="rId34"/>
    <p:sldId id="303" r:id="rId35"/>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E0597-58D6-C344-94E2-448F876F0857}" v="48" dt="2023-01-27T19:41:54.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23"/>
    <p:restoredTop sz="94683"/>
  </p:normalViewPr>
  <p:slideViewPr>
    <p:cSldViewPr snapToGrid="0" snapToObjects="1">
      <p:cViewPr>
        <p:scale>
          <a:sx n="82" d="100"/>
          <a:sy n="82" d="100"/>
        </p:scale>
        <p:origin x="112" y="1480"/>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1/27/23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name="Worksheet" r:id="rId2" imgW="3479800" imgH="2108200" progId="Excel.Sheet.8">
                  <p:embed/>
                </p:oleObj>
              </mc:Choice>
              <mc:Fallback>
                <p:oleObj name="Worksheet" r:id="rId2"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3"/>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 are 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17364</TotalTime>
  <Words>4700</Words>
  <Application>Microsoft Macintosh PowerPoint</Application>
  <PresentationFormat>Widescreen</PresentationFormat>
  <Paragraphs>404</Paragraphs>
  <Slides>34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239</cp:revision>
  <cp:lastPrinted>2023-01-25T20:40:12Z</cp:lastPrinted>
  <dcterms:created xsi:type="dcterms:W3CDTF">2016-08-01T04:04:31Z</dcterms:created>
  <dcterms:modified xsi:type="dcterms:W3CDTF">2023-01-28T01:50:25Z</dcterms:modified>
</cp:coreProperties>
</file>