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8" r:id="rId2"/>
  </p:sldMasterIdLst>
  <p:notesMasterIdLst>
    <p:notesMasterId r:id="rId30"/>
  </p:notesMasterIdLst>
  <p:sldIdLst>
    <p:sldId id="303" r:id="rId3"/>
    <p:sldId id="256" r:id="rId4"/>
    <p:sldId id="257" r:id="rId5"/>
    <p:sldId id="279" r:id="rId6"/>
    <p:sldId id="275" r:id="rId7"/>
    <p:sldId id="280" r:id="rId8"/>
    <p:sldId id="281" r:id="rId9"/>
    <p:sldId id="284" r:id="rId10"/>
    <p:sldId id="283" r:id="rId11"/>
    <p:sldId id="286" r:id="rId12"/>
    <p:sldId id="264" r:id="rId13"/>
    <p:sldId id="266" r:id="rId14"/>
    <p:sldId id="289" r:id="rId15"/>
    <p:sldId id="290" r:id="rId16"/>
    <p:sldId id="291" r:id="rId17"/>
    <p:sldId id="287" r:id="rId18"/>
    <p:sldId id="288" r:id="rId19"/>
    <p:sldId id="304" r:id="rId20"/>
    <p:sldId id="293" r:id="rId21"/>
    <p:sldId id="292" r:id="rId22"/>
    <p:sldId id="305" r:id="rId23"/>
    <p:sldId id="294" r:id="rId24"/>
    <p:sldId id="295" r:id="rId25"/>
    <p:sldId id="298" r:id="rId26"/>
    <p:sldId id="299" r:id="rId27"/>
    <p:sldId id="302" r:id="rId28"/>
    <p:sldId id="300" r:id="rId2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6207"/>
    <p:restoredTop sz="96327"/>
  </p:normalViewPr>
  <p:slideViewPr>
    <p:cSldViewPr snapToGrid="0" snapToObjects="1">
      <p:cViewPr varScale="1">
        <p:scale>
          <a:sx n="125" d="100"/>
          <a:sy n="125" d="100"/>
        </p:scale>
        <p:origin x="1088" y="168"/>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658A43D-5735-1A4D-A444-89FE13F5433A}"/>
    <pc:docChg chg="modMainMaster">
      <pc:chgData name="Jeffrey M. Colon" userId="615143b1-cdee-493d-9a9d-1565ce8666d9" providerId="ADAL" clId="{F658A43D-5735-1A4D-A444-89FE13F5433A}" dt="2022-01-04T00:52:53.626" v="4" actId="20577"/>
      <pc:docMkLst>
        <pc:docMk/>
      </pc:docMkLst>
      <pc:sldMasterChg chg="modSp mod">
        <pc:chgData name="Jeffrey M. Colon" userId="615143b1-cdee-493d-9a9d-1565ce8666d9" providerId="ADAL" clId="{F658A43D-5735-1A4D-A444-89FE13F5433A}" dt="2022-01-04T00:52:53.626" v="4" actId="20577"/>
        <pc:sldMasterMkLst>
          <pc:docMk/>
          <pc:sldMasterMk cId="371776349" sldId="2147483660"/>
        </pc:sldMasterMkLst>
        <pc:spChg chg="mod">
          <ac:chgData name="Jeffrey M. Colon" userId="615143b1-cdee-493d-9a9d-1565ce8666d9" providerId="ADAL" clId="{F658A43D-5735-1A4D-A444-89FE13F5433A}" dt="2022-01-04T00:52:53.626" v="4" actId="20577"/>
          <ac:spMkLst>
            <pc:docMk/>
            <pc:sldMasterMk cId="371776349" sldId="2147483660"/>
            <ac:spMk id="9" creationId="{00000000-0000-0000-0000-000000000000}"/>
          </ac:spMkLst>
        </pc:spChg>
      </pc:sldMasterChg>
    </pc:docChg>
  </pc:docChgLst>
  <pc:docChgLst>
    <pc:chgData name="Jeffrey M. Colon" userId="615143b1-cdee-493d-9a9d-1565ce8666d9" providerId="ADAL" clId="{D2145EA3-2930-4B48-87A1-4E9C0D88B3CB}"/>
    <pc:docChg chg="undo custSel addSld modSld sldOrd modShowInfo">
      <pc:chgData name="Jeffrey M. Colon" userId="615143b1-cdee-493d-9a9d-1565ce8666d9" providerId="ADAL" clId="{D2145EA3-2930-4B48-87A1-4E9C0D88B3CB}" dt="2021-02-18T21:05:45.508" v="213" actId="2744"/>
      <pc:docMkLst>
        <pc:docMk/>
      </pc:docMkLst>
      <pc:sldChg chg="modSp">
        <pc:chgData name="Jeffrey M. Colon" userId="615143b1-cdee-493d-9a9d-1565ce8666d9" providerId="ADAL" clId="{D2145EA3-2930-4B48-87A1-4E9C0D88B3CB}" dt="2021-02-07T17:44:39.750" v="12" actId="20577"/>
        <pc:sldMkLst>
          <pc:docMk/>
          <pc:sldMk cId="1928858169" sldId="264"/>
        </pc:sldMkLst>
        <pc:spChg chg="mod">
          <ac:chgData name="Jeffrey M. Colon" userId="615143b1-cdee-493d-9a9d-1565ce8666d9" providerId="ADAL" clId="{D2145EA3-2930-4B48-87A1-4E9C0D88B3CB}" dt="2021-02-07T17:44:39.750" v="12" actId="20577"/>
          <ac:spMkLst>
            <pc:docMk/>
            <pc:sldMk cId="1928858169" sldId="264"/>
            <ac:spMk id="4" creationId="{00000000-0000-0000-0000-000000000000}"/>
          </ac:spMkLst>
        </pc:spChg>
      </pc:sldChg>
      <pc:sldChg chg="modSp ord modAnim">
        <pc:chgData name="Jeffrey M. Colon" userId="615143b1-cdee-493d-9a9d-1565ce8666d9" providerId="ADAL" clId="{D2145EA3-2930-4B48-87A1-4E9C0D88B3CB}" dt="2021-02-07T17:45:24.406" v="47" actId="20577"/>
        <pc:sldMkLst>
          <pc:docMk/>
          <pc:sldMk cId="937170187" sldId="289"/>
        </pc:sldMkLst>
        <pc:spChg chg="mod">
          <ac:chgData name="Jeffrey M. Colon" userId="615143b1-cdee-493d-9a9d-1565ce8666d9" providerId="ADAL" clId="{D2145EA3-2930-4B48-87A1-4E9C0D88B3CB}" dt="2021-02-07T17:45:24.406" v="47" actId="20577"/>
          <ac:spMkLst>
            <pc:docMk/>
            <pc:sldMk cId="937170187" sldId="289"/>
            <ac:spMk id="2" creationId="{00000000-0000-0000-0000-000000000000}"/>
          </ac:spMkLst>
        </pc:spChg>
      </pc:sldChg>
      <pc:sldChg chg="ord">
        <pc:chgData name="Jeffrey M. Colon" userId="615143b1-cdee-493d-9a9d-1565ce8666d9" providerId="ADAL" clId="{D2145EA3-2930-4B48-87A1-4E9C0D88B3CB}" dt="2021-02-07T17:44:18.786" v="1" actId="20578"/>
        <pc:sldMkLst>
          <pc:docMk/>
          <pc:sldMk cId="3239027678" sldId="290"/>
        </pc:sldMkLst>
      </pc:sldChg>
      <pc:sldChg chg="ord">
        <pc:chgData name="Jeffrey M. Colon" userId="615143b1-cdee-493d-9a9d-1565ce8666d9" providerId="ADAL" clId="{D2145EA3-2930-4B48-87A1-4E9C0D88B3CB}" dt="2021-02-07T17:46:26.273" v="48" actId="20578"/>
        <pc:sldMkLst>
          <pc:docMk/>
          <pc:sldMk cId="602949189" sldId="291"/>
        </pc:sldMkLst>
      </pc:sldChg>
      <pc:sldChg chg="modSp mod modAnim">
        <pc:chgData name="Jeffrey M. Colon" userId="615143b1-cdee-493d-9a9d-1565ce8666d9" providerId="ADAL" clId="{D2145EA3-2930-4B48-87A1-4E9C0D88B3CB}" dt="2021-02-16T20:37:15.732" v="212" actId="15"/>
        <pc:sldMkLst>
          <pc:docMk/>
          <pc:sldMk cId="44539067" sldId="292"/>
        </pc:sldMkLst>
        <pc:spChg chg="mod">
          <ac:chgData name="Jeffrey M. Colon" userId="615143b1-cdee-493d-9a9d-1565ce8666d9" providerId="ADAL" clId="{D2145EA3-2930-4B48-87A1-4E9C0D88B3CB}" dt="2021-02-16T20:37:15.732" v="212" actId="15"/>
          <ac:spMkLst>
            <pc:docMk/>
            <pc:sldMk cId="44539067" sldId="292"/>
            <ac:spMk id="2" creationId="{00000000-0000-0000-0000-000000000000}"/>
          </ac:spMkLst>
        </pc:spChg>
      </pc:sldChg>
      <pc:sldChg chg="modSp new mod">
        <pc:chgData name="Jeffrey M. Colon" userId="615143b1-cdee-493d-9a9d-1565ce8666d9" providerId="ADAL" clId="{D2145EA3-2930-4B48-87A1-4E9C0D88B3CB}" dt="2021-02-16T20:31:08.079" v="94" actId="15"/>
        <pc:sldMkLst>
          <pc:docMk/>
          <pc:sldMk cId="1444738998" sldId="305"/>
        </pc:sldMkLst>
        <pc:spChg chg="mod">
          <ac:chgData name="Jeffrey M. Colon" userId="615143b1-cdee-493d-9a9d-1565ce8666d9" providerId="ADAL" clId="{D2145EA3-2930-4B48-87A1-4E9C0D88B3CB}" dt="2021-02-16T20:31:08.079" v="94" actId="15"/>
          <ac:spMkLst>
            <pc:docMk/>
            <pc:sldMk cId="1444738998" sldId="305"/>
            <ac:spMk id="2" creationId="{DD1685E4-245A-2E41-B702-0EDA07A468B3}"/>
          </ac:spMkLst>
        </pc:spChg>
        <pc:spChg chg="mod">
          <ac:chgData name="Jeffrey M. Colon" userId="615143b1-cdee-493d-9a9d-1565ce8666d9" providerId="ADAL" clId="{D2145EA3-2930-4B48-87A1-4E9C0D88B3CB}" dt="2021-02-16T20:30:32.882" v="51"/>
          <ac:spMkLst>
            <pc:docMk/>
            <pc:sldMk cId="1444738998" sldId="305"/>
            <ac:spMk id="3" creationId="{C24B2227-7BCB-4D47-B5A1-503D061A28B6}"/>
          </ac:spMkLst>
        </pc:spChg>
      </pc:sldChg>
    </pc:docChg>
  </pc:docChgLst>
  <pc:docChgLst>
    <pc:chgData name="Jeffrey M. Colon" userId="615143b1-cdee-493d-9a9d-1565ce8666d9" providerId="ADAL" clId="{EF5EDE09-BF4F-8F41-A13E-6963F4617D6F}"/>
    <pc:docChg chg="undo custSel addSld delSld modSld">
      <pc:chgData name="Jeffrey M. Colon" userId="615143b1-cdee-493d-9a9d-1565ce8666d9" providerId="ADAL" clId="{EF5EDE09-BF4F-8F41-A13E-6963F4617D6F}" dt="2021-01-19T16:18:10.473" v="385"/>
      <pc:docMkLst>
        <pc:docMk/>
      </pc:docMkLst>
      <pc:sldChg chg="modAnim">
        <pc:chgData name="Jeffrey M. Colon" userId="615143b1-cdee-493d-9a9d-1565ce8666d9" providerId="ADAL" clId="{EF5EDE09-BF4F-8F41-A13E-6963F4617D6F}" dt="2021-01-18T22:02:29.153" v="1"/>
        <pc:sldMkLst>
          <pc:docMk/>
          <pc:sldMk cId="225682147" sldId="256"/>
        </pc:sldMkLst>
      </pc:sldChg>
      <pc:sldChg chg="modSp modAnim">
        <pc:chgData name="Jeffrey M. Colon" userId="615143b1-cdee-493d-9a9d-1565ce8666d9" providerId="ADAL" clId="{EF5EDE09-BF4F-8F41-A13E-6963F4617D6F}" dt="2021-01-18T22:05:41.071" v="13" actId="113"/>
        <pc:sldMkLst>
          <pc:docMk/>
          <pc:sldMk cId="944422293" sldId="257"/>
        </pc:sldMkLst>
        <pc:spChg chg="mod">
          <ac:chgData name="Jeffrey M. Colon" userId="615143b1-cdee-493d-9a9d-1565ce8666d9" providerId="ADAL" clId="{EF5EDE09-BF4F-8F41-A13E-6963F4617D6F}" dt="2021-01-18T22:05:41.071" v="13" actId="113"/>
          <ac:spMkLst>
            <pc:docMk/>
            <pc:sldMk cId="944422293" sldId="257"/>
            <ac:spMk id="6149" creationId="{00000000-0000-0000-0000-000000000000}"/>
          </ac:spMkLst>
        </pc:spChg>
      </pc:sldChg>
      <pc:sldChg chg="modAnim">
        <pc:chgData name="Jeffrey M. Colon" userId="615143b1-cdee-493d-9a9d-1565ce8666d9" providerId="ADAL" clId="{EF5EDE09-BF4F-8F41-A13E-6963F4617D6F}" dt="2021-01-19T15:32:31.448" v="284"/>
        <pc:sldMkLst>
          <pc:docMk/>
          <pc:sldMk cId="1928858169" sldId="264"/>
        </pc:sldMkLst>
      </pc:sldChg>
      <pc:sldChg chg="modAnim">
        <pc:chgData name="Jeffrey M. Colon" userId="615143b1-cdee-493d-9a9d-1565ce8666d9" providerId="ADAL" clId="{EF5EDE09-BF4F-8F41-A13E-6963F4617D6F}" dt="2021-01-19T15:33:25.876" v="286"/>
        <pc:sldMkLst>
          <pc:docMk/>
          <pc:sldMk cId="412612242" sldId="266"/>
        </pc:sldMkLst>
      </pc:sldChg>
      <pc:sldChg chg="modAnim">
        <pc:chgData name="Jeffrey M. Colon" userId="615143b1-cdee-493d-9a9d-1565ce8666d9" providerId="ADAL" clId="{EF5EDE09-BF4F-8F41-A13E-6963F4617D6F}" dt="2021-01-18T23:02:07.353" v="95"/>
        <pc:sldMkLst>
          <pc:docMk/>
          <pc:sldMk cId="76037392" sldId="275"/>
        </pc:sldMkLst>
      </pc:sldChg>
      <pc:sldChg chg="modSp mod">
        <pc:chgData name="Jeffrey M. Colon" userId="615143b1-cdee-493d-9a9d-1565ce8666d9" providerId="ADAL" clId="{EF5EDE09-BF4F-8F41-A13E-6963F4617D6F}" dt="2021-01-18T22:20:56.243" v="61" actId="20577"/>
        <pc:sldMkLst>
          <pc:docMk/>
          <pc:sldMk cId="647160615" sldId="279"/>
        </pc:sldMkLst>
        <pc:spChg chg="mod">
          <ac:chgData name="Jeffrey M. Colon" userId="615143b1-cdee-493d-9a9d-1565ce8666d9" providerId="ADAL" clId="{EF5EDE09-BF4F-8F41-A13E-6963F4617D6F}" dt="2021-01-18T22:20:56.243" v="61" actId="20577"/>
          <ac:spMkLst>
            <pc:docMk/>
            <pc:sldMk cId="647160615" sldId="279"/>
            <ac:spMk id="12" creationId="{00000000-0000-0000-0000-000000000000}"/>
          </ac:spMkLst>
        </pc:spChg>
        <pc:spChg chg="mod">
          <ac:chgData name="Jeffrey M. Colon" userId="615143b1-cdee-493d-9a9d-1565ce8666d9" providerId="ADAL" clId="{EF5EDE09-BF4F-8F41-A13E-6963F4617D6F}" dt="2021-01-18T22:07:03.398" v="18" actId="14100"/>
          <ac:spMkLst>
            <pc:docMk/>
            <pc:sldMk cId="647160615" sldId="279"/>
            <ac:spMk id="14" creationId="{00000000-0000-0000-0000-000000000000}"/>
          </ac:spMkLst>
        </pc:spChg>
      </pc:sldChg>
      <pc:sldChg chg="modAnim">
        <pc:chgData name="Jeffrey M. Colon" userId="615143b1-cdee-493d-9a9d-1565ce8666d9" providerId="ADAL" clId="{EF5EDE09-BF4F-8F41-A13E-6963F4617D6F}" dt="2021-01-18T23:03:29.063" v="103"/>
        <pc:sldMkLst>
          <pc:docMk/>
          <pc:sldMk cId="681029099" sldId="280"/>
        </pc:sldMkLst>
      </pc:sldChg>
      <pc:sldChg chg="modSp modAnim">
        <pc:chgData name="Jeffrey M. Colon" userId="615143b1-cdee-493d-9a9d-1565ce8666d9" providerId="ADAL" clId="{EF5EDE09-BF4F-8F41-A13E-6963F4617D6F}" dt="2021-01-18T22:53:47.566" v="62" actId="20577"/>
        <pc:sldMkLst>
          <pc:docMk/>
          <pc:sldMk cId="1236184672" sldId="281"/>
        </pc:sldMkLst>
        <pc:spChg chg="mod">
          <ac:chgData name="Jeffrey M. Colon" userId="615143b1-cdee-493d-9a9d-1565ce8666d9" providerId="ADAL" clId="{EF5EDE09-BF4F-8F41-A13E-6963F4617D6F}" dt="2021-01-18T22:53:47.566" v="62" actId="20577"/>
          <ac:spMkLst>
            <pc:docMk/>
            <pc:sldMk cId="1236184672" sldId="281"/>
            <ac:spMk id="19461" creationId="{00000000-0000-0000-0000-000000000000}"/>
          </ac:spMkLst>
        </pc:spChg>
      </pc:sldChg>
      <pc:sldChg chg="modSp mod modAnim">
        <pc:chgData name="Jeffrey M. Colon" userId="615143b1-cdee-493d-9a9d-1565ce8666d9" providerId="ADAL" clId="{EF5EDE09-BF4F-8F41-A13E-6963F4617D6F}" dt="2021-01-19T15:30:33.221" v="280"/>
        <pc:sldMkLst>
          <pc:docMk/>
          <pc:sldMk cId="1801258079" sldId="283"/>
        </pc:sldMkLst>
        <pc:spChg chg="mod">
          <ac:chgData name="Jeffrey M. Colon" userId="615143b1-cdee-493d-9a9d-1565ce8666d9" providerId="ADAL" clId="{EF5EDE09-BF4F-8F41-A13E-6963F4617D6F}" dt="2021-01-18T23:24:13.742" v="108" actId="20577"/>
          <ac:spMkLst>
            <pc:docMk/>
            <pc:sldMk cId="1801258079" sldId="283"/>
            <ac:spMk id="31" creationId="{00000000-0000-0000-0000-000000000000}"/>
          </ac:spMkLst>
        </pc:spChg>
      </pc:sldChg>
      <pc:sldChg chg="modSp mod modAnim">
        <pc:chgData name="Jeffrey M. Colon" userId="615143b1-cdee-493d-9a9d-1565ce8666d9" providerId="ADAL" clId="{EF5EDE09-BF4F-8F41-A13E-6963F4617D6F}" dt="2021-01-19T15:15:19.328" v="215"/>
        <pc:sldMkLst>
          <pc:docMk/>
          <pc:sldMk cId="1544031649" sldId="284"/>
        </pc:sldMkLst>
        <pc:spChg chg="mod">
          <ac:chgData name="Jeffrey M. Colon" userId="615143b1-cdee-493d-9a9d-1565ce8666d9" providerId="ADAL" clId="{EF5EDE09-BF4F-8F41-A13E-6963F4617D6F}" dt="2021-01-18T22:13:14.844" v="21" actId="113"/>
          <ac:spMkLst>
            <pc:docMk/>
            <pc:sldMk cId="1544031649" sldId="284"/>
            <ac:spMk id="2" creationId="{00000000-0000-0000-0000-000000000000}"/>
          </ac:spMkLst>
        </pc:spChg>
      </pc:sldChg>
      <pc:sldChg chg="del">
        <pc:chgData name="Jeffrey M. Colon" userId="615143b1-cdee-493d-9a9d-1565ce8666d9" providerId="ADAL" clId="{EF5EDE09-BF4F-8F41-A13E-6963F4617D6F}" dt="2021-01-18T23:47:39.475" v="109" actId="2696"/>
        <pc:sldMkLst>
          <pc:docMk/>
          <pc:sldMk cId="568818817" sldId="285"/>
        </pc:sldMkLst>
      </pc:sldChg>
      <pc:sldChg chg="modSp mod modAnim">
        <pc:chgData name="Jeffrey M. Colon" userId="615143b1-cdee-493d-9a9d-1565ce8666d9" providerId="ADAL" clId="{EF5EDE09-BF4F-8F41-A13E-6963F4617D6F}" dt="2021-01-19T15:31:53.909" v="282"/>
        <pc:sldMkLst>
          <pc:docMk/>
          <pc:sldMk cId="797716616" sldId="286"/>
        </pc:sldMkLst>
        <pc:spChg chg="mod">
          <ac:chgData name="Jeffrey M. Colon" userId="615143b1-cdee-493d-9a9d-1565ce8666d9" providerId="ADAL" clId="{EF5EDE09-BF4F-8F41-A13E-6963F4617D6F}" dt="2021-01-19T14:59:59.632" v="212" actId="113"/>
          <ac:spMkLst>
            <pc:docMk/>
            <pc:sldMk cId="797716616" sldId="286"/>
            <ac:spMk id="9" creationId="{00000000-0000-0000-0000-000000000000}"/>
          </ac:spMkLst>
        </pc:spChg>
      </pc:sldChg>
      <pc:sldChg chg="modSp modAnim">
        <pc:chgData name="Jeffrey M. Colon" userId="615143b1-cdee-493d-9a9d-1565ce8666d9" providerId="ADAL" clId="{EF5EDE09-BF4F-8F41-A13E-6963F4617D6F}" dt="2021-01-19T15:35:13.573" v="313" actId="20577"/>
        <pc:sldMkLst>
          <pc:docMk/>
          <pc:sldMk cId="1857947217" sldId="287"/>
        </pc:sldMkLst>
        <pc:spChg chg="mod">
          <ac:chgData name="Jeffrey M. Colon" userId="615143b1-cdee-493d-9a9d-1565ce8666d9" providerId="ADAL" clId="{EF5EDE09-BF4F-8F41-A13E-6963F4617D6F}" dt="2021-01-19T15:35:13.573" v="313" actId="20577"/>
          <ac:spMkLst>
            <pc:docMk/>
            <pc:sldMk cId="1857947217" sldId="287"/>
            <ac:spMk id="9" creationId="{00000000-0000-0000-0000-000000000000}"/>
          </ac:spMkLst>
        </pc:spChg>
      </pc:sldChg>
      <pc:sldChg chg="modSp mod modAnim">
        <pc:chgData name="Jeffrey M. Colon" userId="615143b1-cdee-493d-9a9d-1565ce8666d9" providerId="ADAL" clId="{EF5EDE09-BF4F-8F41-A13E-6963F4617D6F}" dt="2021-01-19T15:33:56.084" v="291"/>
        <pc:sldMkLst>
          <pc:docMk/>
          <pc:sldMk cId="488017808" sldId="288"/>
        </pc:sldMkLst>
        <pc:spChg chg="mod">
          <ac:chgData name="Jeffrey M. Colon" userId="615143b1-cdee-493d-9a9d-1565ce8666d9" providerId="ADAL" clId="{EF5EDE09-BF4F-8F41-A13E-6963F4617D6F}" dt="2021-01-18T22:14:17.902" v="22" actId="113"/>
          <ac:spMkLst>
            <pc:docMk/>
            <pc:sldMk cId="488017808" sldId="288"/>
            <ac:spMk id="2" creationId="{00000000-0000-0000-0000-000000000000}"/>
          </ac:spMkLst>
        </pc:spChg>
      </pc:sldChg>
      <pc:sldChg chg="delSp modSp mod delAnim modAnim">
        <pc:chgData name="Jeffrey M. Colon" userId="615143b1-cdee-493d-9a9d-1565ce8666d9" providerId="ADAL" clId="{EF5EDE09-BF4F-8F41-A13E-6963F4617D6F}" dt="2021-01-19T15:34:49.198" v="295" actId="478"/>
        <pc:sldMkLst>
          <pc:docMk/>
          <pc:sldMk cId="937170187" sldId="289"/>
        </pc:sldMkLst>
        <pc:spChg chg="mod">
          <ac:chgData name="Jeffrey M. Colon" userId="615143b1-cdee-493d-9a9d-1565ce8666d9" providerId="ADAL" clId="{EF5EDE09-BF4F-8F41-A13E-6963F4617D6F}" dt="2021-01-19T00:02:54.383" v="205" actId="5793"/>
          <ac:spMkLst>
            <pc:docMk/>
            <pc:sldMk cId="937170187" sldId="289"/>
            <ac:spMk id="2" creationId="{00000000-0000-0000-0000-000000000000}"/>
          </ac:spMkLst>
        </pc:spChg>
        <pc:spChg chg="del mod">
          <ac:chgData name="Jeffrey M. Colon" userId="615143b1-cdee-493d-9a9d-1565ce8666d9" providerId="ADAL" clId="{EF5EDE09-BF4F-8F41-A13E-6963F4617D6F}" dt="2021-01-19T15:34:49.198" v="295" actId="478"/>
          <ac:spMkLst>
            <pc:docMk/>
            <pc:sldMk cId="937170187" sldId="289"/>
            <ac:spMk id="6" creationId="{00000000-0000-0000-0000-000000000000}"/>
          </ac:spMkLst>
        </pc:spChg>
      </pc:sldChg>
      <pc:sldChg chg="modAnim">
        <pc:chgData name="Jeffrey M. Colon" userId="615143b1-cdee-493d-9a9d-1565ce8666d9" providerId="ADAL" clId="{EF5EDE09-BF4F-8F41-A13E-6963F4617D6F}" dt="2021-01-19T15:36:25.722" v="318"/>
        <pc:sldMkLst>
          <pc:docMk/>
          <pc:sldMk cId="3239027678" sldId="290"/>
        </pc:sldMkLst>
      </pc:sldChg>
      <pc:sldChg chg="modSp mod modAnim">
        <pc:chgData name="Jeffrey M. Colon" userId="615143b1-cdee-493d-9a9d-1565ce8666d9" providerId="ADAL" clId="{EF5EDE09-BF4F-8F41-A13E-6963F4617D6F}" dt="2021-01-19T15:36:59.528" v="320"/>
        <pc:sldMkLst>
          <pc:docMk/>
          <pc:sldMk cId="602949189" sldId="291"/>
        </pc:sldMkLst>
        <pc:spChg chg="mod">
          <ac:chgData name="Jeffrey M. Colon" userId="615143b1-cdee-493d-9a9d-1565ce8666d9" providerId="ADAL" clId="{EF5EDE09-BF4F-8F41-A13E-6963F4617D6F}" dt="2021-01-18T22:14:57.544" v="26" actId="20577"/>
          <ac:spMkLst>
            <pc:docMk/>
            <pc:sldMk cId="602949189" sldId="291"/>
            <ac:spMk id="2" creationId="{00000000-0000-0000-0000-000000000000}"/>
          </ac:spMkLst>
        </pc:spChg>
      </pc:sldChg>
      <pc:sldChg chg="modAnim">
        <pc:chgData name="Jeffrey M. Colon" userId="615143b1-cdee-493d-9a9d-1565ce8666d9" providerId="ADAL" clId="{EF5EDE09-BF4F-8F41-A13E-6963F4617D6F}" dt="2021-01-19T16:06:54.521" v="381"/>
        <pc:sldMkLst>
          <pc:docMk/>
          <pc:sldMk cId="44539067" sldId="292"/>
        </pc:sldMkLst>
      </pc:sldChg>
      <pc:sldChg chg="modAnim">
        <pc:chgData name="Jeffrey M. Colon" userId="615143b1-cdee-493d-9a9d-1565ce8666d9" providerId="ADAL" clId="{EF5EDE09-BF4F-8F41-A13E-6963F4617D6F}" dt="2021-01-19T15:46:28.493" v="322"/>
        <pc:sldMkLst>
          <pc:docMk/>
          <pc:sldMk cId="2120096537" sldId="293"/>
        </pc:sldMkLst>
      </pc:sldChg>
      <pc:sldChg chg="modSp mod modAnim">
        <pc:chgData name="Jeffrey M. Colon" userId="615143b1-cdee-493d-9a9d-1565ce8666d9" providerId="ADAL" clId="{EF5EDE09-BF4F-8F41-A13E-6963F4617D6F}" dt="2021-01-19T16:07:07.085" v="383"/>
        <pc:sldMkLst>
          <pc:docMk/>
          <pc:sldMk cId="1988828914" sldId="294"/>
        </pc:sldMkLst>
        <pc:spChg chg="mod">
          <ac:chgData name="Jeffrey M. Colon" userId="615143b1-cdee-493d-9a9d-1565ce8666d9" providerId="ADAL" clId="{EF5EDE09-BF4F-8F41-A13E-6963F4617D6F}" dt="2021-01-19T15:47:45.173" v="327" actId="20577"/>
          <ac:spMkLst>
            <pc:docMk/>
            <pc:sldMk cId="1988828914" sldId="294"/>
            <ac:spMk id="2" creationId="{00000000-0000-0000-0000-000000000000}"/>
          </ac:spMkLst>
        </pc:spChg>
      </pc:sldChg>
      <pc:sldChg chg="modSp mod">
        <pc:chgData name="Jeffrey M. Colon" userId="615143b1-cdee-493d-9a9d-1565ce8666d9" providerId="ADAL" clId="{EF5EDE09-BF4F-8F41-A13E-6963F4617D6F}" dt="2021-01-19T15:48:54.585" v="356" actId="20577"/>
        <pc:sldMkLst>
          <pc:docMk/>
          <pc:sldMk cId="20277334" sldId="295"/>
        </pc:sldMkLst>
        <pc:spChg chg="mod">
          <ac:chgData name="Jeffrey M. Colon" userId="615143b1-cdee-493d-9a9d-1565ce8666d9" providerId="ADAL" clId="{EF5EDE09-BF4F-8F41-A13E-6963F4617D6F}" dt="2021-01-19T15:48:54.585" v="356" actId="20577"/>
          <ac:spMkLst>
            <pc:docMk/>
            <pc:sldMk cId="20277334" sldId="295"/>
            <ac:spMk id="3" creationId="{00000000-0000-0000-0000-000000000000}"/>
          </ac:spMkLst>
        </pc:spChg>
      </pc:sldChg>
      <pc:sldChg chg="modSp mod modAnim">
        <pc:chgData name="Jeffrey M. Colon" userId="615143b1-cdee-493d-9a9d-1565ce8666d9" providerId="ADAL" clId="{EF5EDE09-BF4F-8F41-A13E-6963F4617D6F}" dt="2021-01-19T15:51:56.941" v="380" actId="20577"/>
        <pc:sldMkLst>
          <pc:docMk/>
          <pc:sldMk cId="1457859784" sldId="298"/>
        </pc:sldMkLst>
        <pc:spChg chg="mod">
          <ac:chgData name="Jeffrey M. Colon" userId="615143b1-cdee-493d-9a9d-1565ce8666d9" providerId="ADAL" clId="{EF5EDE09-BF4F-8F41-A13E-6963F4617D6F}" dt="2021-01-19T15:49:25.457" v="357" actId="20577"/>
          <ac:spMkLst>
            <pc:docMk/>
            <pc:sldMk cId="1457859784" sldId="298"/>
            <ac:spMk id="9" creationId="{00000000-0000-0000-0000-000000000000}"/>
          </ac:spMkLst>
        </pc:spChg>
        <pc:spChg chg="mod">
          <ac:chgData name="Jeffrey M. Colon" userId="615143b1-cdee-493d-9a9d-1565ce8666d9" providerId="ADAL" clId="{EF5EDE09-BF4F-8F41-A13E-6963F4617D6F}" dt="2021-01-19T15:50:25.785" v="365" actId="1076"/>
          <ac:spMkLst>
            <pc:docMk/>
            <pc:sldMk cId="1457859784" sldId="298"/>
            <ac:spMk id="11" creationId="{00000000-0000-0000-0000-000000000000}"/>
          </ac:spMkLst>
        </pc:spChg>
        <pc:spChg chg="mod">
          <ac:chgData name="Jeffrey M. Colon" userId="615143b1-cdee-493d-9a9d-1565ce8666d9" providerId="ADAL" clId="{EF5EDE09-BF4F-8F41-A13E-6963F4617D6F}" dt="2021-01-19T15:51:56.941" v="380" actId="20577"/>
          <ac:spMkLst>
            <pc:docMk/>
            <pc:sldMk cId="1457859784" sldId="298"/>
            <ac:spMk id="13" creationId="{00000000-0000-0000-0000-000000000000}"/>
          </ac:spMkLst>
        </pc:spChg>
        <pc:spChg chg="mod">
          <ac:chgData name="Jeffrey M. Colon" userId="615143b1-cdee-493d-9a9d-1565ce8666d9" providerId="ADAL" clId="{EF5EDE09-BF4F-8F41-A13E-6963F4617D6F}" dt="2021-01-19T15:51:42.463" v="375" actId="20577"/>
          <ac:spMkLst>
            <pc:docMk/>
            <pc:sldMk cId="1457859784" sldId="298"/>
            <ac:spMk id="14" creationId="{00000000-0000-0000-0000-000000000000}"/>
          </ac:spMkLst>
        </pc:spChg>
      </pc:sldChg>
      <pc:sldChg chg="modAnim">
        <pc:chgData name="Jeffrey M. Colon" userId="615143b1-cdee-493d-9a9d-1565ce8666d9" providerId="ADAL" clId="{EF5EDE09-BF4F-8F41-A13E-6963F4617D6F}" dt="2021-01-19T16:18:10.473" v="385"/>
        <pc:sldMkLst>
          <pc:docMk/>
          <pc:sldMk cId="885747256" sldId="300"/>
        </pc:sldMkLst>
      </pc:sldChg>
      <pc:sldChg chg="addSp delSp modSp new mod modAnim">
        <pc:chgData name="Jeffrey M. Colon" userId="615143b1-cdee-493d-9a9d-1565ce8666d9" providerId="ADAL" clId="{EF5EDE09-BF4F-8F41-A13E-6963F4617D6F}" dt="2021-01-19T15:35:45.649" v="316"/>
        <pc:sldMkLst>
          <pc:docMk/>
          <pc:sldMk cId="2692994164" sldId="304"/>
        </pc:sldMkLst>
        <pc:spChg chg="mod">
          <ac:chgData name="Jeffrey M. Colon" userId="615143b1-cdee-493d-9a9d-1565ce8666d9" providerId="ADAL" clId="{EF5EDE09-BF4F-8F41-A13E-6963F4617D6F}" dt="2021-01-19T00:02:58.648" v="207"/>
          <ac:spMkLst>
            <pc:docMk/>
            <pc:sldMk cId="2692994164" sldId="304"/>
            <ac:spMk id="2" creationId="{092E3229-A37B-A747-B43D-A10DA9BF2E34}"/>
          </ac:spMkLst>
        </pc:spChg>
        <pc:spChg chg="mod">
          <ac:chgData name="Jeffrey M. Colon" userId="615143b1-cdee-493d-9a9d-1565ce8666d9" providerId="ADAL" clId="{EF5EDE09-BF4F-8F41-A13E-6963F4617D6F}" dt="2021-01-19T00:02:38.540" v="202"/>
          <ac:spMkLst>
            <pc:docMk/>
            <pc:sldMk cId="2692994164" sldId="304"/>
            <ac:spMk id="3" creationId="{53774503-A13E-694F-A3B1-8477AF201ACC}"/>
          </ac:spMkLst>
        </pc:spChg>
        <pc:spChg chg="add del mod">
          <ac:chgData name="Jeffrey M. Colon" userId="615143b1-cdee-493d-9a9d-1565ce8666d9" providerId="ADAL" clId="{EF5EDE09-BF4F-8F41-A13E-6963F4617D6F}" dt="2021-01-19T15:35:32.789" v="314" actId="478"/>
          <ac:spMkLst>
            <pc:docMk/>
            <pc:sldMk cId="2692994164" sldId="304"/>
            <ac:spMk id="6" creationId="{57461F4C-6332-BF42-A2C4-F72A761DB9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1/3/22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2</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3</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6</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7</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9</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15</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23</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203596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351 Transactions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351 Transactions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351 Transactions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80D31742-AE26-2942-A894-93EB50300708}"/>
              </a:ext>
            </a:extLst>
          </p:cNvPr>
          <p:cNvSpPr txBox="1"/>
          <p:nvPr userDrawn="1"/>
        </p:nvSpPr>
        <p:spPr>
          <a:xfrm>
            <a:off x="763793" y="6615953"/>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9F2BA847-FE75-2445-85B5-78A4D1746A65}"/>
              </a:ext>
            </a:extLst>
          </p:cNvPr>
          <p:cNvSpPr txBox="1"/>
          <p:nvPr userDrawn="1"/>
        </p:nvSpPr>
        <p:spPr>
          <a:xfrm>
            <a:off x="1151068" y="65944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351 Transactions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351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351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487203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351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01976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3740-E9ED-2041-B637-1D619EDE3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B9DC73-0542-2047-848F-DE8862A60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62FFA-2E80-EA45-AD4B-F567F0969DDC}"/>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37BB462D-C3B3-1145-ADAD-A4BCC3E09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359D2-5231-CB4B-A849-AD0892B38AA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41054398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F7E3-41D1-F84B-9707-8E86ECFEA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5A35D-D9A9-6D4B-B010-EDD451C92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03FA0-4CEF-8E47-AC86-E9F912DA6C9B}"/>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A27C172D-EAA7-B548-B278-FED35EE72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24E50-A3E0-0841-8655-8E64BE50880B}"/>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56639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81844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3412-2860-C848-9352-BBB9B17C5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6078D-7107-044D-A0EE-53931BBCB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1D017-4EA5-5F4B-ADB9-9AC582BE9C05}"/>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F78281BA-8428-3240-B0FA-ED524CB0A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22B84-B487-9D43-A6FF-8FB861D9A5E1}"/>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1595570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28D0-C4E5-A047-84DF-63B1050DB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6B39D-DC2A-1448-AF93-EF341C0E5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207D8B-1B60-3045-A759-093C7E731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4F584-06E4-E14E-BC6B-CE2D74E9F3D0}"/>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6" name="Footer Placeholder 5">
            <a:extLst>
              <a:ext uri="{FF2B5EF4-FFF2-40B4-BE49-F238E27FC236}">
                <a16:creationId xmlns:a16="http://schemas.microsoft.com/office/drawing/2014/main" id="{7D42923A-B269-D749-828E-242FB1056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84ADB-60C5-7448-9F59-E1822574A2D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9340355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EA68-A8EC-3842-9381-5464983C9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EE4EBA-9A18-464F-B93C-001E64ED5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50F05-9038-3547-907F-46E410336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D6B7-7494-3D48-BB2C-3C014F66C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6CADC-1217-CE49-834D-FF5B6E26E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42F5A9-DFD4-E645-8170-DF2433F7EFF1}"/>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8" name="Footer Placeholder 7">
            <a:extLst>
              <a:ext uri="{FF2B5EF4-FFF2-40B4-BE49-F238E27FC236}">
                <a16:creationId xmlns:a16="http://schemas.microsoft.com/office/drawing/2014/main" id="{0212CFF4-D873-454A-9B70-D5707C0D5D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6A88C-A428-7D4B-85AA-F29062A0135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7821080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9FC7-42D0-234A-A6E3-AF61E8EA6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0AD0D0-3FB1-E14F-8DA0-5C8D76D07787}"/>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4" name="Footer Placeholder 3">
            <a:extLst>
              <a:ext uri="{FF2B5EF4-FFF2-40B4-BE49-F238E27FC236}">
                <a16:creationId xmlns:a16="http://schemas.microsoft.com/office/drawing/2014/main" id="{1E348B75-0D31-ED44-8771-B72652301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BE379-5776-A94E-8C67-2D7251BC7F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2742899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44731-8BBA-0A47-BD08-46C7F63BB558}"/>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3" name="Footer Placeholder 2">
            <a:extLst>
              <a:ext uri="{FF2B5EF4-FFF2-40B4-BE49-F238E27FC236}">
                <a16:creationId xmlns:a16="http://schemas.microsoft.com/office/drawing/2014/main" id="{F79B1469-BC8F-EC4A-BDB3-63D6A593A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B35693-0B16-DE47-B3C5-D17ABAAD8A26}"/>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5190999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B83C-1DBE-104E-823B-3F61A384F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10578-19F6-714D-9A42-BC3AA8CA2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242378-0C10-3C49-8CB3-53A03F3A4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BA3B0-BD2D-2849-89EC-952F244A0696}"/>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6" name="Footer Placeholder 5">
            <a:extLst>
              <a:ext uri="{FF2B5EF4-FFF2-40B4-BE49-F238E27FC236}">
                <a16:creationId xmlns:a16="http://schemas.microsoft.com/office/drawing/2014/main" id="{C008D35B-9CA4-E843-9169-7FD8B4E90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F6720-E313-9942-9B0A-2E207D39F62D}"/>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5207829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F9C6-D87C-A84D-A93F-6B8E32539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FBDA63-7311-9240-BB34-94ED8CDCE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EA1295-058D-A54D-B4B5-186A611DE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1C5F1-A44B-F14D-8AC1-AA5404553E81}"/>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6" name="Footer Placeholder 5">
            <a:extLst>
              <a:ext uri="{FF2B5EF4-FFF2-40B4-BE49-F238E27FC236}">
                <a16:creationId xmlns:a16="http://schemas.microsoft.com/office/drawing/2014/main" id="{CE443177-231B-9F40-BF57-5519FC6C8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2E1F3-EC54-9843-905A-884DFCF431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6820955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3CE3-1F57-1441-A001-3978876A2F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36960-4064-504A-A2A3-FB09C14BC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A2D2-7103-4D4F-B17E-7D97BD6A18BC}"/>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9D57141E-1A59-4047-9A7E-F1FB80341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46A4-FA6F-7D46-A90A-86B7568CF5E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7905507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30565-7B55-A542-97E0-B38A56E45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00F64-3C32-5D49-A6C1-D69289903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AA177-A4F1-074C-85A3-813CD295AFD2}"/>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BA495BDA-82B2-4E4D-A39A-4054EAB9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3539D-BAD4-F54F-9697-38DD86411FE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42324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2.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351 Transactions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_ContConCorp</a:t>
            </a:r>
            <a:r>
              <a:rPr lang="en-US" sz="800" baseline="0">
                <a:latin typeface="+mn-lt"/>
              </a:rPr>
              <a:t>_2022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06B90-429C-C149-B26B-B71DF5AFB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ECC04-52D4-0E44-AF3A-FF911F3E4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D6801-5084-7944-99E8-F488C596D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32B4EB8C-6B2E-6E46-9449-5A200DA63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2F879-09C0-8F42-8E5E-3344F307D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94A39-AF7A-814E-B72F-CCEB7E891007}" type="slidenum">
              <a:rPr lang="en-US" smtClean="0"/>
              <a:t>‹#›</a:t>
            </a:fld>
            <a:endParaRPr lang="en-US"/>
          </a:p>
        </p:txBody>
      </p:sp>
    </p:spTree>
    <p:extLst>
      <p:ext uri="{BB962C8B-B14F-4D97-AF65-F5344CB8AC3E}">
        <p14:creationId xmlns:p14="http://schemas.microsoft.com/office/powerpoint/2010/main" val="327800280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A8183-B58C-7444-81C1-870029AAC288}"/>
              </a:ext>
            </a:extLst>
          </p:cNvPr>
          <p:cNvSpPr>
            <a:spLocks noGrp="1"/>
          </p:cNvSpPr>
          <p:nvPr>
            <p:ph idx="1"/>
          </p:nvPr>
        </p:nvSpPr>
        <p:spPr/>
        <p:txBody>
          <a:bodyPr>
            <a:normAutofit/>
          </a:bodyPr>
          <a:lstStyle/>
          <a:p>
            <a:r>
              <a:rPr lang="en-US" dirty="0"/>
              <a:t>Under section 351, transfers of </a:t>
            </a:r>
            <a:r>
              <a:rPr lang="en-US" b="1" dirty="0"/>
              <a:t>property</a:t>
            </a:r>
            <a:r>
              <a:rPr lang="en-US" dirty="0"/>
              <a:t> to a corporation </a:t>
            </a:r>
            <a:r>
              <a:rPr lang="en-US" b="1" dirty="0"/>
              <a:t>solely in exchange for stock </a:t>
            </a:r>
            <a:r>
              <a:rPr lang="en-US" dirty="0"/>
              <a:t>are generally tax-free if the transferor(s) control the corporation after the transfer</a:t>
            </a:r>
          </a:p>
          <a:p>
            <a:pPr lvl="1"/>
            <a:r>
              <a:rPr lang="en-US" sz="2400" dirty="0"/>
              <a:t>Tax free to transferors, but </a:t>
            </a:r>
            <a:r>
              <a:rPr lang="en-US" sz="2400" i="1" dirty="0"/>
              <a:t>boot </a:t>
            </a:r>
            <a:r>
              <a:rPr lang="en-US" sz="2400" dirty="0"/>
              <a:t>to the extent of gain is taxable</a:t>
            </a:r>
          </a:p>
          <a:p>
            <a:pPr lvl="1"/>
            <a:r>
              <a:rPr lang="en-US" sz="2400" dirty="0"/>
              <a:t>Tax free to transferee corporation</a:t>
            </a:r>
          </a:p>
          <a:p>
            <a:pPr lvl="1"/>
            <a:r>
              <a:rPr lang="en-US" sz="2400" dirty="0"/>
              <a:t>Function similarly to reorganization (M&amp;A) provisions: deferral, not-forgiveness</a:t>
            </a:r>
          </a:p>
          <a:p>
            <a:r>
              <a:rPr lang="en-US" dirty="0"/>
              <a:t>Correlative adjustments</a:t>
            </a:r>
          </a:p>
          <a:p>
            <a:pPr lvl="1"/>
            <a:r>
              <a:rPr lang="en-US" sz="2400" dirty="0"/>
              <a:t>COB in the shares received + gain from boot (</a:t>
            </a:r>
            <a:r>
              <a:rPr lang="en-US" altLang="en-US" sz="2400" dirty="0"/>
              <a:t>§358)</a:t>
            </a:r>
            <a:endParaRPr lang="en-US" sz="2400" dirty="0"/>
          </a:p>
          <a:p>
            <a:pPr lvl="1"/>
            <a:r>
              <a:rPr lang="en-US" sz="2400" dirty="0"/>
              <a:t>COB to corporation + any gain recognized (</a:t>
            </a:r>
            <a:r>
              <a:rPr lang="en-US" altLang="en-US" sz="2400" dirty="0"/>
              <a:t>§362)</a:t>
            </a:r>
          </a:p>
          <a:p>
            <a:pPr lvl="1"/>
            <a:r>
              <a:rPr lang="en-US" sz="2400" dirty="0"/>
              <a:t>Special rules for liabilities (</a:t>
            </a:r>
            <a:r>
              <a:rPr lang="en-US" altLang="en-US" sz="2400" dirty="0"/>
              <a:t>§357)</a:t>
            </a:r>
            <a:endParaRPr lang="en-US" sz="2400" dirty="0"/>
          </a:p>
          <a:p>
            <a:r>
              <a:rPr lang="en-US" dirty="0"/>
              <a:t>Why</a:t>
            </a:r>
          </a:p>
          <a:p>
            <a:pPr lvl="1"/>
            <a:r>
              <a:rPr lang="en-US" sz="2400" dirty="0"/>
              <a:t>Encourage capital formation</a:t>
            </a:r>
          </a:p>
          <a:p>
            <a:pPr lvl="1"/>
            <a:r>
              <a:rPr lang="en-US" sz="2400" dirty="0"/>
              <a:t>Sub v. form, but…</a:t>
            </a:r>
          </a:p>
        </p:txBody>
      </p:sp>
      <p:sp>
        <p:nvSpPr>
          <p:cNvPr id="3" name="Title 2">
            <a:extLst>
              <a:ext uri="{FF2B5EF4-FFF2-40B4-BE49-F238E27FC236}">
                <a16:creationId xmlns:a16="http://schemas.microsoft.com/office/drawing/2014/main" id="{1E77B015-2386-5B41-B2CE-6C48A031039B}"/>
              </a:ext>
            </a:extLst>
          </p:cNvPr>
          <p:cNvSpPr>
            <a:spLocks noGrp="1"/>
          </p:cNvSpPr>
          <p:nvPr>
            <p:ph type="title"/>
          </p:nvPr>
        </p:nvSpPr>
        <p:spPr/>
        <p:txBody>
          <a:bodyPr/>
          <a:lstStyle/>
          <a:p>
            <a:r>
              <a:rPr lang="en-US" dirty="0"/>
              <a:t>Contributions to Controlled Corporations	</a:t>
            </a:r>
          </a:p>
        </p:txBody>
      </p:sp>
      <p:sp>
        <p:nvSpPr>
          <p:cNvPr id="4" name="Slide Number Placeholder 3">
            <a:extLst>
              <a:ext uri="{FF2B5EF4-FFF2-40B4-BE49-F238E27FC236}">
                <a16:creationId xmlns:a16="http://schemas.microsoft.com/office/drawing/2014/main" id="{D0754E2F-4484-9B42-9570-745699B0961B}"/>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050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10</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11</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12</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avoid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16</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 who receives only NQPS--T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Capital contribution--contribution of property but no shares received--by sole shareholder generally treated as a </a:t>
            </a:r>
            <a:r>
              <a:rPr lang="en-US" sz="3200" i="1" dirty="0"/>
              <a:t>deemed</a:t>
            </a:r>
            <a:r>
              <a:rPr lang="en-US" sz="3200" dirty="0"/>
              <a:t> section 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section 351 transaction.  </a:t>
            </a:r>
            <a:r>
              <a:rPr lang="en-US" sz="3200" i="1" dirty="0"/>
              <a:t>CIR v. Fink</a:t>
            </a:r>
            <a:r>
              <a:rPr lang="en-US" sz="3200" dirty="0"/>
              <a:t> (1987).</a:t>
            </a:r>
          </a:p>
          <a:p>
            <a:pPr lvl="1"/>
            <a:r>
              <a:rPr lang="en-US" sz="2800" dirty="0"/>
              <a:t>Basis of transferred shares is added to retained shares.</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2</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Assumption of liability is generally </a:t>
            </a:r>
            <a:r>
              <a:rPr lang="en-US" altLang="en-US" b="1" dirty="0"/>
              <a:t>NOT treated </a:t>
            </a:r>
            <a:r>
              <a:rPr lang="en-US" altLang="en-US" dirty="0"/>
              <a:t>as boot. §357(a).</a:t>
            </a:r>
          </a:p>
          <a:p>
            <a:r>
              <a:rPr lang="en-US" altLang="en-US" b="1" dirty="0"/>
              <a:t>But </a:t>
            </a:r>
            <a:r>
              <a:rPr lang="en-US" altLang="en-US" dirty="0"/>
              <a:t>assumption of liability </a:t>
            </a:r>
            <a:r>
              <a:rPr lang="en-US" altLang="en-US" b="1" dirty="0"/>
              <a:t>is treated </a:t>
            </a:r>
            <a:r>
              <a:rPr lang="en-US" altLang="en-US" dirty="0"/>
              <a:t>as boot if tax avoidance/non-bona fide business purposes. §357(b)</a:t>
            </a:r>
          </a:p>
          <a:p>
            <a:r>
              <a:rPr lang="en-US" altLang="en-US" dirty="0"/>
              <a:t>If the sum of liabilities assumed exceeds the total adjusted bases of property transferred, </a:t>
            </a:r>
            <a:r>
              <a:rPr lang="en-US" altLang="en-US" b="1" dirty="0"/>
              <a:t>the excess</a:t>
            </a:r>
            <a:r>
              <a:rPr lang="en-US" altLang="en-US" dirty="0"/>
              <a:t> is a gain from the S/X of property. §357(c).</a:t>
            </a:r>
          </a:p>
          <a:p>
            <a:pPr lvl="1"/>
            <a:r>
              <a:rPr lang="en-US" altLang="en-US" dirty="0"/>
              <a:t>Note:  Section 357(c) applies regardless whether any gain is realized upon the transfer of property</a:t>
            </a:r>
          </a:p>
          <a:p>
            <a:pPr lvl="1"/>
            <a:r>
              <a:rPr lang="en-US" altLang="en-US" b="1" dirty="0"/>
              <a:t>But l</a:t>
            </a:r>
            <a:r>
              <a:rPr lang="en-US" altLang="en-US" dirty="0"/>
              <a:t>iabilities in excess of basis </a:t>
            </a:r>
            <a:r>
              <a:rPr lang="en-US" altLang="en-US" b="1" dirty="0"/>
              <a:t>are not treated </a:t>
            </a:r>
            <a:r>
              <a:rPr lang="en-US" altLang="en-US" dirty="0"/>
              <a:t>as boot if they would give rise to a deduction. §357(c)(3).  </a:t>
            </a:r>
          </a:p>
          <a:p>
            <a:pPr lvl="2"/>
            <a:r>
              <a:rPr lang="en-US" altLang="en-US"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sz="2800" dirty="0"/>
              <a:t>Sec. 357(c): “total of the </a:t>
            </a:r>
            <a:r>
              <a:rPr lang="en-US" sz="2800" i="1" dirty="0"/>
              <a:t>adjusted basis</a:t>
            </a:r>
            <a:r>
              <a:rPr lang="en-US" sz="2800" dirty="0"/>
              <a:t>” refers to the </a:t>
            </a:r>
            <a:r>
              <a:rPr lang="en-US" sz="2800" i="1" dirty="0"/>
              <a:t>transferee’s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23</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1236981" y="1569737"/>
            <a:ext cx="4198938" cy="230832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(30K, 40K)</a:t>
            </a:r>
          </a:p>
          <a:p>
            <a:pPr algn="ctr"/>
            <a:r>
              <a:rPr lang="en-US" altLang="en-US" sz="2000" dirty="0"/>
              <a:t>Trade Account Rec (0,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923330"/>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If 357(c) 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 Corp deducts costs of soil and groundwater remediation</a:t>
            </a:r>
          </a:p>
          <a:p>
            <a:pPr>
              <a:buFont typeface="Wingdings" charset="2"/>
              <a:buChar char="§"/>
              <a:defRPr/>
            </a:pPr>
            <a:r>
              <a:rPr lang="en-US" sz="2400" b="1" i="1" dirty="0"/>
              <a:t>Result under section 358 if liabilities qualify under section 357(c)?</a:t>
            </a:r>
          </a:p>
          <a:p>
            <a:pPr>
              <a:buFont typeface="Wingdings" charset="2"/>
              <a:buChar char="§"/>
              <a:defRPr/>
            </a:pPr>
            <a:r>
              <a:rPr lang="en-US" sz="2400" b="1" i="1" dirty="0"/>
              <a:t>Assume liabilities = AB = </a:t>
            </a:r>
            <a:r>
              <a:rPr lang="en-US" sz="2400" b="1" i="1" dirty="0" err="1"/>
              <a:t>FMV</a:t>
            </a:r>
            <a:r>
              <a:rPr lang="en-US" sz="2400" b="1" i="1" dirty="0"/>
              <a:t> of the property transferred, what’s the value of the stock received?  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24</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not aware of any case in which a taxpayer has shown a legitimate non-tax business reason 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lacks sufficient business purpose;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sufficient economic substance 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25</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26</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dirty="0"/>
              <a:t>Corporate Transferee’s basis limited:</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non-transferred properties. §362(d)(1)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3</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6</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7</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9</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8230</TotalTime>
  <Words>3593</Words>
  <Application>Microsoft Macintosh PowerPoint</Application>
  <PresentationFormat>Widescreen</PresentationFormat>
  <Paragraphs>355</Paragraphs>
  <Slides>27</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NSimSun</vt:lpstr>
      <vt:lpstr>Arial</vt:lpstr>
      <vt:lpstr>Calibri</vt:lpstr>
      <vt:lpstr>Calibri Light</vt:lpstr>
      <vt:lpstr>Courier New</vt:lpstr>
      <vt:lpstr>Times</vt:lpstr>
      <vt:lpstr>Times New Roman</vt:lpstr>
      <vt:lpstr>Verdana</vt:lpstr>
      <vt:lpstr>Wingdings</vt:lpstr>
      <vt:lpstr>Wingdings 2</vt:lpstr>
      <vt:lpstr>CG Body - Standard</vt:lpstr>
      <vt:lpstr>Custom Design</vt:lpstr>
      <vt:lpstr>Contributions to Controlled Corporations </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252</cp:revision>
  <cp:lastPrinted>2021-02-16T15:33:11Z</cp:lastPrinted>
  <dcterms:created xsi:type="dcterms:W3CDTF">2016-08-01T04:04:31Z</dcterms:created>
  <dcterms:modified xsi:type="dcterms:W3CDTF">2022-01-04T00:53:04Z</dcterms:modified>
</cp:coreProperties>
</file>