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288" r:id="rId5"/>
    <p:sldId id="293" r:id="rId6"/>
    <p:sldId id="280" r:id="rId7"/>
    <p:sldId id="281" r:id="rId8"/>
    <p:sldId id="294" r:id="rId9"/>
    <p:sldId id="295" r:id="rId10"/>
    <p:sldId id="296" r:id="rId11"/>
    <p:sldId id="290" r:id="rId12"/>
    <p:sldId id="29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71269-BCE6-594A-8295-22C3AE958E22}" v="105" dt="2021-01-10T17:15:19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0" autoAdjust="0"/>
    <p:restoredTop sz="86390" autoAdjust="0"/>
  </p:normalViewPr>
  <p:slideViewPr>
    <p:cSldViewPr>
      <p:cViewPr varScale="1">
        <p:scale>
          <a:sx n="85" d="100"/>
          <a:sy n="85" d="100"/>
        </p:scale>
        <p:origin x="192" y="2312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04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3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52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54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_COE_2021S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$164,900 ($329,800) (adjusted for inflation)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$164,900 ($329,800),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dirty="0"/>
              <a:t>C Corp: 21% Corporate rate + 23.8% (CGs or dividends + 3.8% NII)</a:t>
            </a:r>
          </a:p>
          <a:p>
            <a:pPr lvl="1"/>
            <a:r>
              <a:rPr lang="en-US" dirty="0"/>
              <a:t>Pass-through: 37% (29.6% if QBI, which doesn’t apply to CGs) + 3.8% Medicare HI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</a:t>
            </a:r>
            <a:r>
              <a:rPr lang="en-US" dirty="0" err="1"/>
              <a:t>Passthrough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6281DC-1ED1-2448-809D-746392471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950" r="3072" b="6643"/>
          <a:stretch/>
        </p:blipFill>
        <p:spPr>
          <a:xfrm>
            <a:off x="384048" y="601145"/>
            <a:ext cx="8458200" cy="33295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6E460F-D477-124A-A90E-8DEC92F4E4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88"/>
          <a:stretch/>
        </p:blipFill>
        <p:spPr>
          <a:xfrm>
            <a:off x="228600" y="4192477"/>
            <a:ext cx="3686479" cy="1797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53CA9B-AADB-004E-9B63-E6180D327E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 b="12647"/>
          <a:stretch/>
        </p:blipFill>
        <p:spPr>
          <a:xfrm>
            <a:off x="4191001" y="4076330"/>
            <a:ext cx="4422648" cy="20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514599" y="2514600"/>
            <a:ext cx="6400803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0729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608224"/>
              </p:ext>
            </p:extLst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9481</TotalTime>
  <Words>2054</Words>
  <Application>Microsoft Macintosh PowerPoint</Application>
  <PresentationFormat>On-screen Show (4:3)</PresentationFormat>
  <Paragraphs>348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PowerPoint Presentation</vt:lpstr>
      <vt:lpstr>Choice of Business Entity</vt:lpstr>
      <vt:lpstr>C Corp vs. Passthrough</vt:lpstr>
      <vt:lpstr>Rates for 2021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Choice of Business Entity</vt:lpstr>
      <vt:lpstr>CTB Regs: Business Entity</vt:lpstr>
      <vt:lpstr>CTB Regs: Corporation Defined</vt:lpstr>
      <vt:lpstr>CTB Regs: Eligible Entity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 Colon</cp:lastModifiedBy>
  <cp:revision>40</cp:revision>
  <cp:lastPrinted>2013-07-03T14:40:00Z</cp:lastPrinted>
  <dcterms:created xsi:type="dcterms:W3CDTF">2016-08-02T01:01:38Z</dcterms:created>
  <dcterms:modified xsi:type="dcterms:W3CDTF">2021-01-10T17:15:35Z</dcterms:modified>
  <cp:category/>
</cp:coreProperties>
</file>