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27037-C455-F842-B36A-76B581299C49}" v="304" dt="2021-02-04T23:28:03.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6"/>
    <p:restoredTop sz="94704"/>
  </p:normalViewPr>
  <p:slideViewPr>
    <p:cSldViewPr snapToGrid="0" snapToObjects="1">
      <p:cViewPr varScale="1">
        <p:scale>
          <a:sx n="159" d="100"/>
          <a:sy n="159" d="100"/>
        </p:scale>
        <p:origin x="192" y="776"/>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0B27037-C455-F842-B36A-76B581299C49}"/>
    <pc:docChg chg="modSld">
      <pc:chgData name="Jeffrey M. Colon" userId="615143b1-cdee-493d-9a9d-1565ce8666d9" providerId="ADAL" clId="{C0B27037-C455-F842-B36A-76B581299C49}" dt="2021-02-04T23:27:51.387" v="141"/>
      <pc:docMkLst>
        <pc:docMk/>
      </pc:docMkLst>
      <pc:sldChg chg="modSp mod">
        <pc:chgData name="Jeffrey M. Colon" userId="615143b1-cdee-493d-9a9d-1565ce8666d9" providerId="ADAL" clId="{C0B27037-C455-F842-B36A-76B581299C49}" dt="2021-02-02T18:01:21.701" v="35" actId="1076"/>
        <pc:sldMkLst>
          <pc:docMk/>
          <pc:sldMk cId="2078257540" sldId="258"/>
        </pc:sldMkLst>
        <pc:spChg chg="mod">
          <ac:chgData name="Jeffrey M. Colon" userId="615143b1-cdee-493d-9a9d-1565ce8666d9" providerId="ADAL" clId="{C0B27037-C455-F842-B36A-76B581299C49}" dt="2021-02-02T18:00:44.878" v="29" actId="14100"/>
          <ac:spMkLst>
            <pc:docMk/>
            <pc:sldMk cId="2078257540" sldId="258"/>
            <ac:spMk id="7" creationId="{00000000-0000-0000-0000-000000000000}"/>
          </ac:spMkLst>
        </pc:spChg>
        <pc:spChg chg="mod">
          <ac:chgData name="Jeffrey M. Colon" userId="615143b1-cdee-493d-9a9d-1565ce8666d9" providerId="ADAL" clId="{C0B27037-C455-F842-B36A-76B581299C49}" dt="2021-02-02T18:00:51.719" v="30" actId="14100"/>
          <ac:spMkLst>
            <pc:docMk/>
            <pc:sldMk cId="2078257540" sldId="258"/>
            <ac:spMk id="8" creationId="{00000000-0000-0000-0000-000000000000}"/>
          </ac:spMkLst>
        </pc:spChg>
        <pc:spChg chg="mod">
          <ac:chgData name="Jeffrey M. Colon" userId="615143b1-cdee-493d-9a9d-1565ce8666d9" providerId="ADAL" clId="{C0B27037-C455-F842-B36A-76B581299C49}" dt="2021-02-02T18:00:34.374" v="26" actId="403"/>
          <ac:spMkLst>
            <pc:docMk/>
            <pc:sldMk cId="2078257540" sldId="258"/>
            <ac:spMk id="12" creationId="{00000000-0000-0000-0000-000000000000}"/>
          </ac:spMkLst>
        </pc:spChg>
        <pc:spChg chg="mod">
          <ac:chgData name="Jeffrey M. Colon" userId="615143b1-cdee-493d-9a9d-1565ce8666d9" providerId="ADAL" clId="{C0B27037-C455-F842-B36A-76B581299C49}" dt="2021-02-02T18:00:38.963" v="27" actId="14100"/>
          <ac:spMkLst>
            <pc:docMk/>
            <pc:sldMk cId="2078257540" sldId="258"/>
            <ac:spMk id="34" creationId="{00000000-0000-0000-0000-000000000000}"/>
          </ac:spMkLst>
        </pc:spChg>
        <pc:spChg chg="mod">
          <ac:chgData name="Jeffrey M. Colon" userId="615143b1-cdee-493d-9a9d-1565ce8666d9" providerId="ADAL" clId="{C0B27037-C455-F842-B36A-76B581299C49}" dt="2021-02-02T18:00:34.374" v="26" actId="403"/>
          <ac:spMkLst>
            <pc:docMk/>
            <pc:sldMk cId="2078257540" sldId="258"/>
            <ac:spMk id="46" creationId="{00000000-0000-0000-0000-000000000000}"/>
          </ac:spMkLst>
        </pc:spChg>
        <pc:spChg chg="mod">
          <ac:chgData name="Jeffrey M. Colon" userId="615143b1-cdee-493d-9a9d-1565ce8666d9" providerId="ADAL" clId="{C0B27037-C455-F842-B36A-76B581299C49}" dt="2021-02-02T18:01:21.701" v="35" actId="1076"/>
          <ac:spMkLst>
            <pc:docMk/>
            <pc:sldMk cId="2078257540" sldId="258"/>
            <ac:spMk id="54" creationId="{00000000-0000-0000-0000-000000000000}"/>
          </ac:spMkLst>
        </pc:spChg>
        <pc:picChg chg="mod">
          <ac:chgData name="Jeffrey M. Colon" userId="615143b1-cdee-493d-9a9d-1565ce8666d9" providerId="ADAL" clId="{C0B27037-C455-F842-B36A-76B581299C49}" dt="2021-02-02T18:00:34.374" v="26" actId="403"/>
          <ac:picMkLst>
            <pc:docMk/>
            <pc:sldMk cId="2078257540" sldId="258"/>
            <ac:picMk id="38" creationId="{00000000-0000-0000-0000-000000000000}"/>
          </ac:picMkLst>
        </pc:picChg>
        <pc:cxnChg chg="mod">
          <ac:chgData name="Jeffrey M. Colon" userId="615143b1-cdee-493d-9a9d-1565ce8666d9" providerId="ADAL" clId="{C0B27037-C455-F842-B36A-76B581299C49}" dt="2021-02-02T18:00:44.878" v="29" actId="14100"/>
          <ac:cxnSpMkLst>
            <pc:docMk/>
            <pc:sldMk cId="2078257540" sldId="258"/>
            <ac:cxnSpMk id="9" creationId="{00000000-0000-0000-0000-000000000000}"/>
          </ac:cxnSpMkLst>
        </pc:cxnChg>
        <pc:cxnChg chg="mod">
          <ac:chgData name="Jeffrey M. Colon" userId="615143b1-cdee-493d-9a9d-1565ce8666d9" providerId="ADAL" clId="{C0B27037-C455-F842-B36A-76B581299C49}" dt="2021-02-02T18:00:51.719" v="30" actId="14100"/>
          <ac:cxnSpMkLst>
            <pc:docMk/>
            <pc:sldMk cId="2078257540" sldId="258"/>
            <ac:cxnSpMk id="20" creationId="{00000000-0000-0000-0000-000000000000}"/>
          </ac:cxnSpMkLst>
        </pc:cxnChg>
        <pc:cxnChg chg="mod">
          <ac:chgData name="Jeffrey M. Colon" userId="615143b1-cdee-493d-9a9d-1565ce8666d9" providerId="ADAL" clId="{C0B27037-C455-F842-B36A-76B581299C49}" dt="2021-02-02T18:00:44.878" v="29" actId="14100"/>
          <ac:cxnSpMkLst>
            <pc:docMk/>
            <pc:sldMk cId="2078257540" sldId="258"/>
            <ac:cxnSpMk id="40" creationId="{00000000-0000-0000-0000-000000000000}"/>
          </ac:cxnSpMkLst>
        </pc:cxnChg>
        <pc:cxnChg chg="mod">
          <ac:chgData name="Jeffrey M. Colon" userId="615143b1-cdee-493d-9a9d-1565ce8666d9" providerId="ADAL" clId="{C0B27037-C455-F842-B36A-76B581299C49}" dt="2021-02-02T18:01:06.753" v="32" actId="14100"/>
          <ac:cxnSpMkLst>
            <pc:docMk/>
            <pc:sldMk cId="2078257540" sldId="258"/>
            <ac:cxnSpMk id="48" creationId="{00000000-0000-0000-0000-000000000000}"/>
          </ac:cxnSpMkLst>
        </pc:cxnChg>
      </pc:sldChg>
      <pc:sldChg chg="modSp">
        <pc:chgData name="Jeffrey M. Colon" userId="615143b1-cdee-493d-9a9d-1565ce8666d9" providerId="ADAL" clId="{C0B27037-C455-F842-B36A-76B581299C49}" dt="2021-02-02T18:03:30.222" v="99" actId="20577"/>
        <pc:sldMkLst>
          <pc:docMk/>
          <pc:sldMk cId="974347746" sldId="265"/>
        </pc:sldMkLst>
        <pc:spChg chg="mod">
          <ac:chgData name="Jeffrey M. Colon" userId="615143b1-cdee-493d-9a9d-1565ce8666d9" providerId="ADAL" clId="{C0B27037-C455-F842-B36A-76B581299C49}" dt="2021-02-02T18:03:30.222" v="99" actId="20577"/>
          <ac:spMkLst>
            <pc:docMk/>
            <pc:sldMk cId="974347746" sldId="265"/>
            <ac:spMk id="2" creationId="{00000000-0000-0000-0000-000000000000}"/>
          </ac:spMkLst>
        </pc:spChg>
      </pc:sldChg>
      <pc:sldChg chg="modSp">
        <pc:chgData name="Jeffrey M. Colon" userId="615143b1-cdee-493d-9a9d-1565ce8666d9" providerId="ADAL" clId="{C0B27037-C455-F842-B36A-76B581299C49}" dt="2021-02-02T18:03:38.153" v="103" actId="20577"/>
        <pc:sldMkLst>
          <pc:docMk/>
          <pc:sldMk cId="69179553" sldId="267"/>
        </pc:sldMkLst>
        <pc:spChg chg="mod">
          <ac:chgData name="Jeffrey M. Colon" userId="615143b1-cdee-493d-9a9d-1565ce8666d9" providerId="ADAL" clId="{C0B27037-C455-F842-B36A-76B581299C49}" dt="2021-02-02T18:03:38.153" v="103" actId="20577"/>
          <ac:spMkLst>
            <pc:docMk/>
            <pc:sldMk cId="69179553" sldId="267"/>
            <ac:spMk id="2" creationId="{00000000-0000-0000-0000-000000000000}"/>
          </ac:spMkLst>
        </pc:spChg>
      </pc:sldChg>
      <pc:sldChg chg="modSp">
        <pc:chgData name="Jeffrey M. Colon" userId="615143b1-cdee-493d-9a9d-1565ce8666d9" providerId="ADAL" clId="{C0B27037-C455-F842-B36A-76B581299C49}" dt="2021-02-04T23:27:51.387" v="141"/>
        <pc:sldMkLst>
          <pc:docMk/>
          <pc:sldMk cId="1989922958" sldId="270"/>
        </pc:sldMkLst>
        <pc:graphicFrameChg chg="mod">
          <ac:chgData name="Jeffrey M. Colon" userId="615143b1-cdee-493d-9a9d-1565ce8666d9" providerId="ADAL" clId="{C0B27037-C455-F842-B36A-76B581299C49}" dt="2021-02-04T23:27:51.387" v="141"/>
          <ac:graphicFrameMkLst>
            <pc:docMk/>
            <pc:sldMk cId="1989922958" sldId="270"/>
            <ac:graphicFrameMk id="12" creationId="{BCCCFA1D-BC08-7E49-A88D-FA2546F0A829}"/>
          </ac:graphicFrameMkLst>
        </pc:graphicFrameChg>
      </pc:sldChg>
      <pc:sldChg chg="modSp">
        <pc:chgData name="Jeffrey M. Colon" userId="615143b1-cdee-493d-9a9d-1565ce8666d9" providerId="ADAL" clId="{C0B27037-C455-F842-B36A-76B581299C49}" dt="2021-02-02T18:08:37.177" v="124" actId="20577"/>
        <pc:sldMkLst>
          <pc:docMk/>
          <pc:sldMk cId="92443034" sldId="272"/>
        </pc:sldMkLst>
        <pc:spChg chg="mod">
          <ac:chgData name="Jeffrey M. Colon" userId="615143b1-cdee-493d-9a9d-1565ce8666d9" providerId="ADAL" clId="{C0B27037-C455-F842-B36A-76B581299C49}" dt="2021-02-02T18:08:37.177" v="124" actId="20577"/>
          <ac:spMkLst>
            <pc:docMk/>
            <pc:sldMk cId="92443034" sldId="272"/>
            <ac:spMk id="2" creationId="{00000000-0000-0000-0000-000000000000}"/>
          </ac:spMkLst>
        </pc:spChg>
      </pc:sldChg>
      <pc:sldChg chg="modAnim">
        <pc:chgData name="Jeffrey M. Colon" userId="615143b1-cdee-493d-9a9d-1565ce8666d9" providerId="ADAL" clId="{C0B27037-C455-F842-B36A-76B581299C49}" dt="2021-02-02T18:07:43.886" v="117"/>
        <pc:sldMkLst>
          <pc:docMk/>
          <pc:sldMk cId="3080734219" sldId="279"/>
        </pc:sldMkLst>
      </pc:sldChg>
      <pc:sldChg chg="modSp">
        <pc:chgData name="Jeffrey M. Colon" userId="615143b1-cdee-493d-9a9d-1565ce8666d9" providerId="ADAL" clId="{C0B27037-C455-F842-B36A-76B581299C49}" dt="2021-02-02T18:09:13.657" v="126" actId="20577"/>
        <pc:sldMkLst>
          <pc:docMk/>
          <pc:sldMk cId="1246575363" sldId="281"/>
        </pc:sldMkLst>
        <pc:spChg chg="mod">
          <ac:chgData name="Jeffrey M. Colon" userId="615143b1-cdee-493d-9a9d-1565ce8666d9" providerId="ADAL" clId="{C0B27037-C455-F842-B36A-76B581299C49}" dt="2021-02-02T18:09:13.657" v="126" actId="20577"/>
          <ac:spMkLst>
            <pc:docMk/>
            <pc:sldMk cId="1246575363" sldId="281"/>
            <ac:spMk id="2" creationId="{00000000-0000-0000-0000-000000000000}"/>
          </ac:spMkLst>
        </pc:spChg>
      </pc:sldChg>
      <pc:sldChg chg="modSp">
        <pc:chgData name="Jeffrey M. Colon" userId="615143b1-cdee-493d-9a9d-1565ce8666d9" providerId="ADAL" clId="{C0B27037-C455-F842-B36A-76B581299C49}" dt="2021-02-02T18:09:38.724" v="129" actId="20577"/>
        <pc:sldMkLst>
          <pc:docMk/>
          <pc:sldMk cId="1008120071" sldId="286"/>
        </pc:sldMkLst>
        <pc:spChg chg="mod">
          <ac:chgData name="Jeffrey M. Colon" userId="615143b1-cdee-493d-9a9d-1565ce8666d9" providerId="ADAL" clId="{C0B27037-C455-F842-B36A-76B581299C49}" dt="2021-02-02T18:09:38.724" v="129" actId="20577"/>
          <ac:spMkLst>
            <pc:docMk/>
            <pc:sldMk cId="1008120071" sldId="286"/>
            <ac:spMk id="2" creationId="{00000000-0000-0000-0000-000000000000}"/>
          </ac:spMkLst>
        </pc:spChg>
      </pc:sldChg>
      <pc:sldChg chg="modSp mod">
        <pc:chgData name="Jeffrey M. Colon" userId="615143b1-cdee-493d-9a9d-1565ce8666d9" providerId="ADAL" clId="{C0B27037-C455-F842-B36A-76B581299C49}" dt="2021-02-02T18:04:29.050" v="105" actId="12"/>
        <pc:sldMkLst>
          <pc:docMk/>
          <pc:sldMk cId="2150096454" sldId="299"/>
        </pc:sldMkLst>
        <pc:spChg chg="mod">
          <ac:chgData name="Jeffrey M. Colon" userId="615143b1-cdee-493d-9a9d-1565ce8666d9" providerId="ADAL" clId="{C0B27037-C455-F842-B36A-76B581299C49}" dt="2021-02-02T18:04:29.050" v="105" actId="12"/>
          <ac:spMkLst>
            <pc:docMk/>
            <pc:sldMk cId="2150096454" sldId="299"/>
            <ac:spMk id="2" creationId="{4D2F7D8C-8E8F-BA4D-BDA4-46B336A70616}"/>
          </ac:spMkLst>
        </pc:spChg>
      </pc:sldChg>
      <pc:sldChg chg="modSp mod">
        <pc:chgData name="Jeffrey M. Colon" userId="615143b1-cdee-493d-9a9d-1565ce8666d9" providerId="ADAL" clId="{C0B27037-C455-F842-B36A-76B581299C49}" dt="2021-02-02T18:02:31.862" v="95" actId="1076"/>
        <pc:sldMkLst>
          <pc:docMk/>
          <pc:sldMk cId="2659087317" sldId="300"/>
        </pc:sldMkLst>
        <pc:spChg chg="mod">
          <ac:chgData name="Jeffrey M. Colon" userId="615143b1-cdee-493d-9a9d-1565ce8666d9" providerId="ADAL" clId="{C0B27037-C455-F842-B36A-76B581299C49}" dt="2021-02-02T18:02:28.098" v="94" actId="20577"/>
          <ac:spMkLst>
            <pc:docMk/>
            <pc:sldMk cId="2659087317" sldId="300"/>
            <ac:spMk id="2" creationId="{B531E6B2-E02B-5A4A-AE8E-51DCA6BF1014}"/>
          </ac:spMkLst>
        </pc:spChg>
        <pc:graphicFrameChg chg="mod">
          <ac:chgData name="Jeffrey M. Colon" userId="615143b1-cdee-493d-9a9d-1565ce8666d9" providerId="ADAL" clId="{C0B27037-C455-F842-B36A-76B581299C49}" dt="2021-02-02T18:02:31.862" v="95" actId="1076"/>
          <ac:graphicFrameMkLst>
            <pc:docMk/>
            <pc:sldMk cId="2659087317" sldId="300"/>
            <ac:graphicFrameMk id="7" creationId="{BA826D28-2455-A74A-A893-1F8354F574BE}"/>
          </ac:graphicFrameMkLst>
        </pc:graphicFrameChg>
      </pc:sldChg>
      <pc:sldChg chg="modSp mod">
        <pc:chgData name="Jeffrey M. Colon" userId="615143b1-cdee-493d-9a9d-1565ce8666d9" providerId="ADAL" clId="{C0B27037-C455-F842-B36A-76B581299C49}" dt="2021-02-02T18:06:06.059" v="116" actId="20577"/>
        <pc:sldMkLst>
          <pc:docMk/>
          <pc:sldMk cId="150268660" sldId="301"/>
        </pc:sldMkLst>
        <pc:spChg chg="mod">
          <ac:chgData name="Jeffrey M. Colon" userId="615143b1-cdee-493d-9a9d-1565ce8666d9" providerId="ADAL" clId="{C0B27037-C455-F842-B36A-76B581299C49}" dt="2021-02-02T18:06:06.059" v="116" actId="20577"/>
          <ac:spMkLst>
            <pc:docMk/>
            <pc:sldMk cId="150268660" sldId="301"/>
            <ac:spMk id="2" creationId="{B3345D54-065F-AB40-901D-68CB5362E23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2/4/21</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_C_Corp_21</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_-_2004_Worksheet.xls"/><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err="1"/>
              <a:t>QSBS</a:t>
            </a:r>
            <a:r>
              <a:rPr lang="en-US" sz="2800" dirty="0"/>
              <a:t> is defined by reference to section 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investment income,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$142,800 (2021)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$142,800 (2021).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spid="_x0000_s2049" name="Worksheet" r:id="rId3" imgW="3479800" imgH="2108200" progId="Excel.Sheet.8">
                  <p:embed/>
                </p:oleObj>
              </mc:Choice>
              <mc:Fallback>
                <p:oleObj name="Worksheet" r:id="rId3"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4"/>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 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1" name="Content Placeholder 9">
            <a:extLst>
              <a:ext uri="{FF2B5EF4-FFF2-40B4-BE49-F238E27FC236}">
                <a16:creationId xmlns:a16="http://schemas.microsoft.com/office/drawing/2014/main" id="{2B59BC44-8287-2843-8C41-9438DD11FD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 t="950" r="3072" b="6643"/>
          <a:stretch/>
        </p:blipFill>
        <p:spPr>
          <a:xfrm>
            <a:off x="5973318" y="731108"/>
            <a:ext cx="5772122" cy="3494903"/>
          </a:xfrm>
        </p:spPr>
      </p:pic>
      <p:pic>
        <p:nvPicPr>
          <p:cNvPr id="12" name="Picture 11">
            <a:extLst>
              <a:ext uri="{FF2B5EF4-FFF2-40B4-BE49-F238E27FC236}">
                <a16:creationId xmlns:a16="http://schemas.microsoft.com/office/drawing/2014/main" id="{FAD234D3-2235-3D45-9CF3-E8F567651033}"/>
              </a:ext>
            </a:extLst>
          </p:cNvPr>
          <p:cNvPicPr>
            <a:picLocks noChangeAspect="1"/>
          </p:cNvPicPr>
          <p:nvPr/>
        </p:nvPicPr>
        <p:blipFill rotWithShape="1">
          <a:blip r:embed="rId3">
            <a:extLst>
              <a:ext uri="{28A0092B-C50C-407E-A947-70E740481C1C}">
                <a14:useLocalDpi xmlns:a14="http://schemas.microsoft.com/office/drawing/2010/main" val="0"/>
              </a:ext>
            </a:extLst>
          </a:blip>
          <a:srcRect t="5172" b="12647"/>
          <a:stretch/>
        </p:blipFill>
        <p:spPr>
          <a:xfrm>
            <a:off x="5973317" y="4386649"/>
            <a:ext cx="5810817" cy="1926450"/>
          </a:xfrm>
          <a:prstGeom prst="rect">
            <a:avLst/>
          </a:prstGeom>
        </p:spPr>
      </p:pic>
    </p:spTree>
    <p:extLst>
      <p:ext uri="{BB962C8B-B14F-4D97-AF65-F5344CB8AC3E}">
        <p14:creationId xmlns:p14="http://schemas.microsoft.com/office/powerpoint/2010/main" val="29267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(new section 83(</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related party</a:t>
            </a:r>
          </a:p>
          <a:p>
            <a:pPr lvl="2"/>
            <a:r>
              <a:rPr lang="en-US" dirty="0"/>
              <a:t>Issuance of debt in exchange for affiliate stock</a:t>
            </a:r>
          </a:p>
          <a:p>
            <a:pPr lvl="2"/>
            <a:r>
              <a:rPr lang="en-US" dirty="0"/>
              <a:t>Debt issued pursuant to 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a:p>
            <a:pPr lvl="1">
              <a:lnSpc>
                <a:spcPct val="90000"/>
              </a:lnSpc>
              <a:buFont typeface="Wingdings" pitchFamily="84" charset="2"/>
              <a:buChar char="Ø"/>
              <a:defRPr/>
            </a:pPr>
            <a:r>
              <a:rPr lang="en-US" sz="2800" dirty="0"/>
              <a:t>Special rules for losses arising in ‘18-’20 (§172(b)(1)(D))--ignore</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bef. 2023 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spid="_x0000_s1025" name="Worksheet" r:id="rId3" imgW="3657600" imgH="1841500" progId="Excel.Sheet.12">
                  <p:embed/>
                </p:oleObj>
              </mc:Choice>
              <mc:Fallback>
                <p:oleObj name="Worksheet" r:id="rId3"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4"/>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455,850 (or 501,600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14605</TotalTime>
  <Words>3982</Words>
  <Application>Microsoft Macintosh PowerPoint</Application>
  <PresentationFormat>Widescreen</PresentationFormat>
  <Paragraphs>328</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NSimSun</vt:lpstr>
      <vt:lpstr>Arial</vt:lpstr>
      <vt:lpstr>Calibri</vt:lpstr>
      <vt:lpstr>Courier New</vt:lpstr>
      <vt:lpstr>Times New Roman</vt:lpstr>
      <vt:lpstr>Wingdings</vt:lpstr>
      <vt:lpstr>Wingdings 2</vt:lpstr>
      <vt:lpstr>CG Body - Standard</vt:lpstr>
      <vt:lpstr>Worksheet</vt:lpstr>
      <vt:lpstr>Microsoft Excel 97 - 2004 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 Colon</cp:lastModifiedBy>
  <cp:revision>233</cp:revision>
  <cp:lastPrinted>2018-01-31T19:47:29Z</cp:lastPrinted>
  <dcterms:created xsi:type="dcterms:W3CDTF">2016-08-01T04:04:31Z</dcterms:created>
  <dcterms:modified xsi:type="dcterms:W3CDTF">2021-02-04T23:28:03Z</dcterms:modified>
</cp:coreProperties>
</file>