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6"/>
    <p:restoredTop sz="91534"/>
  </p:normalViewPr>
  <p:slideViewPr>
    <p:cSldViewPr snapToGrid="0" snapToObjects="1">
      <p:cViewPr varScale="1">
        <p:scale>
          <a:sx n="100" d="100"/>
          <a:sy n="100" d="100"/>
        </p:scale>
        <p:origin x="192"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687B36CC-B00F-0D02-EFF4-CDCF797137D6}"/>
              </a:ext>
            </a:extLst>
          </p:cNvPr>
          <p:cNvPicPr>
            <a:picLocks noGrp="1" noChangeAspect="1"/>
          </p:cNvPicPr>
          <p:nvPr>
            <p:ph idx="1"/>
          </p:nvPr>
        </p:nvPicPr>
        <p:blipFill>
          <a:blip r:embed="rId2"/>
          <a:stretch>
            <a:fillRect/>
          </a:stretch>
        </p:blipFill>
        <p:spPr>
          <a:xfrm>
            <a:off x="512064" y="649865"/>
            <a:ext cx="8160535" cy="5232400"/>
          </a:xfrm>
        </p:spPr>
      </p:pic>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B08663F1-9266-AA2A-FD72-352ABD771F0D}"/>
              </a:ext>
            </a:extLst>
          </p:cNvPr>
          <p:cNvCxnSpPr>
            <a:cxnSpLocks/>
          </p:cNvCxnSpPr>
          <p:nvPr/>
        </p:nvCxnSpPr>
        <p:spPr>
          <a:xfrm flipH="1">
            <a:off x="7683500" y="4013733"/>
            <a:ext cx="1988820" cy="875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F5024F-4897-1F83-9637-6AEB45FE39AA}"/>
              </a:ext>
            </a:extLst>
          </p:cNvPr>
          <p:cNvSpPr txBox="1"/>
          <p:nvPr/>
        </p:nvSpPr>
        <p:spPr>
          <a:xfrm>
            <a:off x="9672320" y="3829067"/>
            <a:ext cx="1824987" cy="369332"/>
          </a:xfrm>
          <a:prstGeom prst="rect">
            <a:avLst/>
          </a:prstGeom>
          <a:noFill/>
        </p:spPr>
        <p:txBody>
          <a:bodyPr wrap="none" rtlCol="0">
            <a:spAutoFit/>
          </a:bodyPr>
          <a:lstStyle/>
          <a:p>
            <a:r>
              <a:rPr lang="en-US" dirty="0"/>
              <a:t>Very, very wrong!</a:t>
            </a:r>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6495</TotalTime>
  <Words>1207</Words>
  <Application>Microsoft Macintosh PowerPoint</Application>
  <PresentationFormat>Widescreen</PresentationFormat>
  <Paragraphs>181</Paragraphs>
  <Slides>21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60</cp:revision>
  <dcterms:created xsi:type="dcterms:W3CDTF">2016-08-01T04:04:31Z</dcterms:created>
  <dcterms:modified xsi:type="dcterms:W3CDTF">2023-01-14T20:04:13Z</dcterms:modified>
</cp:coreProperties>
</file>