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0418A-67EC-1B49-97D9-95CA7E9862F0}" v="2" dt="2022-01-19T18:09:22.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p:restoredTop sz="91565"/>
  </p:normalViewPr>
  <p:slideViewPr>
    <p:cSldViewPr snapToGrid="0" snapToObjects="1">
      <p:cViewPr varScale="1">
        <p:scale>
          <a:sx n="112" d="100"/>
          <a:sy n="11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docChgLst>
    <pc:chgData name="Jeffrey M. Colon" userId="615143b1-cdee-493d-9a9d-1565ce8666d9" providerId="ADAL" clId="{7620418A-67EC-1B49-97D9-95CA7E9862F0}"/>
    <pc:docChg chg="modSld">
      <pc:chgData name="Jeffrey M. Colon" userId="615143b1-cdee-493d-9a9d-1565ce8666d9" providerId="ADAL" clId="{7620418A-67EC-1B49-97D9-95CA7E9862F0}" dt="2022-01-19T18:09:22.439" v="14" actId="20577"/>
      <pc:docMkLst>
        <pc:docMk/>
      </pc:docMkLst>
      <pc:sldChg chg="addSp modSp mod">
        <pc:chgData name="Jeffrey M. Colon" userId="615143b1-cdee-493d-9a9d-1565ce8666d9" providerId="ADAL" clId="{7620418A-67EC-1B49-97D9-95CA7E9862F0}" dt="2022-01-19T18:06:42.301" v="13" actId="20577"/>
        <pc:sldMkLst>
          <pc:docMk/>
          <pc:sldMk cId="784059181" sldId="256"/>
        </pc:sldMkLst>
        <pc:spChg chg="mod">
          <ac:chgData name="Jeffrey M. Colon" userId="615143b1-cdee-493d-9a9d-1565ce8666d9" providerId="ADAL" clId="{7620418A-67EC-1B49-97D9-95CA7E9862F0}" dt="2022-01-19T18:06:42.301" v="13" actId="20577"/>
          <ac:spMkLst>
            <pc:docMk/>
            <pc:sldMk cId="784059181" sldId="256"/>
            <ac:spMk id="3" creationId="{00000000-0000-0000-0000-000000000000}"/>
          </ac:spMkLst>
        </pc:spChg>
        <pc:picChg chg="add mod">
          <ac:chgData name="Jeffrey M. Colon" userId="615143b1-cdee-493d-9a9d-1565ce8666d9" providerId="ADAL" clId="{7620418A-67EC-1B49-97D9-95CA7E9862F0}" dt="2022-01-19T18:06:22.012" v="0"/>
          <ac:picMkLst>
            <pc:docMk/>
            <pc:sldMk cId="784059181" sldId="256"/>
            <ac:picMk id="8" creationId="{875BC4D3-57EF-9946-909E-614DC0E96A2F}"/>
          </ac:picMkLst>
        </pc:picChg>
      </pc:sldChg>
      <pc:sldChg chg="modSp modAnim">
        <pc:chgData name="Jeffrey M. Colon" userId="615143b1-cdee-493d-9a9d-1565ce8666d9" providerId="ADAL" clId="{7620418A-67EC-1B49-97D9-95CA7E9862F0}" dt="2022-01-19T18:09:22.439" v="14" actId="20577"/>
        <pc:sldMkLst>
          <pc:docMk/>
          <pc:sldMk cId="722997075" sldId="257"/>
        </pc:sldMkLst>
        <pc:spChg chg="mod">
          <ac:chgData name="Jeffrey M. Colon" userId="615143b1-cdee-493d-9a9d-1565ce8666d9" providerId="ADAL" clId="{7620418A-67EC-1B49-97D9-95CA7E9862F0}" dt="2022-01-19T18:09:22.439" v="14" actId="20577"/>
          <ac:spMkLst>
            <pc:docMk/>
            <pc:sldMk cId="72299707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2022</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No required textbook</a:t>
            </a:r>
          </a:p>
          <a:p>
            <a:pPr lvl="2"/>
            <a:r>
              <a:rPr lang="en-US" sz="2400" dirty="0"/>
              <a:t>Block, </a:t>
            </a:r>
            <a:r>
              <a:rPr lang="en-US" sz="2400" i="1" dirty="0"/>
              <a:t>Examples &amp; Explanations: Corporate Taxation</a:t>
            </a:r>
            <a:r>
              <a:rPr lang="en-US" sz="2400" dirty="0"/>
              <a:t>, 5th ed. (2022). It's expected to be published in Jan. 2022</a:t>
            </a:r>
            <a:endParaRPr lang="en-US" sz="2800" dirty="0"/>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6402</TotalTime>
  <Words>1152</Words>
  <Application>Microsoft Macintosh PowerPoint</Application>
  <PresentationFormat>Widescreen</PresentationFormat>
  <Paragraphs>172</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2022-01-19T18:09:36Z</dcterms:modified>
</cp:coreProperties>
</file>