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25" r:id="rId21"/>
    <p:sldId id="326" r:id="rId22"/>
    <p:sldId id="340" r:id="rId23"/>
    <p:sldId id="332" r:id="rId24"/>
    <p:sldId id="329" r:id="rId2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E05E0-D758-0E4F-8158-2CC02768E4B7}" v="36" dt="2022-03-28T20:48:5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81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DE05E0-D758-0E4F-8158-2CC02768E4B7}"/>
    <pc:docChg chg="undo custSel delSld modSld modMainMaster">
      <pc:chgData name="Jeffrey M. Colon" userId="615143b1-cdee-493d-9a9d-1565ce8666d9" providerId="ADAL" clId="{25DE05E0-D758-0E4F-8158-2CC02768E4B7}" dt="2022-03-28T20:50:17.021" v="96" actId="20577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48:52.185" v="91" actId="20577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8T20:48:52.185" v="91" actId="20577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50:17.021" v="9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8T20:50:17.021" v="9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asset worth $100 with 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dirty="0"/>
              <a:t>sale 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</a:t>
            </a:r>
            <a:r>
              <a:rPr lang="en-US" sz="2800"/>
              <a:t>a §336</a:t>
            </a:r>
            <a:r>
              <a:rPr lang="en-US" sz="2800" dirty="0"/>
              <a:t>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22127</TotalTime>
  <Words>3684</Words>
  <Application>Microsoft Macintosh PowerPoint</Application>
  <PresentationFormat>Widescreen</PresentationFormat>
  <Paragraphs>427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2022-03-28T11:59:37Z</cp:lastPrinted>
  <dcterms:created xsi:type="dcterms:W3CDTF">2016-08-01T04:04:31Z</dcterms:created>
  <dcterms:modified xsi:type="dcterms:W3CDTF">2022-03-28T20:50:20Z</dcterms:modified>
</cp:coreProperties>
</file>