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58" r:id="rId2"/>
    <p:sldId id="272" r:id="rId3"/>
    <p:sldId id="274" r:id="rId4"/>
    <p:sldId id="278" r:id="rId5"/>
    <p:sldId id="259" r:id="rId6"/>
    <p:sldId id="269" r:id="rId7"/>
    <p:sldId id="273" r:id="rId8"/>
    <p:sldId id="265" r:id="rId9"/>
    <p:sldId id="261" r:id="rId10"/>
    <p:sldId id="277" r:id="rId11"/>
    <p:sldId id="276" r:id="rId12"/>
    <p:sldId id="266" r:id="rId13"/>
    <p:sldId id="279" r:id="rId14"/>
    <p:sldId id="270" r:id="rId15"/>
    <p:sldId id="271" r:id="rId16"/>
    <p:sldId id="267" r:id="rId17"/>
    <p:sldId id="275" r:id="rId1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81625-973E-3744-83F0-ED9C7527DDB5}" v="485" dt="2022-03-11T00:17:06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/>
    <p:restoredTop sz="94706"/>
  </p:normalViewPr>
  <p:slideViewPr>
    <p:cSldViewPr snapToGrid="0" snapToObjects="1">
      <p:cViewPr varScale="1">
        <p:scale>
          <a:sx n="112" d="100"/>
          <a:sy n="112" d="100"/>
        </p:scale>
        <p:origin x="20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1F0D1BC9-0CA3-E54A-AF0B-83AA6FC80D59}"/>
    <pc:docChg chg="undo custSel addSld modSld modMainMaster modNotesMaster">
      <pc:chgData name="Jeffrey M. Colon" userId="615143b1-cdee-493d-9a9d-1565ce8666d9" providerId="ADAL" clId="{1F0D1BC9-0CA3-E54A-AF0B-83AA6FC80D59}" dt="2021-03-11T22:22:41.328" v="739" actId="113"/>
      <pc:docMkLst>
        <pc:docMk/>
      </pc:docMkLst>
      <pc:sldChg chg="delSp modSp mod">
        <pc:chgData name="Jeffrey M. Colon" userId="615143b1-cdee-493d-9a9d-1565ce8666d9" providerId="ADAL" clId="{1F0D1BC9-0CA3-E54A-AF0B-83AA6FC80D59}" dt="2021-03-06T18:37:44.760" v="29" actId="20577"/>
        <pc:sldMkLst>
          <pc:docMk/>
          <pc:sldMk cId="1463179221" sldId="258"/>
        </pc:sldMkLst>
        <pc:spChg chg="del mod">
          <ac:chgData name="Jeffrey M. Colon" userId="615143b1-cdee-493d-9a9d-1565ce8666d9" providerId="ADAL" clId="{1F0D1BC9-0CA3-E54A-AF0B-83AA6FC80D59}" dt="2021-03-06T18:37:28.362" v="24" actId="478"/>
          <ac:spMkLst>
            <pc:docMk/>
            <pc:sldMk cId="1463179221" sldId="258"/>
            <ac:spMk id="18438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44.760" v="29" actId="20577"/>
          <ac:spMkLst>
            <pc:docMk/>
            <pc:sldMk cId="1463179221" sldId="258"/>
            <ac:spMk id="18453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33.837" v="25" actId="14100"/>
          <ac:spMkLst>
            <pc:docMk/>
            <pc:sldMk cId="1463179221" sldId="258"/>
            <ac:spMk id="18454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46.516" v="546" actId="27636"/>
        <pc:sldMkLst>
          <pc:docMk/>
          <pc:sldMk cId="1465290555" sldId="261"/>
        </pc:sldMkLst>
        <pc:spChg chg="mod">
          <ac:chgData name="Jeffrey M. Colon" userId="615143b1-cdee-493d-9a9d-1565ce8666d9" providerId="ADAL" clId="{1F0D1BC9-0CA3-E54A-AF0B-83AA6FC80D59}" dt="2021-03-06T19:24:46.516" v="546" actId="27636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9:15:48.764" v="480"/>
        <pc:sldMkLst>
          <pc:docMk/>
          <pc:sldMk cId="124230170" sldId="265"/>
        </pc:sldMkLst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5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7" creationId="{00000000-0000-0000-0000-000000000000}"/>
          </ac:spMkLst>
        </pc:spChg>
      </pc:sldChg>
      <pc:sldChg chg="modAnim">
        <pc:chgData name="Jeffrey M. Colon" userId="615143b1-cdee-493d-9a9d-1565ce8666d9" providerId="ADAL" clId="{1F0D1BC9-0CA3-E54A-AF0B-83AA6FC80D59}" dt="2021-03-06T19:19:26.422" v="490"/>
        <pc:sldMkLst>
          <pc:docMk/>
          <pc:sldMk cId="875005026" sldId="266"/>
        </pc:sldMkLst>
      </pc:sldChg>
      <pc:sldChg chg="modSp mod">
        <pc:chgData name="Jeffrey M. Colon" userId="615143b1-cdee-493d-9a9d-1565ce8666d9" providerId="ADAL" clId="{1F0D1BC9-0CA3-E54A-AF0B-83AA6FC80D59}" dt="2021-03-11T20:39:53.511" v="718" actId="20577"/>
        <pc:sldMkLst>
          <pc:docMk/>
          <pc:sldMk cId="1380156774" sldId="267"/>
        </pc:sldMkLst>
        <pc:spChg chg="mod">
          <ac:chgData name="Jeffrey M. Colon" userId="615143b1-cdee-493d-9a9d-1565ce8666d9" providerId="ADAL" clId="{1F0D1BC9-0CA3-E54A-AF0B-83AA6FC80D59}" dt="2021-03-11T20:39:53.511" v="718" actId="20577"/>
          <ac:spMkLst>
            <pc:docMk/>
            <pc:sldMk cId="1380156774" sldId="267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11T22:22:41.328" v="739" actId="113"/>
        <pc:sldMkLst>
          <pc:docMk/>
          <pc:sldMk cId="1877064066" sldId="269"/>
        </pc:sldMkLst>
        <pc:spChg chg="mod">
          <ac:chgData name="Jeffrey M. Colon" userId="615143b1-cdee-493d-9a9d-1565ce8666d9" providerId="ADAL" clId="{1F0D1BC9-0CA3-E54A-AF0B-83AA6FC80D59}" dt="2021-03-11T22:22:41.328" v="739" actId="113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26.294" v="543" actId="403"/>
        <pc:sldMkLst>
          <pc:docMk/>
          <pc:sldMk cId="1156886430" sldId="270"/>
        </pc:sldMkLst>
        <pc:spChg chg="mod">
          <ac:chgData name="Jeffrey M. Colon" userId="615143b1-cdee-493d-9a9d-1565ce8666d9" providerId="ADAL" clId="{1F0D1BC9-0CA3-E54A-AF0B-83AA6FC80D59}" dt="2021-03-06T19:24:26.294" v="543" actId="403"/>
          <ac:spMkLst>
            <pc:docMk/>
            <pc:sldMk cId="1156886430" sldId="270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8:54:12.992" v="434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1F0D1BC9-0CA3-E54A-AF0B-83AA6FC80D59}" dt="2021-03-06T18:54:12.992" v="434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">
        <pc:chgData name="Jeffrey M. Colon" userId="615143b1-cdee-493d-9a9d-1565ce8666d9" providerId="ADAL" clId="{1F0D1BC9-0CA3-E54A-AF0B-83AA6FC80D59}" dt="2021-03-06T19:00:59.105" v="466" actId="6549"/>
        <pc:sldMkLst>
          <pc:docMk/>
          <pc:sldMk cId="283515013" sldId="273"/>
        </pc:sldMkLst>
        <pc:spChg chg="mod">
          <ac:chgData name="Jeffrey M. Colon" userId="615143b1-cdee-493d-9a9d-1565ce8666d9" providerId="ADAL" clId="{1F0D1BC9-0CA3-E54A-AF0B-83AA6FC80D59}" dt="2021-03-06T19:00:59.105" v="466" actId="6549"/>
          <ac:spMkLst>
            <pc:docMk/>
            <pc:sldMk cId="283515013" sldId="273"/>
            <ac:spMk id="2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1F0D1BC9-0CA3-E54A-AF0B-83AA6FC80D59}" dt="2021-03-06T18:41:15.055" v="205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1F0D1BC9-0CA3-E54A-AF0B-83AA6FC80D59}" dt="2021-03-06T18:41:15.055" v="205" actId="20577"/>
          <ac:spMkLst>
            <pc:docMk/>
            <pc:sldMk cId="2154591165" sldId="274"/>
            <ac:spMk id="2" creationId="{F4E6B15B-8531-9149-A075-99D079CB9471}"/>
          </ac:spMkLst>
        </pc:spChg>
        <pc:spChg chg="mod">
          <ac:chgData name="Jeffrey M. Colon" userId="615143b1-cdee-493d-9a9d-1565ce8666d9" providerId="ADAL" clId="{1F0D1BC9-0CA3-E54A-AF0B-83AA6FC80D59}" dt="2021-03-06T18:39:03.118" v="85" actId="20577"/>
          <ac:spMkLst>
            <pc:docMk/>
            <pc:sldMk cId="2154591165" sldId="274"/>
            <ac:spMk id="3" creationId="{467D93F0-188E-5B4E-852D-2AF686D09BDD}"/>
          </ac:spMkLst>
        </pc:spChg>
      </pc:sldChg>
      <pc:sldChg chg="modSp new mod">
        <pc:chgData name="Jeffrey M. Colon" userId="615143b1-cdee-493d-9a9d-1565ce8666d9" providerId="ADAL" clId="{1F0D1BC9-0CA3-E54A-AF0B-83AA6FC80D59}" dt="2021-03-06T19:23:55.491" v="540" actId="20577"/>
        <pc:sldMkLst>
          <pc:docMk/>
          <pc:sldMk cId="2511264878" sldId="275"/>
        </pc:sldMkLst>
        <pc:spChg chg="mod">
          <ac:chgData name="Jeffrey M. Colon" userId="615143b1-cdee-493d-9a9d-1565ce8666d9" providerId="ADAL" clId="{1F0D1BC9-0CA3-E54A-AF0B-83AA6FC80D59}" dt="2021-03-06T19:23:55.491" v="540" actId="20577"/>
          <ac:spMkLst>
            <pc:docMk/>
            <pc:sldMk cId="2511264878" sldId="275"/>
            <ac:spMk id="2" creationId="{B4CCBAF5-4688-A846-80EC-C9C582510B12}"/>
          </ac:spMkLst>
        </pc:spChg>
        <pc:spChg chg="mod">
          <ac:chgData name="Jeffrey M. Colon" userId="615143b1-cdee-493d-9a9d-1565ce8666d9" providerId="ADAL" clId="{1F0D1BC9-0CA3-E54A-AF0B-83AA6FC80D59}" dt="2021-03-06T19:22:44.831" v="518" actId="20577"/>
          <ac:spMkLst>
            <pc:docMk/>
            <pc:sldMk cId="2511264878" sldId="275"/>
            <ac:spMk id="3" creationId="{668A387F-8FFE-1B43-949A-3BABCF6D0936}"/>
          </ac:spMkLst>
        </pc:spChg>
      </pc:sldChg>
      <pc:sldChg chg="modSp new mod">
        <pc:chgData name="Jeffrey M. Colon" userId="615143b1-cdee-493d-9a9d-1565ce8666d9" providerId="ADAL" clId="{1F0D1BC9-0CA3-E54A-AF0B-83AA6FC80D59}" dt="2021-03-06T19:25:07.146" v="580" actId="403"/>
        <pc:sldMkLst>
          <pc:docMk/>
          <pc:sldMk cId="1607241008" sldId="276"/>
        </pc:sldMkLst>
        <pc:spChg chg="mod">
          <ac:chgData name="Jeffrey M. Colon" userId="615143b1-cdee-493d-9a9d-1565ce8666d9" providerId="ADAL" clId="{1F0D1BC9-0CA3-E54A-AF0B-83AA6FC80D59}" dt="2021-03-06T19:25:07.146" v="580" actId="403"/>
          <ac:spMkLst>
            <pc:docMk/>
            <pc:sldMk cId="1607241008" sldId="276"/>
            <ac:spMk id="2" creationId="{5C81E730-262D-D34A-A136-86682584874B}"/>
          </ac:spMkLst>
        </pc:spChg>
        <pc:spChg chg="mod">
          <ac:chgData name="Jeffrey M. Colon" userId="615143b1-cdee-493d-9a9d-1565ce8666d9" providerId="ADAL" clId="{1F0D1BC9-0CA3-E54A-AF0B-83AA6FC80D59}" dt="2021-03-06T19:25:00.868" v="578" actId="20577"/>
          <ac:spMkLst>
            <pc:docMk/>
            <pc:sldMk cId="1607241008" sldId="276"/>
            <ac:spMk id="3" creationId="{4A43CB6A-19AA-6546-BC17-3C3139C532C9}"/>
          </ac:spMkLst>
        </pc:spChg>
      </pc:sldChg>
      <pc:sldChg chg="modSp new mod">
        <pc:chgData name="Jeffrey M. Colon" userId="615143b1-cdee-493d-9a9d-1565ce8666d9" providerId="ADAL" clId="{1F0D1BC9-0CA3-E54A-AF0B-83AA6FC80D59}" dt="2021-03-10T14:00:46.874" v="717" actId="20577"/>
        <pc:sldMkLst>
          <pc:docMk/>
          <pc:sldMk cId="2890998770" sldId="277"/>
        </pc:sldMkLst>
        <pc:spChg chg="mod">
          <ac:chgData name="Jeffrey M. Colon" userId="615143b1-cdee-493d-9a9d-1565ce8666d9" providerId="ADAL" clId="{1F0D1BC9-0CA3-E54A-AF0B-83AA6FC80D59}" dt="2021-03-10T13:59:29.077" v="691" actId="113"/>
          <ac:spMkLst>
            <pc:docMk/>
            <pc:sldMk cId="2890998770" sldId="277"/>
            <ac:spMk id="2" creationId="{15FA180B-B3BB-8A46-AAB4-843598D6B4C2}"/>
          </ac:spMkLst>
        </pc:spChg>
        <pc:spChg chg="mod">
          <ac:chgData name="Jeffrey M. Colon" userId="615143b1-cdee-493d-9a9d-1565ce8666d9" providerId="ADAL" clId="{1F0D1BC9-0CA3-E54A-AF0B-83AA6FC80D59}" dt="2021-03-10T14:00:46.874" v="717" actId="20577"/>
          <ac:spMkLst>
            <pc:docMk/>
            <pc:sldMk cId="2890998770" sldId="277"/>
            <ac:spMk id="3" creationId="{9046E158-890C-6244-A819-EE2696695729}"/>
          </ac:spMkLst>
        </pc:spChg>
      </pc:sldChg>
      <pc:sldMasterChg chg="modSp mod modSldLayout">
        <pc:chgData name="Jeffrey M. Colon" userId="615143b1-cdee-493d-9a9d-1565ce8666d9" providerId="ADAL" clId="{1F0D1BC9-0CA3-E54A-AF0B-83AA6FC80D59}" dt="2021-03-06T18:52:04.864" v="431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1F0D1BC9-0CA3-E54A-AF0B-83AA6FC80D59}" dt="2021-03-06T18:52:04.864" v="431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51:44.650" v="427" actId="113"/>
          <ac:spMkLst>
            <pc:docMk/>
            <pc:sldMasterMk cId="371776349" sldId="2147483660"/>
            <ac:spMk id="13" creationId="{00000000-0000-0000-0000-000000000000}"/>
          </ac:spMkLst>
        </pc:spChg>
        <pc:sldLayoutChg chg="addSp modSp mod">
          <pc:chgData name="Jeffrey M. Colon" userId="615143b1-cdee-493d-9a9d-1565ce8666d9" providerId="ADAL" clId="{1F0D1BC9-0CA3-E54A-AF0B-83AA6FC80D59}" dt="2021-03-06T18:51:24.787" v="409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1F0D1BC9-0CA3-E54A-AF0B-83AA6FC80D59}" dt="2021-03-06T18:51:24.787" v="409" actId="767"/>
            <ac:spMkLst>
              <pc:docMk/>
              <pc:sldMasterMk cId="371776349" sldId="2147483660"/>
              <pc:sldLayoutMk cId="1105671305" sldId="2147483662"/>
              <ac:spMk id="2" creationId="{731CA486-86CB-BA44-A017-D214BB061127}"/>
            </ac:spMkLst>
          </pc:spChg>
        </pc:sldLayoutChg>
      </pc:sldMasterChg>
    </pc:docChg>
  </pc:docChgLst>
  <pc:docChgLst>
    <pc:chgData name="Jeffrey M. Colon" userId="615143b1-cdee-493d-9a9d-1565ce8666d9" providerId="ADAL" clId="{A6881625-973E-3744-83F0-ED9C7527DDB5}"/>
    <pc:docChg chg="undo custSel addSld modSld modMainMaster">
      <pc:chgData name="Jeffrey M. Colon" userId="615143b1-cdee-493d-9a9d-1565ce8666d9" providerId="ADAL" clId="{A6881625-973E-3744-83F0-ED9C7527DDB5}" dt="2022-03-11T00:17:06.670" v="912" actId="20577"/>
      <pc:docMkLst>
        <pc:docMk/>
      </pc:docMkLst>
      <pc:sldChg chg="modSp mod">
        <pc:chgData name="Jeffrey M. Colon" userId="615143b1-cdee-493d-9a9d-1565ce8666d9" providerId="ADAL" clId="{A6881625-973E-3744-83F0-ED9C7527DDB5}" dt="2022-03-04T19:15:37.068" v="0" actId="14100"/>
        <pc:sldMkLst>
          <pc:docMk/>
          <pc:sldMk cId="1463179221" sldId="258"/>
        </pc:sldMkLst>
        <pc:spChg chg="mod">
          <ac:chgData name="Jeffrey M. Colon" userId="615143b1-cdee-493d-9a9d-1565ce8666d9" providerId="ADAL" clId="{A6881625-973E-3744-83F0-ED9C7527DDB5}" dt="2022-03-04T19:15:37.068" v="0" actId="14100"/>
          <ac:spMkLst>
            <pc:docMk/>
            <pc:sldMk cId="1463179221" sldId="258"/>
            <ac:spMk id="18443" creationId="{00000000-0000-0000-0000-000000000000}"/>
          </ac:spMkLst>
        </pc:spChg>
      </pc:sldChg>
      <pc:sldChg chg="modAnim">
        <pc:chgData name="Jeffrey M. Colon" userId="615143b1-cdee-493d-9a9d-1565ce8666d9" providerId="ADAL" clId="{A6881625-973E-3744-83F0-ED9C7527DDB5}" dt="2022-03-06T19:52:42.826" v="145"/>
        <pc:sldMkLst>
          <pc:docMk/>
          <pc:sldMk cId="831894403" sldId="259"/>
        </pc:sldMkLst>
      </pc:sldChg>
      <pc:sldChg chg="modSp mod modAnim">
        <pc:chgData name="Jeffrey M. Colon" userId="615143b1-cdee-493d-9a9d-1565ce8666d9" providerId="ADAL" clId="{A6881625-973E-3744-83F0-ED9C7527DDB5}" dt="2022-03-11T00:14:59.922" v="903" actId="113"/>
        <pc:sldMkLst>
          <pc:docMk/>
          <pc:sldMk cId="1465290555" sldId="261"/>
        </pc:sldMkLst>
        <pc:spChg chg="mod">
          <ac:chgData name="Jeffrey M. Colon" userId="615143b1-cdee-493d-9a9d-1565ce8666d9" providerId="ADAL" clId="{A6881625-973E-3744-83F0-ED9C7527DDB5}" dt="2022-03-11T00:14:59.922" v="903" actId="113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11T00:09:45.070" v="818" actId="113"/>
        <pc:sldMkLst>
          <pc:docMk/>
          <pc:sldMk cId="124230170" sldId="265"/>
        </pc:sldMkLst>
        <pc:spChg chg="mod">
          <ac:chgData name="Jeffrey M. Colon" userId="615143b1-cdee-493d-9a9d-1565ce8666d9" providerId="ADAL" clId="{A6881625-973E-3744-83F0-ED9C7527DDB5}" dt="2022-03-11T00:09:45.070" v="818" actId="113"/>
          <ac:spMkLst>
            <pc:docMk/>
            <pc:sldMk cId="124230170" sldId="265"/>
            <ac:spMk id="7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1.871" v="64" actId="404"/>
          <ac:spMkLst>
            <pc:docMk/>
            <pc:sldMk cId="124230170" sldId="265"/>
            <ac:spMk id="13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5.173" v="65" actId="404"/>
          <ac:spMkLst>
            <pc:docMk/>
            <pc:sldMk cId="124230170" sldId="265"/>
            <ac:spMk id="23" creationId="{00000000-0000-0000-0000-000000000000}"/>
          </ac:spMkLst>
        </pc:spChg>
      </pc:sldChg>
      <pc:sldChg chg="addSp delSp modSp mod delAnim modAnim">
        <pc:chgData name="Jeffrey M. Colon" userId="615143b1-cdee-493d-9a9d-1565ce8666d9" providerId="ADAL" clId="{A6881625-973E-3744-83F0-ED9C7527DDB5}" dt="2022-03-07T15:04:08.620" v="623"/>
        <pc:sldMkLst>
          <pc:docMk/>
          <pc:sldMk cId="875005026" sldId="266"/>
        </pc:sldMkLst>
        <pc:spChg chg="add mod">
          <ac:chgData name="Jeffrey M. Colon" userId="615143b1-cdee-493d-9a9d-1565ce8666d9" providerId="ADAL" clId="{A6881625-973E-3744-83F0-ED9C7527DDB5}" dt="2022-03-07T14:38:46.071" v="543" actId="113"/>
          <ac:spMkLst>
            <pc:docMk/>
            <pc:sldMk cId="875005026" sldId="266"/>
            <ac:spMk id="5" creationId="{572DBA9B-2D27-EF40-80E7-496ABD0B84B6}"/>
          </ac:spMkLst>
        </pc:spChg>
        <pc:spChg chg="mod">
          <ac:chgData name="Jeffrey M. Colon" userId="615143b1-cdee-493d-9a9d-1565ce8666d9" providerId="ADAL" clId="{A6881625-973E-3744-83F0-ED9C7527DDB5}" dt="2022-03-07T14:39:29.654" v="557" actId="1076"/>
          <ac:spMkLst>
            <pc:docMk/>
            <pc:sldMk cId="875005026" sldId="266"/>
            <ac:spMk id="11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7T14:40:08.862" v="565" actId="1076"/>
          <ac:spMkLst>
            <pc:docMk/>
            <pc:sldMk cId="875005026" sldId="266"/>
            <ac:spMk id="14" creationId="{00000000-0000-0000-0000-000000000000}"/>
          </ac:spMkLst>
        </pc:spChg>
        <pc:spChg chg="del">
          <ac:chgData name="Jeffrey M. Colon" userId="615143b1-cdee-493d-9a9d-1565ce8666d9" providerId="ADAL" clId="{A6881625-973E-3744-83F0-ED9C7527DDB5}" dt="2022-03-07T14:39:56.238" v="562" actId="478"/>
          <ac:spMkLst>
            <pc:docMk/>
            <pc:sldMk cId="875005026" sldId="266"/>
            <ac:spMk id="17" creationId="{00000000-0000-0000-0000-000000000000}"/>
          </ac:spMkLst>
        </pc:spChg>
        <pc:spChg chg="add mod">
          <ac:chgData name="Jeffrey M. Colon" userId="615143b1-cdee-493d-9a9d-1565ce8666d9" providerId="ADAL" clId="{A6881625-973E-3744-83F0-ED9C7527DDB5}" dt="2022-03-07T14:41:45.902" v="584" actId="20577"/>
          <ac:spMkLst>
            <pc:docMk/>
            <pc:sldMk cId="875005026" sldId="266"/>
            <ac:spMk id="23" creationId="{80982E09-BFD3-2645-88CD-C9DBF6F96A82}"/>
          </ac:spMkLst>
        </pc:spChg>
        <pc:spChg chg="add mod">
          <ac:chgData name="Jeffrey M. Colon" userId="615143b1-cdee-493d-9a9d-1565ce8666d9" providerId="ADAL" clId="{A6881625-973E-3744-83F0-ED9C7527DDB5}" dt="2022-03-07T14:39:36.584" v="559" actId="1076"/>
          <ac:spMkLst>
            <pc:docMk/>
            <pc:sldMk cId="875005026" sldId="266"/>
            <ac:spMk id="25" creationId="{365198DB-722B-E444-B80D-520AAEF26947}"/>
          </ac:spMkLst>
        </pc:spChg>
        <pc:spChg chg="add mod">
          <ac:chgData name="Jeffrey M. Colon" userId="615143b1-cdee-493d-9a9d-1565ce8666d9" providerId="ADAL" clId="{A6881625-973E-3744-83F0-ED9C7527DDB5}" dt="2022-03-07T14:41:29.480" v="580" actId="1076"/>
          <ac:spMkLst>
            <pc:docMk/>
            <pc:sldMk cId="875005026" sldId="266"/>
            <ac:spMk id="30" creationId="{7CC18919-C218-0946-9FE5-9513B5850120}"/>
          </ac:spMkLst>
        </pc:spChg>
        <pc:spChg chg="add mod">
          <ac:chgData name="Jeffrey M. Colon" userId="615143b1-cdee-493d-9a9d-1565ce8666d9" providerId="ADAL" clId="{A6881625-973E-3744-83F0-ED9C7527DDB5}" dt="2022-03-07T14:41:25.734" v="579" actId="1076"/>
          <ac:spMkLst>
            <pc:docMk/>
            <pc:sldMk cId="875005026" sldId="266"/>
            <ac:spMk id="31" creationId="{6233AF27-0124-6F46-A9E5-3335DFBF742E}"/>
          </ac:spMkLst>
        </pc:spChg>
        <pc:spChg chg="add mod">
          <ac:chgData name="Jeffrey M. Colon" userId="615143b1-cdee-493d-9a9d-1565ce8666d9" providerId="ADAL" clId="{A6881625-973E-3744-83F0-ED9C7527DDB5}" dt="2022-03-07T14:41:41.146" v="582" actId="1076"/>
          <ac:spMkLst>
            <pc:docMk/>
            <pc:sldMk cId="875005026" sldId="266"/>
            <ac:spMk id="33" creationId="{6F1EEE04-8D3A-AE4F-976D-37F8E50F106A}"/>
          </ac:spMkLst>
        </pc:spChg>
        <pc:cxnChg chg="add mod">
          <ac:chgData name="Jeffrey M. Colon" userId="615143b1-cdee-493d-9a9d-1565ce8666d9" providerId="ADAL" clId="{A6881625-973E-3744-83F0-ED9C7527DDB5}" dt="2022-03-07T14:40:08.862" v="565" actId="1076"/>
          <ac:cxnSpMkLst>
            <pc:docMk/>
            <pc:sldMk cId="875005026" sldId="266"/>
            <ac:cxnSpMk id="9" creationId="{E4431771-135B-FB48-A07F-687DEB983FF1}"/>
          </ac:cxnSpMkLst>
        </pc:cxnChg>
      </pc:sldChg>
      <pc:sldChg chg="modSp mod modAnim">
        <pc:chgData name="Jeffrey M. Colon" userId="615143b1-cdee-493d-9a9d-1565ce8666d9" providerId="ADAL" clId="{A6881625-973E-3744-83F0-ED9C7527DDB5}" dt="2022-03-06T19:52:54.075" v="147"/>
        <pc:sldMkLst>
          <pc:docMk/>
          <pc:sldMk cId="1877064066" sldId="269"/>
        </pc:sldMkLst>
        <pc:spChg chg="mod">
          <ac:chgData name="Jeffrey M. Colon" userId="615143b1-cdee-493d-9a9d-1565ce8666d9" providerId="ADAL" clId="{A6881625-973E-3744-83F0-ED9C7527DDB5}" dt="2022-03-05T13:48:20.274" v="109" actId="20577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A6881625-973E-3744-83F0-ED9C7527DDB5}" dt="2022-03-07T15:05:25.699" v="645" actId="20577"/>
        <pc:sldMkLst>
          <pc:docMk/>
          <pc:sldMk cId="1156886430" sldId="270"/>
        </pc:sldMkLst>
        <pc:spChg chg="mod">
          <ac:chgData name="Jeffrey M. Colon" userId="615143b1-cdee-493d-9a9d-1565ce8666d9" providerId="ADAL" clId="{A6881625-973E-3744-83F0-ED9C7527DDB5}" dt="2022-03-07T15:05:25.699" v="645" actId="20577"/>
          <ac:spMkLst>
            <pc:docMk/>
            <pc:sldMk cId="1156886430" sldId="270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11T00:17:06.670" v="912" actId="20577"/>
        <pc:sldMkLst>
          <pc:docMk/>
          <pc:sldMk cId="881930827" sldId="271"/>
        </pc:sldMkLst>
        <pc:spChg chg="mod">
          <ac:chgData name="Jeffrey M. Colon" userId="615143b1-cdee-493d-9a9d-1565ce8666d9" providerId="ADAL" clId="{A6881625-973E-3744-83F0-ED9C7527DDB5}" dt="2022-03-11T00:17:06.670" v="912" actId="20577"/>
          <ac:spMkLst>
            <pc:docMk/>
            <pc:sldMk cId="881930827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A6881625-973E-3744-83F0-ED9C7527DDB5}" dt="2022-03-06T19:51:34.784" v="143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A6881625-973E-3744-83F0-ED9C7527DDB5}" dt="2022-03-06T19:51:34.784" v="143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 modAnim">
        <pc:chgData name="Jeffrey M. Colon" userId="615143b1-cdee-493d-9a9d-1565ce8666d9" providerId="ADAL" clId="{A6881625-973E-3744-83F0-ED9C7527DDB5}" dt="2022-03-11T00:04:53.634" v="746" actId="20577"/>
        <pc:sldMkLst>
          <pc:docMk/>
          <pc:sldMk cId="283515013" sldId="273"/>
        </pc:sldMkLst>
        <pc:spChg chg="mod">
          <ac:chgData name="Jeffrey M. Colon" userId="615143b1-cdee-493d-9a9d-1565ce8666d9" providerId="ADAL" clId="{A6881625-973E-3744-83F0-ED9C7527DDB5}" dt="2022-03-11T00:04:53.634" v="746" actId="20577"/>
          <ac:spMkLst>
            <pc:docMk/>
            <pc:sldMk cId="283515013" sldId="273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05T13:47:19.611" v="73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A6881625-973E-3744-83F0-ED9C7527DDB5}" dt="2022-03-05T13:47:19.611" v="73" actId="20577"/>
          <ac:spMkLst>
            <pc:docMk/>
            <pc:sldMk cId="2154591165" sldId="274"/>
            <ac:spMk id="2" creationId="{F4E6B15B-8531-9149-A075-99D079CB9471}"/>
          </ac:spMkLst>
        </pc:spChg>
      </pc:sldChg>
      <pc:sldChg chg="modSp mod modAnim">
        <pc:chgData name="Jeffrey M. Colon" userId="615143b1-cdee-493d-9a9d-1565ce8666d9" providerId="ADAL" clId="{A6881625-973E-3744-83F0-ED9C7527DDB5}" dt="2022-03-07T15:09:46.306" v="728"/>
        <pc:sldMkLst>
          <pc:docMk/>
          <pc:sldMk cId="2511264878" sldId="275"/>
        </pc:sldMkLst>
        <pc:spChg chg="mod">
          <ac:chgData name="Jeffrey M. Colon" userId="615143b1-cdee-493d-9a9d-1565ce8666d9" providerId="ADAL" clId="{A6881625-973E-3744-83F0-ED9C7527DDB5}" dt="2022-03-05T13:51:37.061" v="136" actId="20577"/>
          <ac:spMkLst>
            <pc:docMk/>
            <pc:sldMk cId="2511264878" sldId="275"/>
            <ac:spMk id="2" creationId="{B4CCBAF5-4688-A846-80EC-C9C582510B12}"/>
          </ac:spMkLst>
        </pc:spChg>
      </pc:sldChg>
      <pc:sldChg chg="modSp mod">
        <pc:chgData name="Jeffrey M. Colon" userId="615143b1-cdee-493d-9a9d-1565ce8666d9" providerId="ADAL" clId="{A6881625-973E-3744-83F0-ED9C7527DDB5}" dt="2022-03-05T13:50:32.462" v="125" actId="20577"/>
        <pc:sldMkLst>
          <pc:docMk/>
          <pc:sldMk cId="1607241008" sldId="276"/>
        </pc:sldMkLst>
        <pc:spChg chg="mod">
          <ac:chgData name="Jeffrey M. Colon" userId="615143b1-cdee-493d-9a9d-1565ce8666d9" providerId="ADAL" clId="{A6881625-973E-3744-83F0-ED9C7527DDB5}" dt="2022-03-05T13:50:32.462" v="125" actId="20577"/>
          <ac:spMkLst>
            <pc:docMk/>
            <pc:sldMk cId="1607241008" sldId="276"/>
            <ac:spMk id="2" creationId="{5C81E730-262D-D34A-A136-86682584874B}"/>
          </ac:spMkLst>
        </pc:spChg>
      </pc:sldChg>
      <pc:sldChg chg="modAnim">
        <pc:chgData name="Jeffrey M. Colon" userId="615143b1-cdee-493d-9a9d-1565ce8666d9" providerId="ADAL" clId="{A6881625-973E-3744-83F0-ED9C7527DDB5}" dt="2022-03-07T14:37:02.450" v="513"/>
        <pc:sldMkLst>
          <pc:docMk/>
          <pc:sldMk cId="2890998770" sldId="277"/>
        </pc:sldMkLst>
      </pc:sldChg>
      <pc:sldChg chg="addSp delSp modSp new mod addAnim delAnim modAnim">
        <pc:chgData name="Jeffrey M. Colon" userId="615143b1-cdee-493d-9a9d-1565ce8666d9" providerId="ADAL" clId="{A6881625-973E-3744-83F0-ED9C7527DDB5}" dt="2022-03-07T14:30:49.252" v="510"/>
        <pc:sldMkLst>
          <pc:docMk/>
          <pc:sldMk cId="2048814236" sldId="278"/>
        </pc:sldMkLst>
        <pc:spChg chg="del">
          <ac:chgData name="Jeffrey M. Colon" userId="615143b1-cdee-493d-9a9d-1565ce8666d9" providerId="ADAL" clId="{A6881625-973E-3744-83F0-ED9C7527DDB5}" dt="2022-03-07T14:04:39.163" v="234"/>
          <ac:spMkLst>
            <pc:docMk/>
            <pc:sldMk cId="2048814236" sldId="278"/>
            <ac:spMk id="2" creationId="{543CD8E4-6F34-6C44-9876-F41A62CCA558}"/>
          </ac:spMkLst>
        </pc:spChg>
        <pc:spChg chg="mod">
          <ac:chgData name="Jeffrey M. Colon" userId="615143b1-cdee-493d-9a9d-1565ce8666d9" providerId="ADAL" clId="{A6881625-973E-3744-83F0-ED9C7527DDB5}" dt="2022-03-07T14:02:58.319" v="233" actId="20577"/>
          <ac:spMkLst>
            <pc:docMk/>
            <pc:sldMk cId="2048814236" sldId="278"/>
            <ac:spMk id="3" creationId="{7101E522-EE9C-1E4A-8AB5-E03C74B7FA27}"/>
          </ac:spMkLst>
        </pc:spChg>
        <pc:picChg chg="add mod">
          <ac:chgData name="Jeffrey M. Colon" userId="615143b1-cdee-493d-9a9d-1565ce8666d9" providerId="ADAL" clId="{A6881625-973E-3744-83F0-ED9C7527DDB5}" dt="2022-03-07T14:17:39.633" v="372" actId="14100"/>
          <ac:picMkLst>
            <pc:docMk/>
            <pc:sldMk cId="2048814236" sldId="278"/>
            <ac:picMk id="7" creationId="{DB61CD3F-392C-C448-AF05-5A69D5DBC5A8}"/>
          </ac:picMkLst>
        </pc:picChg>
        <pc:picChg chg="add del mod">
          <ac:chgData name="Jeffrey M. Colon" userId="615143b1-cdee-493d-9a9d-1565ce8666d9" providerId="ADAL" clId="{A6881625-973E-3744-83F0-ED9C7527DDB5}" dt="2022-03-07T14:23:47.880" v="409" actId="478"/>
          <ac:picMkLst>
            <pc:docMk/>
            <pc:sldMk cId="2048814236" sldId="278"/>
            <ac:picMk id="54" creationId="{F41F0D8F-544F-4846-AC15-DFFE797EB031}"/>
          </ac:picMkLst>
        </pc:picChg>
        <pc:picChg chg="add del mod">
          <ac:chgData name="Jeffrey M. Colon" userId="615143b1-cdee-493d-9a9d-1565ce8666d9" providerId="ADAL" clId="{A6881625-973E-3744-83F0-ED9C7527DDB5}" dt="2022-03-07T14:28:20.024" v="499" actId="1035"/>
          <ac:picMkLst>
            <pc:docMk/>
            <pc:sldMk cId="2048814236" sldId="278"/>
            <ac:picMk id="56" creationId="{91EA126B-5E6E-FC4F-B483-A3D3349B19E8}"/>
          </ac:picMkLst>
        </pc:picChg>
        <pc:cxnChg chg="add mod">
          <ac:chgData name="Jeffrey M. Colon" userId="615143b1-cdee-493d-9a9d-1565ce8666d9" providerId="ADAL" clId="{A6881625-973E-3744-83F0-ED9C7527DDB5}" dt="2022-03-07T14:16:54.452" v="362" actId="1076"/>
          <ac:cxnSpMkLst>
            <pc:docMk/>
            <pc:sldMk cId="2048814236" sldId="278"/>
            <ac:cxnSpMk id="9" creationId="{EE98BC0F-870E-7B48-B1A7-5BF72767BCAE}"/>
          </ac:cxnSpMkLst>
        </pc:cxnChg>
        <pc:cxnChg chg="add mod">
          <ac:chgData name="Jeffrey M. Colon" userId="615143b1-cdee-493d-9a9d-1565ce8666d9" providerId="ADAL" clId="{A6881625-973E-3744-83F0-ED9C7527DDB5}" dt="2022-03-07T14:16:56.263" v="363" actId="1076"/>
          <ac:cxnSpMkLst>
            <pc:docMk/>
            <pc:sldMk cId="2048814236" sldId="278"/>
            <ac:cxnSpMk id="10" creationId="{8C237C7D-8197-A440-9D54-CBC30A7052F9}"/>
          </ac:cxnSpMkLst>
        </pc:cxnChg>
        <pc:cxnChg chg="add mod">
          <ac:chgData name="Jeffrey M. Colon" userId="615143b1-cdee-493d-9a9d-1565ce8666d9" providerId="ADAL" clId="{A6881625-973E-3744-83F0-ED9C7527DDB5}" dt="2022-03-07T14:16:58.373" v="364" actId="1076"/>
          <ac:cxnSpMkLst>
            <pc:docMk/>
            <pc:sldMk cId="2048814236" sldId="278"/>
            <ac:cxnSpMk id="12" creationId="{2CEBDC1A-BCD1-DE40-A989-743E80C34E7B}"/>
          </ac:cxnSpMkLst>
        </pc:cxnChg>
        <pc:cxnChg chg="add mod">
          <ac:chgData name="Jeffrey M. Colon" userId="615143b1-cdee-493d-9a9d-1565ce8666d9" providerId="ADAL" clId="{A6881625-973E-3744-83F0-ED9C7527DDB5}" dt="2022-03-07T14:17:01.653" v="365" actId="1076"/>
          <ac:cxnSpMkLst>
            <pc:docMk/>
            <pc:sldMk cId="2048814236" sldId="278"/>
            <ac:cxnSpMk id="14" creationId="{60F39041-E0C2-654E-96EE-F972F6279541}"/>
          </ac:cxnSpMkLst>
        </pc:cxnChg>
        <pc:cxnChg chg="add mod">
          <ac:chgData name="Jeffrey M. Colon" userId="615143b1-cdee-493d-9a9d-1565ce8666d9" providerId="ADAL" clId="{A6881625-973E-3744-83F0-ED9C7527DDB5}" dt="2022-03-07T14:20:12.252" v="391" actId="1076"/>
          <ac:cxnSpMkLst>
            <pc:docMk/>
            <pc:sldMk cId="2048814236" sldId="278"/>
            <ac:cxnSpMk id="19" creationId="{C40DB2C6-8B2C-3649-AD36-523513E9FD70}"/>
          </ac:cxnSpMkLst>
        </pc:cxnChg>
        <pc:cxnChg chg="add mod">
          <ac:chgData name="Jeffrey M. Colon" userId="615143b1-cdee-493d-9a9d-1565ce8666d9" providerId="ADAL" clId="{A6881625-973E-3744-83F0-ED9C7527DDB5}" dt="2022-03-07T14:21:27.917" v="397" actId="692"/>
          <ac:cxnSpMkLst>
            <pc:docMk/>
            <pc:sldMk cId="2048814236" sldId="278"/>
            <ac:cxnSpMk id="21" creationId="{2C20816B-CC5B-A742-A58D-C4D9A0E42628}"/>
          </ac:cxnSpMkLst>
        </pc:cxnChg>
        <pc:cxnChg chg="add del mod">
          <ac:chgData name="Jeffrey M. Colon" userId="615143b1-cdee-493d-9a9d-1565ce8666d9" providerId="ADAL" clId="{A6881625-973E-3744-83F0-ED9C7527DDB5}" dt="2022-03-07T14:20:44.023" v="394" actId="478"/>
          <ac:cxnSpMkLst>
            <pc:docMk/>
            <pc:sldMk cId="2048814236" sldId="278"/>
            <ac:cxnSpMk id="23" creationId="{2563E18E-3660-4E4F-BBEE-7F3AFB4CBCF9}"/>
          </ac:cxnSpMkLst>
        </pc:cxnChg>
        <pc:cxnChg chg="add del mod">
          <ac:chgData name="Jeffrey M. Colon" userId="615143b1-cdee-493d-9a9d-1565ce8666d9" providerId="ADAL" clId="{A6881625-973E-3744-83F0-ED9C7527DDB5}" dt="2022-03-07T14:28:14.308" v="488" actId="478"/>
          <ac:cxnSpMkLst>
            <pc:docMk/>
            <pc:sldMk cId="2048814236" sldId="278"/>
            <ac:cxnSpMk id="25" creationId="{2D5586BE-A3F8-4341-B1C9-E23BED78C284}"/>
          </ac:cxnSpMkLst>
        </pc:cxnChg>
        <pc:cxnChg chg="add mod">
          <ac:chgData name="Jeffrey M. Colon" userId="615143b1-cdee-493d-9a9d-1565ce8666d9" providerId="ADAL" clId="{A6881625-973E-3744-83F0-ED9C7527DDB5}" dt="2022-03-07T14:17:43.874" v="373" actId="1076"/>
          <ac:cxnSpMkLst>
            <pc:docMk/>
            <pc:sldMk cId="2048814236" sldId="278"/>
            <ac:cxnSpMk id="27" creationId="{9515755A-169D-F94F-A249-215BB0A81953}"/>
          </ac:cxnSpMkLst>
        </pc:cxnChg>
        <pc:cxnChg chg="add mod">
          <ac:chgData name="Jeffrey M. Colon" userId="615143b1-cdee-493d-9a9d-1565ce8666d9" providerId="ADAL" clId="{A6881625-973E-3744-83F0-ED9C7527DDB5}" dt="2022-03-07T14:18:44.591" v="383" actId="1076"/>
          <ac:cxnSpMkLst>
            <pc:docMk/>
            <pc:sldMk cId="2048814236" sldId="278"/>
            <ac:cxnSpMk id="29" creationId="{7A362ACC-BCD2-004F-871E-4DB9FB55EEF6}"/>
          </ac:cxnSpMkLst>
        </pc:cxnChg>
        <pc:cxnChg chg="add del mod">
          <ac:chgData name="Jeffrey M. Colon" userId="615143b1-cdee-493d-9a9d-1565ce8666d9" providerId="ADAL" clId="{A6881625-973E-3744-83F0-ED9C7527DDB5}" dt="2022-03-07T14:10:45.309" v="287" actId="478"/>
          <ac:cxnSpMkLst>
            <pc:docMk/>
            <pc:sldMk cId="2048814236" sldId="278"/>
            <ac:cxnSpMk id="30" creationId="{125ACC6E-2A98-824F-A7A0-BF8B1F5A36C8}"/>
          </ac:cxnSpMkLst>
        </pc:cxnChg>
        <pc:cxnChg chg="add mod">
          <ac:chgData name="Jeffrey M. Colon" userId="615143b1-cdee-493d-9a9d-1565ce8666d9" providerId="ADAL" clId="{A6881625-973E-3744-83F0-ED9C7527DDB5}" dt="2022-03-07T14:18:50.938" v="384" actId="1076"/>
          <ac:cxnSpMkLst>
            <pc:docMk/>
            <pc:sldMk cId="2048814236" sldId="278"/>
            <ac:cxnSpMk id="32" creationId="{BC0AB77E-99F8-A44B-9EB8-562A7DCE1EF2}"/>
          </ac:cxnSpMkLst>
        </pc:cxnChg>
        <pc:cxnChg chg="add mod">
          <ac:chgData name="Jeffrey M. Colon" userId="615143b1-cdee-493d-9a9d-1565ce8666d9" providerId="ADAL" clId="{A6881625-973E-3744-83F0-ED9C7527DDB5}" dt="2022-03-07T14:21:42.445" v="404" actId="14100"/>
          <ac:cxnSpMkLst>
            <pc:docMk/>
            <pc:sldMk cId="2048814236" sldId="278"/>
            <ac:cxnSpMk id="50" creationId="{CCF85854-D557-D74A-993A-E9B1DFFEEDC1}"/>
          </ac:cxnSpMkLst>
        </pc:cxnChg>
        <pc:cxnChg chg="add mod">
          <ac:chgData name="Jeffrey M. Colon" userId="615143b1-cdee-493d-9a9d-1565ce8666d9" providerId="ADAL" clId="{A6881625-973E-3744-83F0-ED9C7527DDB5}" dt="2022-03-07T14:27:57.535" v="485" actId="1076"/>
          <ac:cxnSpMkLst>
            <pc:docMk/>
            <pc:sldMk cId="2048814236" sldId="278"/>
            <ac:cxnSpMk id="52" creationId="{C86302C5-31C0-6649-B672-92C46CB8AF8A}"/>
          </ac:cxnSpMkLst>
        </pc:cxnChg>
        <pc:cxnChg chg="add mod">
          <ac:chgData name="Jeffrey M. Colon" userId="615143b1-cdee-493d-9a9d-1565ce8666d9" providerId="ADAL" clId="{A6881625-973E-3744-83F0-ED9C7527DDB5}" dt="2022-03-07T14:25:06.574" v="424" actId="692"/>
          <ac:cxnSpMkLst>
            <pc:docMk/>
            <pc:sldMk cId="2048814236" sldId="278"/>
            <ac:cxnSpMk id="58" creationId="{155268DB-103B-9948-B682-4B00054C48DE}"/>
          </ac:cxnSpMkLst>
        </pc:cxnChg>
        <pc:cxnChg chg="add mod">
          <ac:chgData name="Jeffrey M. Colon" userId="615143b1-cdee-493d-9a9d-1565ce8666d9" providerId="ADAL" clId="{A6881625-973E-3744-83F0-ED9C7527DDB5}" dt="2022-03-07T14:25:28.842" v="429" actId="14100"/>
          <ac:cxnSpMkLst>
            <pc:docMk/>
            <pc:sldMk cId="2048814236" sldId="278"/>
            <ac:cxnSpMk id="59" creationId="{64B69D90-D9B8-D548-8CAB-C3687050BCBB}"/>
          </ac:cxnSpMkLst>
        </pc:cxnChg>
        <pc:cxnChg chg="add mod">
          <ac:chgData name="Jeffrey M. Colon" userId="615143b1-cdee-493d-9a9d-1565ce8666d9" providerId="ADAL" clId="{A6881625-973E-3744-83F0-ED9C7527DDB5}" dt="2022-03-07T14:25:53.356" v="434" actId="14100"/>
          <ac:cxnSpMkLst>
            <pc:docMk/>
            <pc:sldMk cId="2048814236" sldId="278"/>
            <ac:cxnSpMk id="62" creationId="{AE1D75E3-9492-D548-850D-00D9E3301097}"/>
          </ac:cxnSpMkLst>
        </pc:cxnChg>
        <pc:cxnChg chg="add del mod">
          <ac:chgData name="Jeffrey M. Colon" userId="615143b1-cdee-493d-9a9d-1565ce8666d9" providerId="ADAL" clId="{A6881625-973E-3744-83F0-ED9C7527DDB5}" dt="2022-03-07T14:25:45.259" v="432"/>
          <ac:cxnSpMkLst>
            <pc:docMk/>
            <pc:sldMk cId="2048814236" sldId="278"/>
            <ac:cxnSpMk id="63" creationId="{FD7AC46E-3986-9549-9A30-4654E6121152}"/>
          </ac:cxnSpMkLst>
        </pc:cxnChg>
      </pc:sldChg>
      <pc:sldChg chg="addSp delSp modSp new mod modAnim">
        <pc:chgData name="Jeffrey M. Colon" userId="615143b1-cdee-493d-9a9d-1565ce8666d9" providerId="ADAL" clId="{A6881625-973E-3744-83F0-ED9C7527DDB5}" dt="2022-03-07T15:08:33.711" v="700"/>
        <pc:sldMkLst>
          <pc:docMk/>
          <pc:sldMk cId="2195923979" sldId="279"/>
        </pc:sldMkLst>
        <pc:spChg chg="add del">
          <ac:chgData name="Jeffrey M. Colon" userId="615143b1-cdee-493d-9a9d-1565ce8666d9" providerId="ADAL" clId="{A6881625-973E-3744-83F0-ED9C7527DDB5}" dt="2022-03-07T15:07:03.470" v="681"/>
          <ac:spMkLst>
            <pc:docMk/>
            <pc:sldMk cId="2195923979" sldId="279"/>
            <ac:spMk id="2" creationId="{C09EF198-8745-C94F-9B3E-1228D562B10A}"/>
          </ac:spMkLst>
        </pc:spChg>
        <pc:spChg chg="mod">
          <ac:chgData name="Jeffrey M. Colon" userId="615143b1-cdee-493d-9a9d-1565ce8666d9" providerId="ADAL" clId="{A6881625-973E-3744-83F0-ED9C7527DDB5}" dt="2022-03-07T15:06:29.222" v="675" actId="20577"/>
          <ac:spMkLst>
            <pc:docMk/>
            <pc:sldMk cId="2195923979" sldId="279"/>
            <ac:spMk id="3" creationId="{9229034B-A339-9745-AF29-4BD00D5D1C7F}"/>
          </ac:spMkLst>
        </pc:spChg>
        <pc:picChg chg="add del mod">
          <ac:chgData name="Jeffrey M. Colon" userId="615143b1-cdee-493d-9a9d-1565ce8666d9" providerId="ADAL" clId="{A6881625-973E-3744-83F0-ED9C7527DDB5}" dt="2022-03-07T15:06:59.745" v="680"/>
          <ac:picMkLst>
            <pc:docMk/>
            <pc:sldMk cId="2195923979" sldId="279"/>
            <ac:picMk id="7" creationId="{C4DD8B14-B09B-454C-9BDB-6E5B5D43947C}"/>
          </ac:picMkLst>
        </pc:picChg>
        <pc:picChg chg="add mod">
          <ac:chgData name="Jeffrey M. Colon" userId="615143b1-cdee-493d-9a9d-1565ce8666d9" providerId="ADAL" clId="{A6881625-973E-3744-83F0-ED9C7527DDB5}" dt="2022-03-07T15:07:16.945" v="687" actId="14100"/>
          <ac:picMkLst>
            <pc:docMk/>
            <pc:sldMk cId="2195923979" sldId="279"/>
            <ac:picMk id="9" creationId="{E4645015-1A0C-B348-9299-3FD49DC93A73}"/>
          </ac:picMkLst>
        </pc:picChg>
        <pc:cxnChg chg="add mod">
          <ac:chgData name="Jeffrey M. Colon" userId="615143b1-cdee-493d-9a9d-1565ce8666d9" providerId="ADAL" clId="{A6881625-973E-3744-83F0-ED9C7527DDB5}" dt="2022-03-07T15:07:41.716" v="690" actId="692"/>
          <ac:cxnSpMkLst>
            <pc:docMk/>
            <pc:sldMk cId="2195923979" sldId="279"/>
            <ac:cxnSpMk id="11" creationId="{2DFC23BF-596B-8548-900C-71EFC3C4F3F9}"/>
          </ac:cxnSpMkLst>
        </pc:cxnChg>
        <pc:cxnChg chg="add mod">
          <ac:chgData name="Jeffrey M. Colon" userId="615143b1-cdee-493d-9a9d-1565ce8666d9" providerId="ADAL" clId="{A6881625-973E-3744-83F0-ED9C7527DDB5}" dt="2022-03-07T15:07:49.087" v="692" actId="1076"/>
          <ac:cxnSpMkLst>
            <pc:docMk/>
            <pc:sldMk cId="2195923979" sldId="279"/>
            <ac:cxnSpMk id="12" creationId="{5E652D04-FEA1-FB4C-8F49-81C0D9B23153}"/>
          </ac:cxnSpMkLst>
        </pc:cxnChg>
        <pc:cxnChg chg="add mod">
          <ac:chgData name="Jeffrey M. Colon" userId="615143b1-cdee-493d-9a9d-1565ce8666d9" providerId="ADAL" clId="{A6881625-973E-3744-83F0-ED9C7527DDB5}" dt="2022-03-07T15:07:55.310" v="694" actId="1076"/>
          <ac:cxnSpMkLst>
            <pc:docMk/>
            <pc:sldMk cId="2195923979" sldId="279"/>
            <ac:cxnSpMk id="13" creationId="{A1495630-3AFF-544F-B775-BB35F0C34754}"/>
          </ac:cxnSpMkLst>
        </pc:cxnChg>
        <pc:cxnChg chg="add mod">
          <ac:chgData name="Jeffrey M. Colon" userId="615143b1-cdee-493d-9a9d-1565ce8666d9" providerId="ADAL" clId="{A6881625-973E-3744-83F0-ED9C7527DDB5}" dt="2022-03-07T15:08:05.520" v="697" actId="14100"/>
          <ac:cxnSpMkLst>
            <pc:docMk/>
            <pc:sldMk cId="2195923979" sldId="279"/>
            <ac:cxnSpMk id="14" creationId="{388E5937-1236-9E47-82DC-23E4A9222EF1}"/>
          </ac:cxnSpMkLst>
        </pc:cxnChg>
      </pc:sldChg>
      <pc:sldMasterChg chg="modSp mod">
        <pc:chgData name="Jeffrey M. Colon" userId="615143b1-cdee-493d-9a9d-1565ce8666d9" providerId="ADAL" clId="{A6881625-973E-3744-83F0-ED9C7527DDB5}" dt="2022-03-05T14:21:57.474" v="138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A6881625-973E-3744-83F0-ED9C7527DDB5}" dt="2022-03-05T14:21:57.474" v="138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4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0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5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D82D742-20FE-7048-9A9D-2504985547BC}" type="slidenum">
              <a:rPr lang="en-US" altLang="en-US">
                <a:latin typeface="Times" charset="0"/>
              </a:rPr>
              <a:pPr/>
              <a:t>9</a:t>
            </a:fld>
            <a:endParaRPr lang="en-US" altLang="en-US"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7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CA486-86CB-BA44-A017-D214BB061127}"/>
              </a:ext>
            </a:extLst>
          </p:cNvPr>
          <p:cNvSpPr txBox="1"/>
          <p:nvPr userDrawn="1"/>
        </p:nvSpPr>
        <p:spPr>
          <a:xfrm>
            <a:off x="546100" y="660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_304_22S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Redemptions Through Related Corporations:  Section 304 and Brother-Sister Acquisitions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947057" y="3048000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2218435" y="2482850"/>
            <a:ext cx="1028699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751457" y="1905000"/>
            <a:ext cx="1143000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1481117" y="2482850"/>
            <a:ext cx="801408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610993" y="3048000"/>
            <a:ext cx="1343718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(Acquiring) </a:t>
            </a:r>
            <a:endParaRPr lang="en-US" altLang="en-US" dirty="0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632374" y="4267200"/>
            <a:ext cx="1066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9089574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8556174" y="1828800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8632374" y="281940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</a:t>
            </a:r>
            <a:r>
              <a:rPr lang="en-US" altLang="en-US" b="1" dirty="0" err="1"/>
              <a:t>Acq</a:t>
            </a:r>
            <a:r>
              <a:rPr lang="en-US" altLang="en-US" b="1" dirty="0"/>
              <a:t>.) </a:t>
            </a:r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 flipH="1" flipV="1">
            <a:off x="9089574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20"/>
          <p:cNvCxnSpPr>
            <a:cxnSpLocks noChangeShapeType="1"/>
            <a:endCxn id="18446" idx="6"/>
          </p:cNvCxnSpPr>
          <p:nvPr/>
        </p:nvCxnSpPr>
        <p:spPr bwMode="auto">
          <a:xfrm rot="5400000" flipH="1" flipV="1">
            <a:off x="8689864" y="2963154"/>
            <a:ext cx="1876964" cy="141656"/>
          </a:xfrm>
          <a:prstGeom prst="bentConnector4">
            <a:avLst>
              <a:gd name="adj1" fmla="val -475"/>
              <a:gd name="adj2" fmla="val 2613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1"/>
          <p:cNvCxnSpPr>
            <a:cxnSpLocks noChangeShapeType="1"/>
            <a:stCxn id="18446" idx="2"/>
          </p:cNvCxnSpPr>
          <p:nvPr/>
        </p:nvCxnSpPr>
        <p:spPr bwMode="auto">
          <a:xfrm rot="10800000" flipH="1" flipV="1">
            <a:off x="8556174" y="2095500"/>
            <a:ext cx="131064" cy="1905000"/>
          </a:xfrm>
          <a:prstGeom prst="bentConnector4">
            <a:avLst>
              <a:gd name="adj1" fmla="val -174419"/>
              <a:gd name="adj2" fmla="val 1002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0077863" y="2361557"/>
            <a:ext cx="938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Cash</a:t>
            </a:r>
          </a:p>
        </p:txBody>
      </p:sp>
      <p:sp>
        <p:nvSpPr>
          <p:cNvPr id="18454" name="Text Box 23"/>
          <p:cNvSpPr txBox="1">
            <a:spLocks noChangeArrowheads="1"/>
          </p:cNvSpPr>
          <p:nvPr/>
        </p:nvSpPr>
        <p:spPr bwMode="auto">
          <a:xfrm>
            <a:off x="5942555" y="2219235"/>
            <a:ext cx="1937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A sells X </a:t>
            </a:r>
          </a:p>
          <a:p>
            <a:pPr algn="ctr"/>
            <a:r>
              <a:rPr lang="en-US" altLang="en-US" sz="2400" b="1" dirty="0"/>
              <a:t>stock to Y for cash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799364" y="794657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B1EB-1256-6147-988E-0F1394C2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A180B-B3BB-8A46-AAB4-843598D6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continue[s] to believe that under current law, the results of a section 301 distribution should derive from the consideration received by a shareholder in respect of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each share of stock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notwithstanding designations otherwise. See </a:t>
            </a:r>
            <a:r>
              <a:rPr lang="en-US" sz="2800" i="1" dirty="0">
                <a:solidFill>
                  <a:srgbClr val="212121"/>
                </a:solidFill>
                <a:effectLst/>
                <a:latin typeface="OpenSans"/>
              </a:rPr>
              <a:t>Johnson v. United States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435 F.2d 1257 (4th Cir. 1971). </a:t>
            </a:r>
          </a:p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also continues to believe that, under current law, with respect to redemptions governed by section 302(d),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any unrecovered basis in the redeemed stock of a shareholder may be shifted to other stock only if such an adjustment is a proper adjustment within the meaning of §1.302-2(c). Not all shifts of a redeemed shareholder's unrecovered basis result in proper adjustments, and certain basis adjustments can lead to inappropriate results. See</a:t>
            </a:r>
            <a:r>
              <a:rPr lang="en-US" sz="2800" b="1" i="1" dirty="0">
                <a:solidFill>
                  <a:srgbClr val="212121"/>
                </a:solidFill>
                <a:effectLst/>
                <a:latin typeface="OpenSans"/>
              </a:rPr>
              <a:t>, e.g.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, Notice 2001-45, 2001-33 I.R.B. 129. </a:t>
            </a:r>
            <a:endParaRPr lang="en-US" sz="3600" b="1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6E158-890C-6244-A819-EE26966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Stock Basis Withdrawal Notice (Mar. 28,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32D05-4DBC-BD41-985B-508D632AD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CA2C-434E-B741-98AF-D4CE56ED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1E730-262D-D34A-A136-86682584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If transaction treated as S/Ex, </a:t>
            </a:r>
            <a:r>
              <a:rPr lang="en-US" altLang="en-US" sz="3200" b="1" dirty="0">
                <a:ea typeface="ＭＳ Ｐゴシック" charset="-128"/>
              </a:rPr>
              <a:t>shareholder</a:t>
            </a:r>
            <a:r>
              <a:rPr lang="en-US" altLang="en-US" sz="3200" dirty="0">
                <a:ea typeface="ＭＳ Ｐゴシック" charset="-128"/>
              </a:rPr>
              <a:t> recognizes capital gain/loss, subject to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267, and </a:t>
            </a:r>
            <a:r>
              <a:rPr lang="en-US" altLang="en-US" sz="3200" b="1" i="1" dirty="0">
                <a:ea typeface="ＭＳ Ｐゴシック" charset="-128"/>
              </a:rPr>
              <a:t>acquiring </a:t>
            </a:r>
            <a:r>
              <a:rPr lang="en-US" altLang="en-US" sz="3200" dirty="0">
                <a:ea typeface="ＭＳ Ｐゴシック" charset="-128"/>
              </a:rPr>
              <a:t>will take a cost basis in the shares.</a:t>
            </a:r>
            <a:r>
              <a:rPr lang="en-US" altLang="en-US" sz="3200" b="1" i="1" dirty="0">
                <a:ea typeface="ＭＳ Ｐゴシック" charset="-128"/>
              </a:rPr>
              <a:t> </a:t>
            </a:r>
            <a:endParaRPr lang="en-US" altLang="en-US" sz="32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3CB6A-19AA-6546-BC17-3C3139C5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304 Transaction Treated as S/X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6E06-6364-F44D-B40B-FF5003E50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0DFD-9EE7-074C-B490-8779EED5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Redemptions Through Related Corporations:  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8326" y="2869134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20507" y="1679486"/>
            <a:ext cx="1177238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1081" y="4624429"/>
            <a:ext cx="1316090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  (Acquiring) </a:t>
            </a:r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65929" y="2876193"/>
            <a:ext cx="1388598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8351519" y="2292014"/>
            <a:ext cx="8709" cy="5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756741" y="1758616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665929" y="4505964"/>
            <a:ext cx="138859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</a:t>
            </a:r>
            <a:r>
              <a:rPr lang="en-US" altLang="en-US" b="1" err="1"/>
              <a:t>Acq</a:t>
            </a:r>
            <a:r>
              <a:rPr lang="en-US" altLang="en-US" b="1"/>
              <a:t>.) </a:t>
            </a:r>
            <a:endParaRPr lang="en-US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432167" y="668770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BEFORE</a:t>
            </a:r>
            <a:endParaRPr lang="en-US" altLang="en-US" sz="1400" u="sng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756741" y="812166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AFTER</a:t>
            </a:r>
            <a:endParaRPr lang="en-US" altLang="en-US" sz="1400" u="sng"/>
          </a:p>
        </p:txBody>
      </p:sp>
      <p:cxnSp>
        <p:nvCxnSpPr>
          <p:cNvPr id="18" name="AutoShape 20"/>
          <p:cNvCxnSpPr>
            <a:cxnSpLocks noChangeShapeType="1"/>
            <a:stCxn id="8" idx="2"/>
            <a:endCxn id="10" idx="1"/>
          </p:cNvCxnSpPr>
          <p:nvPr/>
        </p:nvCxnSpPr>
        <p:spPr bwMode="auto">
          <a:xfrm rot="10800000" flipV="1">
            <a:off x="2251081" y="1968410"/>
            <a:ext cx="69426" cy="3192593"/>
          </a:xfrm>
          <a:prstGeom prst="bentConnector3">
            <a:avLst>
              <a:gd name="adj1" fmla="val 4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/>
          <p:cNvCxnSpPr>
            <a:cxnSpLocks noChangeShapeType="1"/>
            <a:stCxn id="10" idx="3"/>
            <a:endCxn id="8" idx="6"/>
          </p:cNvCxnSpPr>
          <p:nvPr/>
        </p:nvCxnSpPr>
        <p:spPr bwMode="auto">
          <a:xfrm flipH="1" flipV="1">
            <a:off x="3497745" y="1968411"/>
            <a:ext cx="69426" cy="3192593"/>
          </a:xfrm>
          <a:prstGeom prst="bentConnector3">
            <a:avLst>
              <a:gd name="adj1" fmla="val -3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>
          <a:xfrm>
            <a:off x="5791200" y="1676400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6" idx="0"/>
          </p:cNvCxnSpPr>
          <p:nvPr/>
        </p:nvCxnSpPr>
        <p:spPr>
          <a:xfrm>
            <a:off x="2909126" y="2257336"/>
            <a:ext cx="0" cy="61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0" idx="0"/>
          </p:cNvCxnSpPr>
          <p:nvPr/>
        </p:nvCxnSpPr>
        <p:spPr>
          <a:xfrm>
            <a:off x="2909126" y="3942284"/>
            <a:ext cx="0" cy="68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2069" y="3213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3843" y="3183370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X Stock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4FC3A2-FD9A-2140-B7DB-E171EA3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DBA9B-2D27-EF40-80E7-496ABD0B84B6}"/>
              </a:ext>
            </a:extLst>
          </p:cNvPr>
          <p:cNvSpPr txBox="1"/>
          <p:nvPr/>
        </p:nvSpPr>
        <p:spPr>
          <a:xfrm>
            <a:off x="2854752" y="2310528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shares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982E09-BFD3-2645-88CD-C9DBF6F96A82}"/>
              </a:ext>
            </a:extLst>
          </p:cNvPr>
          <p:cNvSpPr txBox="1"/>
          <p:nvPr/>
        </p:nvSpPr>
        <p:spPr>
          <a:xfrm>
            <a:off x="1062396" y="3545105"/>
            <a:ext cx="90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X shares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198DB-722B-E444-B80D-520AAEF26947}"/>
              </a:ext>
            </a:extLst>
          </p:cNvPr>
          <p:cNvSpPr txBox="1"/>
          <p:nvPr/>
        </p:nvSpPr>
        <p:spPr>
          <a:xfrm>
            <a:off x="8348249" y="2457164"/>
            <a:ext cx="787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shares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431771-135B-FB48-A07F-687DEB983FF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360228" y="3790593"/>
            <a:ext cx="0" cy="715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C18919-C218-0946-9FE5-9513B5850120}"/>
              </a:ext>
            </a:extLst>
          </p:cNvPr>
          <p:cNvSpPr txBox="1"/>
          <p:nvPr/>
        </p:nvSpPr>
        <p:spPr>
          <a:xfrm>
            <a:off x="8355873" y="4036757"/>
            <a:ext cx="90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X shares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3AF27-0124-6F46-A9E5-3335DFBF742E}"/>
              </a:ext>
            </a:extLst>
          </p:cNvPr>
          <p:cNvSpPr txBox="1"/>
          <p:nvPr/>
        </p:nvSpPr>
        <p:spPr>
          <a:xfrm>
            <a:off x="7399722" y="4036757"/>
            <a:ext cx="98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Y shares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EEE04-8D3A-AE4F-976D-37F8E50F106A}"/>
              </a:ext>
            </a:extLst>
          </p:cNvPr>
          <p:cNvSpPr txBox="1"/>
          <p:nvPr/>
        </p:nvSpPr>
        <p:spPr>
          <a:xfrm>
            <a:off x="2839762" y="4092709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shares</a:t>
            </a:r>
          </a:p>
        </p:txBody>
      </p:sp>
    </p:spTree>
    <p:extLst>
      <p:ext uri="{BB962C8B-B14F-4D97-AF65-F5344CB8AC3E}">
        <p14:creationId xmlns:p14="http://schemas.microsoft.com/office/powerpoint/2010/main" val="8750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39" grpId="0"/>
      <p:bldP spid="42" grpId="0"/>
      <p:bldP spid="5" grpId="0"/>
      <p:bldP spid="23" grpId="0"/>
      <p:bldP spid="25" grpId="0"/>
      <p:bldP spid="30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4645015-1A0C-B348-9299-3FD49DC9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" y="1258220"/>
            <a:ext cx="10597895" cy="27834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229034B-A339-9745-AF29-4BD00D5D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304(a)(2)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F7E47-8C85-A645-BF7E-E24F7297F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5BF7-FB2E-FA4C-A052-009A635A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FC23BF-596B-8548-900C-71EFC3C4F3F9}"/>
              </a:ext>
            </a:extLst>
          </p:cNvPr>
          <p:cNvCxnSpPr/>
          <p:nvPr/>
        </p:nvCxnSpPr>
        <p:spPr>
          <a:xfrm>
            <a:off x="2414016" y="2258568"/>
            <a:ext cx="18928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52D04-FEA1-FB4C-8F49-81C0D9B23153}"/>
              </a:ext>
            </a:extLst>
          </p:cNvPr>
          <p:cNvCxnSpPr/>
          <p:nvPr/>
        </p:nvCxnSpPr>
        <p:spPr>
          <a:xfrm>
            <a:off x="2557272" y="3096768"/>
            <a:ext cx="18928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495630-3AFF-544F-B775-BB35F0C34754}"/>
              </a:ext>
            </a:extLst>
          </p:cNvPr>
          <p:cNvCxnSpPr/>
          <p:nvPr/>
        </p:nvCxnSpPr>
        <p:spPr>
          <a:xfrm>
            <a:off x="4815840" y="3096768"/>
            <a:ext cx="18928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8E5937-1236-9E47-82DC-23E4A9222EF1}"/>
              </a:ext>
            </a:extLst>
          </p:cNvPr>
          <p:cNvCxnSpPr>
            <a:cxnSpLocks/>
          </p:cNvCxnSpPr>
          <p:nvPr/>
        </p:nvCxnSpPr>
        <p:spPr>
          <a:xfrm>
            <a:off x="5149596" y="3572256"/>
            <a:ext cx="552145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case of a </a:t>
            </a:r>
            <a:r>
              <a:rPr lang="en-US" sz="2800" i="1" dirty="0"/>
              <a:t>parent-subsidiary</a:t>
            </a:r>
            <a:r>
              <a:rPr lang="en-US" sz="2800" dirty="0"/>
              <a:t> acquisition, the property received by the shareholder (the seller) is treated as a distribution in </a:t>
            </a:r>
            <a:r>
              <a:rPr lang="en-US" sz="2800" i="1" dirty="0"/>
              <a:t>redemption</a:t>
            </a:r>
            <a:r>
              <a:rPr lang="en-US" sz="2800" dirty="0"/>
              <a:t> </a:t>
            </a:r>
            <a:r>
              <a:rPr lang="en-US" sz="2800" i="1" dirty="0"/>
              <a:t>of </a:t>
            </a:r>
            <a:r>
              <a:rPr lang="en-US" sz="2800" b="1" i="1" dirty="0"/>
              <a:t>issuing [acquired]</a:t>
            </a:r>
            <a:r>
              <a:rPr lang="en-US" sz="2800" i="1" dirty="0"/>
              <a:t> stock.</a:t>
            </a:r>
          </a:p>
          <a:p>
            <a:endParaRPr lang="en-US" sz="2800" i="1" dirty="0"/>
          </a:p>
          <a:p>
            <a:r>
              <a:rPr lang="en-US" sz="2800" dirty="0"/>
              <a:t>In testing whether the redemption is a S/X or an ordinary distribution, the tests under </a:t>
            </a:r>
            <a:r>
              <a:rPr lang="en-US" altLang="en-US" sz="2800" dirty="0"/>
              <a:t>§</a:t>
            </a:r>
            <a:r>
              <a:rPr lang="en-US" sz="2800" dirty="0"/>
              <a:t>302(b) are applied to the stock of </a:t>
            </a:r>
            <a:r>
              <a:rPr lang="en-US" sz="2800" b="1" i="1" dirty="0"/>
              <a:t>issuing [acquired]</a:t>
            </a:r>
            <a:r>
              <a:rPr lang="en-US" sz="2800" i="1" dirty="0"/>
              <a:t>. </a:t>
            </a:r>
            <a:r>
              <a:rPr lang="en-US" altLang="en-US" sz="2800" dirty="0"/>
              <a:t>§304(b)(1).</a:t>
            </a:r>
            <a:endParaRPr lang="en-US" altLang="en-US" dirty="0"/>
          </a:p>
          <a:p>
            <a:pPr lvl="1"/>
            <a:r>
              <a:rPr lang="en-US" altLang="en-US" sz="2400" dirty="0"/>
              <a:t>The same modifications of the §318 rules discussed above apply in determining the SH’s ownership of </a:t>
            </a:r>
            <a:r>
              <a:rPr lang="en-US" altLang="en-US" sz="2400" b="1" i="1" dirty="0"/>
              <a:t>issuing </a:t>
            </a:r>
            <a:r>
              <a:rPr lang="en-US" altLang="en-US" sz="2400" dirty="0"/>
              <a:t>before and after.</a:t>
            </a:r>
            <a:r>
              <a:rPr lang="en-US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Section 304 and Parent-Subsidiary Acquisitions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17BC-9AE5-1C4B-8F70-148DB0A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568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there are sufficient E&amp;Ps so that the redemption proceeds are treated as a dividend in their entirety, the basis of the transferred shares is transferred to any shares of </a:t>
            </a:r>
            <a:r>
              <a:rPr lang="en-US" altLang="en-US" sz="2400" b="1" dirty="0">
                <a:ea typeface="ＭＳ Ｐゴシック" charset="-128"/>
              </a:rPr>
              <a:t>issuing (parent</a:t>
            </a:r>
            <a:r>
              <a:rPr lang="en-US" altLang="en-US" sz="2400" b="1">
                <a:ea typeface="ＭＳ Ｐゴシック" charset="-128"/>
              </a:rPr>
              <a:t>/acquired)</a:t>
            </a:r>
            <a:r>
              <a:rPr lang="en-US" altLang="en-US" sz="2400" i="1">
                <a:ea typeface="ＭＳ Ｐゴシック" charset="-128"/>
              </a:rPr>
              <a:t>. </a:t>
            </a:r>
            <a:r>
              <a:rPr lang="en-US" altLang="en-US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1.302-2(c), Ex. 1.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</a:t>
            </a:r>
            <a:r>
              <a:rPr lang="en-US" altLang="en-US" sz="2400" i="1" dirty="0">
                <a:ea typeface="ＭＳ Ｐゴシック" charset="-128"/>
              </a:rPr>
              <a:t>amount received is more than the total E&amp;Ps, </a:t>
            </a:r>
            <a:r>
              <a:rPr lang="en-US" altLang="en-US" sz="2400" dirty="0">
                <a:ea typeface="ＭＳ Ｐゴシック" charset="-128"/>
              </a:rPr>
              <a:t>the SH’s AB basis in </a:t>
            </a:r>
            <a:r>
              <a:rPr lang="en-US" altLang="en-US" sz="2400" b="1" i="1" dirty="0">
                <a:ea typeface="ＭＳ Ｐゴシック" charset="-128"/>
              </a:rPr>
              <a:t>all of issuing’s </a:t>
            </a:r>
            <a:r>
              <a:rPr lang="en-US" altLang="en-US" sz="2400" dirty="0">
                <a:ea typeface="ＭＳ Ｐゴシック" charset="-128"/>
              </a:rPr>
              <a:t>shares, including those redeemed, are reduced on a share-by-share basis.  Prop. 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1.301-2(a), Ex.  Any remaining basis of the transferred shares is allocated to the remaining </a:t>
            </a:r>
            <a:r>
              <a:rPr lang="en-US" altLang="en-US" sz="2400" b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1.302-5(e), Ex. 1 (withdrawn); 1.304-3(a).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shares, the loss may be taken later (when, for example,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constructively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shares).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1.302-5(a)(3) (withdrawn).  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sz="2400" dirty="0"/>
              <a:t>The </a:t>
            </a:r>
            <a:r>
              <a:rPr lang="en-US" sz="2400" b="1" dirty="0"/>
              <a:t>acquiring </a:t>
            </a:r>
            <a:r>
              <a:rPr lang="en-US" sz="2400" dirty="0"/>
              <a:t>corporation’s basis in the parent’s (</a:t>
            </a:r>
            <a:r>
              <a:rPr lang="en-US" sz="2400" b="1" dirty="0"/>
              <a:t>issuing) </a:t>
            </a:r>
            <a:r>
              <a:rPr lang="en-US" sz="2400" dirty="0"/>
              <a:t>shares is equal to the amount paid, regardless whether the transfer is treated as a S/X or ordinary distribution.  Rev. Rul. 80-189.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sz="2400" i="1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ea typeface="ＭＳ Ｐゴシック" charset="-128"/>
              </a:rPr>
              <a:t>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BADD-FA3A-FE42-8108-7A07B6A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Overlap of parent-subsidiary and brother-sister transactions</a:t>
            </a:r>
          </a:p>
          <a:p>
            <a:pPr lvl="1"/>
            <a:r>
              <a:rPr lang="en-US" sz="2800"/>
              <a:t>Statute gives </a:t>
            </a:r>
            <a:r>
              <a:rPr lang="en-US" sz="2800" dirty="0"/>
              <a:t>priority to parent-subsidiary transactions. </a:t>
            </a:r>
            <a:r>
              <a:rPr lang="en-US" altLang="en-US" sz="2800" dirty="0"/>
              <a:t>§304(a)(1) (</a:t>
            </a:r>
            <a:r>
              <a:rPr lang="is-IS" altLang="en-US" sz="2800" dirty="0"/>
              <a:t>…”unless paragraph 2 applies...”).  But if transaction qualifies as a P-S transfer solely because of constructive ownership rules, then the transaction will be covered by the brother-sister rules</a:t>
            </a:r>
            <a:r>
              <a:rPr lang="en-US" altLang="en-US" sz="2800" dirty="0"/>
              <a:t>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Section 304 and Parent-Subsidiary Acquisitions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D1FD-32E4-1A48-B273-77675C46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CCBAF5-4688-A846-80EC-C9C58251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Overlap with section 351</a:t>
            </a:r>
          </a:p>
          <a:p>
            <a:pPr lvl="1"/>
            <a:r>
              <a:rPr lang="en-US" sz="2800" dirty="0"/>
              <a:t>SH transfers shares of wholly-owned brother </a:t>
            </a:r>
            <a:r>
              <a:rPr lang="en-US" sz="2800" dirty="0" err="1"/>
              <a:t>corp</a:t>
            </a:r>
            <a:r>
              <a:rPr lang="en-US" sz="2800" dirty="0"/>
              <a:t> to wholly-owned sister </a:t>
            </a:r>
            <a:r>
              <a:rPr lang="en-US" sz="2800" dirty="0" err="1"/>
              <a:t>corp</a:t>
            </a:r>
            <a:r>
              <a:rPr lang="en-US" sz="2800" dirty="0"/>
              <a:t> in exchange for: (1) $100 </a:t>
            </a:r>
            <a:r>
              <a:rPr lang="en-US" sz="2800" b="1" dirty="0"/>
              <a:t>and</a:t>
            </a:r>
            <a:r>
              <a:rPr lang="en-US" sz="2800" dirty="0"/>
              <a:t> (2) shares of sister corp.</a:t>
            </a:r>
          </a:p>
          <a:p>
            <a:pPr lvl="1"/>
            <a:r>
              <a:rPr lang="en-US" sz="2800" dirty="0"/>
              <a:t>SH borrows against brother shares and transfers brother shares subject to the liability to sister corp. </a:t>
            </a:r>
          </a:p>
          <a:p>
            <a:r>
              <a:rPr lang="en-US" sz="2800" dirty="0"/>
              <a:t>In the case of overlap, </a:t>
            </a:r>
            <a:r>
              <a:rPr lang="en-US" altLang="en-US" sz="2800" dirty="0"/>
              <a:t>§</a:t>
            </a:r>
            <a:r>
              <a:rPr lang="en-US" sz="2800" dirty="0"/>
              <a:t>304 takes precedence for the non-stock consideration, and </a:t>
            </a:r>
            <a:r>
              <a:rPr lang="en-US" altLang="en-US" sz="2800" dirty="0"/>
              <a:t>§</a:t>
            </a:r>
            <a:r>
              <a:rPr lang="en-US" sz="2800" i="1" dirty="0"/>
              <a:t>351 applies to the stock consideration</a:t>
            </a:r>
            <a:r>
              <a:rPr lang="en-US" sz="2800" dirty="0"/>
              <a:t>. </a:t>
            </a:r>
            <a:r>
              <a:rPr lang="en-US" altLang="en-US" sz="2800" dirty="0"/>
              <a:t>§304(b)(3)(A).   Why? </a:t>
            </a:r>
            <a:r>
              <a:rPr lang="en-US" altLang="en-US" sz="2800" i="1" dirty="0"/>
              <a:t>See</a:t>
            </a:r>
            <a:r>
              <a:rPr lang="en-US" altLang="en-US" sz="2800" dirty="0"/>
              <a:t> §317.</a:t>
            </a:r>
          </a:p>
          <a:p>
            <a:r>
              <a:rPr lang="en-US" altLang="en-US" sz="2800" dirty="0"/>
              <a:t>If acquiring assumes liabilities, generally treated as </a:t>
            </a:r>
            <a:r>
              <a:rPr lang="en-US" altLang="en-US" sz="2800" b="1" dirty="0"/>
              <a:t>property</a:t>
            </a:r>
            <a:r>
              <a:rPr lang="en-US" altLang="en-US" sz="2800" dirty="0"/>
              <a:t> for purposes of §304, but doesn’t apply to </a:t>
            </a:r>
            <a:r>
              <a:rPr lang="en-US" altLang="en-US" sz="2800" b="1" dirty="0"/>
              <a:t>acquisition indebtedness. </a:t>
            </a:r>
            <a:r>
              <a:rPr lang="en-US" altLang="en-US" sz="2800" dirty="0"/>
              <a:t>§304(b)(3)(B). </a:t>
            </a:r>
            <a:r>
              <a:rPr lang="en-US" altLang="en-US" sz="2800" b="1" dirty="0"/>
              <a:t>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A387F-8FFE-1B43-949A-3BABCF6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with Section 351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1E97-F7C7-354B-88F5-981ADF0C0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A06D-0041-0D44-B5E3-A763E41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D129C-ED24-DF4C-9EB0-CE0415EA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</a:t>
            </a:r>
            <a:r>
              <a:rPr lang="en-US" altLang="en-US" sz="3600" dirty="0"/>
              <a:t>§</a:t>
            </a:r>
            <a:r>
              <a:rPr lang="en-US" sz="3600" dirty="0"/>
              <a:t>304 applies, the payment for stock is treated as a </a:t>
            </a:r>
            <a:r>
              <a:rPr lang="en-US" sz="3600" b="1" dirty="0"/>
              <a:t>redemption</a:t>
            </a:r>
            <a:r>
              <a:rPr lang="en-US" sz="3600" dirty="0"/>
              <a:t> of </a:t>
            </a:r>
            <a:r>
              <a:rPr lang="en-US" sz="3600" b="1" u="sng" dirty="0"/>
              <a:t>acquiring</a:t>
            </a:r>
            <a:r>
              <a:rPr lang="en-US" sz="3600" b="1" dirty="0"/>
              <a:t>; </a:t>
            </a:r>
            <a:r>
              <a:rPr lang="en-US" sz="3600" dirty="0"/>
              <a:t>the payment is therefore either a:</a:t>
            </a:r>
          </a:p>
          <a:p>
            <a:pPr lvl="1"/>
            <a:r>
              <a:rPr lang="en-US" sz="3200" b="1" dirty="0"/>
              <a:t>S/X, or </a:t>
            </a:r>
          </a:p>
          <a:p>
            <a:pPr lvl="1"/>
            <a:r>
              <a:rPr lang="en-US" sz="3200" b="1" dirty="0"/>
              <a:t>an ordinary distribution (dividend, ROC, S/X)</a:t>
            </a: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C6FE2-8226-7B46-84CA-EA31B169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304: 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D1C4-12C8-5440-93A0-7CE6609F2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6F1E-BFB2-1A48-B01E-67C5953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6B15B-8531-9149-A075-99D079CB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Redemption treated as S/X</a:t>
            </a:r>
          </a:p>
          <a:p>
            <a:pPr lvl="1"/>
            <a:r>
              <a:rPr lang="en-US" dirty="0"/>
              <a:t>Recovery of basis</a:t>
            </a:r>
          </a:p>
          <a:p>
            <a:pPr lvl="1"/>
            <a:r>
              <a:rPr lang="en-US" dirty="0"/>
              <a:t>CG rates (individuals) on gain</a:t>
            </a:r>
          </a:p>
          <a:p>
            <a:pPr lvl="1"/>
            <a:r>
              <a:rPr lang="en-US" dirty="0"/>
              <a:t>Proportionate E&amp;Ps pulled out (</a:t>
            </a:r>
            <a:r>
              <a:rPr lang="en-US" altLang="en-US" sz="2400" dirty="0"/>
              <a:t>§</a:t>
            </a:r>
            <a:r>
              <a:rPr lang="en-US" dirty="0"/>
              <a:t>312(n)(7))</a:t>
            </a:r>
          </a:p>
          <a:p>
            <a:pPr lvl="1"/>
            <a:r>
              <a:rPr lang="en-US" dirty="0"/>
              <a:t>Tax-free for foreigners</a:t>
            </a:r>
          </a:p>
          <a:p>
            <a:pPr lvl="1"/>
            <a:r>
              <a:rPr lang="en-US" dirty="0"/>
              <a:t>No DRD for US corporate shareholders</a:t>
            </a:r>
          </a:p>
          <a:p>
            <a:pPr lvl="1"/>
            <a:endParaRPr lang="en-US" dirty="0"/>
          </a:p>
          <a:p>
            <a:r>
              <a:rPr lang="en-US" b="1" dirty="0"/>
              <a:t>Redemption treated as ordinary distribution</a:t>
            </a:r>
          </a:p>
          <a:p>
            <a:pPr lvl="1"/>
            <a:r>
              <a:rPr lang="en-US" dirty="0"/>
              <a:t>No recovery of basis</a:t>
            </a:r>
          </a:p>
          <a:p>
            <a:pPr lvl="1"/>
            <a:r>
              <a:rPr lang="en-US" dirty="0"/>
              <a:t>CG rates for </a:t>
            </a:r>
            <a:r>
              <a:rPr lang="en-US" b="1" dirty="0"/>
              <a:t>qualified</a:t>
            </a:r>
            <a:r>
              <a:rPr lang="en-US" dirty="0"/>
              <a:t> dividend</a:t>
            </a:r>
          </a:p>
          <a:p>
            <a:pPr lvl="1"/>
            <a:r>
              <a:rPr lang="en-US" dirty="0"/>
              <a:t>E&amp;Ps (current, accumulated, recovery of basis, S/X) pulled out</a:t>
            </a:r>
          </a:p>
          <a:p>
            <a:pPr lvl="1"/>
            <a:r>
              <a:rPr lang="en-US" dirty="0"/>
              <a:t>Dividend taxable to foreigners 		</a:t>
            </a:r>
          </a:p>
          <a:p>
            <a:pPr lvl="1"/>
            <a:r>
              <a:rPr lang="en-US" dirty="0"/>
              <a:t>DRD for US corporate shareholders if dividend, but possibly an extraordinary dividend</a:t>
            </a:r>
          </a:p>
          <a:p>
            <a:pPr lvl="1"/>
            <a:r>
              <a:rPr lang="en-US" b="1" dirty="0"/>
              <a:t>Issue:  Allocation of basis of redeemed shares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D93F0-188E-5B4E-852D-2AF686D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Differing Consequences of Redemption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D1AB3-0E4C-A34D-A8A3-E5F85C218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74E9-20BD-8349-8AEE-F8F8775D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DB61CD3F-392C-C448-AF05-5A69D5DBC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065" y="560315"/>
            <a:ext cx="11128248" cy="3322398"/>
          </a:xfrm>
          <a:ln w="15875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01E522-EE9C-1E4A-8AB5-E03C74B7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C883F-D07F-EB47-B567-40BCE3791F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81CAE-A25B-A341-B77B-87DB25B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8BC0F-870E-7B48-B1A7-5BF72767BCAE}"/>
              </a:ext>
            </a:extLst>
          </p:cNvPr>
          <p:cNvCxnSpPr>
            <a:cxnSpLocks/>
          </p:cNvCxnSpPr>
          <p:nvPr/>
        </p:nvCxnSpPr>
        <p:spPr>
          <a:xfrm>
            <a:off x="2334114" y="1976410"/>
            <a:ext cx="2179865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237C7D-8197-A440-9D54-CBC30A7052F9}"/>
              </a:ext>
            </a:extLst>
          </p:cNvPr>
          <p:cNvCxnSpPr>
            <a:cxnSpLocks/>
          </p:cNvCxnSpPr>
          <p:nvPr/>
        </p:nvCxnSpPr>
        <p:spPr>
          <a:xfrm>
            <a:off x="5344012" y="1968136"/>
            <a:ext cx="747849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EBDC1A-BCD1-DE40-A989-743E80C34E7B}"/>
              </a:ext>
            </a:extLst>
          </p:cNvPr>
          <p:cNvCxnSpPr>
            <a:cxnSpLocks/>
          </p:cNvCxnSpPr>
          <p:nvPr/>
        </p:nvCxnSpPr>
        <p:spPr>
          <a:xfrm>
            <a:off x="3883986" y="2181932"/>
            <a:ext cx="955113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F39041-E0C2-654E-96EE-F972F6279541}"/>
              </a:ext>
            </a:extLst>
          </p:cNvPr>
          <p:cNvCxnSpPr>
            <a:cxnSpLocks/>
          </p:cNvCxnSpPr>
          <p:nvPr/>
        </p:nvCxnSpPr>
        <p:spPr>
          <a:xfrm>
            <a:off x="5694642" y="2651760"/>
            <a:ext cx="5186717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DB2C6-8B2C-3649-AD36-523513E9FD70}"/>
              </a:ext>
            </a:extLst>
          </p:cNvPr>
          <p:cNvCxnSpPr>
            <a:cxnSpLocks/>
          </p:cNvCxnSpPr>
          <p:nvPr/>
        </p:nvCxnSpPr>
        <p:spPr>
          <a:xfrm>
            <a:off x="800535" y="2858588"/>
            <a:ext cx="1266009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0816B-CC5B-A742-A58D-C4D9A0E42628}"/>
              </a:ext>
            </a:extLst>
          </p:cNvPr>
          <p:cNvCxnSpPr>
            <a:cxnSpLocks/>
          </p:cNvCxnSpPr>
          <p:nvPr/>
        </p:nvCxnSpPr>
        <p:spPr>
          <a:xfrm>
            <a:off x="5694642" y="2855104"/>
            <a:ext cx="12660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15755A-169D-F94F-A249-215BB0A81953}"/>
              </a:ext>
            </a:extLst>
          </p:cNvPr>
          <p:cNvCxnSpPr>
            <a:cxnSpLocks/>
          </p:cNvCxnSpPr>
          <p:nvPr/>
        </p:nvCxnSpPr>
        <p:spPr>
          <a:xfrm>
            <a:off x="915815" y="3236540"/>
            <a:ext cx="10108257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362ACC-BCD2-004F-871E-4DB9FB55EEF6}"/>
              </a:ext>
            </a:extLst>
          </p:cNvPr>
          <p:cNvCxnSpPr>
            <a:cxnSpLocks/>
          </p:cNvCxnSpPr>
          <p:nvPr/>
        </p:nvCxnSpPr>
        <p:spPr>
          <a:xfrm>
            <a:off x="836076" y="3447288"/>
            <a:ext cx="10187996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AB77E-99F8-A44B-9EB8-562A7DCE1EF2}"/>
              </a:ext>
            </a:extLst>
          </p:cNvPr>
          <p:cNvCxnSpPr>
            <a:cxnSpLocks/>
          </p:cNvCxnSpPr>
          <p:nvPr/>
        </p:nvCxnSpPr>
        <p:spPr>
          <a:xfrm>
            <a:off x="800535" y="3644366"/>
            <a:ext cx="781311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85854-D557-D74A-993A-E9B1DFFEEDC1}"/>
              </a:ext>
            </a:extLst>
          </p:cNvPr>
          <p:cNvCxnSpPr>
            <a:cxnSpLocks/>
          </p:cNvCxnSpPr>
          <p:nvPr/>
        </p:nvCxnSpPr>
        <p:spPr>
          <a:xfrm>
            <a:off x="1701109" y="3846137"/>
            <a:ext cx="480941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6302C5-31C0-6649-B672-92C46CB8AF8A}"/>
              </a:ext>
            </a:extLst>
          </p:cNvPr>
          <p:cNvCxnSpPr>
            <a:cxnSpLocks/>
          </p:cNvCxnSpPr>
          <p:nvPr/>
        </p:nvCxnSpPr>
        <p:spPr>
          <a:xfrm>
            <a:off x="6327646" y="3044080"/>
            <a:ext cx="12660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Text&#10;&#10;Description automatically generated">
            <a:extLst>
              <a:ext uri="{FF2B5EF4-FFF2-40B4-BE49-F238E27FC236}">
                <a16:creationId xmlns:a16="http://schemas.microsoft.com/office/drawing/2014/main" id="{91EA126B-5E6E-FC4F-B483-A3D3349B1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4" y="4184110"/>
            <a:ext cx="10994899" cy="19812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5268DB-103B-9948-B682-4B00054C48DE}"/>
              </a:ext>
            </a:extLst>
          </p:cNvPr>
          <p:cNvCxnSpPr/>
          <p:nvPr/>
        </p:nvCxnSpPr>
        <p:spPr>
          <a:xfrm>
            <a:off x="2999232" y="5212080"/>
            <a:ext cx="42062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B69D90-D9B8-D548-8CAB-C3687050BCBB}"/>
              </a:ext>
            </a:extLst>
          </p:cNvPr>
          <p:cNvCxnSpPr>
            <a:cxnSpLocks/>
          </p:cNvCxnSpPr>
          <p:nvPr/>
        </p:nvCxnSpPr>
        <p:spPr>
          <a:xfrm>
            <a:off x="4165600" y="5657088"/>
            <a:ext cx="168144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1D75E3-9492-D548-850D-00D9E3301097}"/>
              </a:ext>
            </a:extLst>
          </p:cNvPr>
          <p:cNvCxnSpPr>
            <a:cxnSpLocks/>
          </p:cNvCxnSpPr>
          <p:nvPr/>
        </p:nvCxnSpPr>
        <p:spPr>
          <a:xfrm>
            <a:off x="6732016" y="5891784"/>
            <a:ext cx="47162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Section 304(a)(1) potentially applies if one or more persons are </a:t>
            </a:r>
            <a:r>
              <a:rPr lang="en-US" altLang="en-US" b="1" i="1" dirty="0">
                <a:ea typeface="ＭＳ Ｐゴシック" charset="-128"/>
              </a:rPr>
              <a:t>in control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of each of two corporations and in return for </a:t>
            </a:r>
            <a:r>
              <a:rPr lang="en-US" altLang="en-US" b="1" dirty="0">
                <a:ea typeface="ＭＳ Ｐゴシック" charset="-128"/>
              </a:rPr>
              <a:t>property</a:t>
            </a:r>
            <a:r>
              <a:rPr lang="en-US" altLang="en-US" dirty="0">
                <a:ea typeface="ＭＳ Ｐゴシック" charset="-128"/>
              </a:rPr>
              <a:t>, one of the corporations acquires stock of the other corporation from the person(s) </a:t>
            </a:r>
            <a:r>
              <a:rPr lang="en-US" altLang="en-US" b="1" i="1" dirty="0">
                <a:ea typeface="ＭＳ Ｐゴシック" charset="-128"/>
              </a:rPr>
              <a:t>in control.</a:t>
            </a:r>
            <a:endParaRPr lang="en-US" altLang="en-US" b="1" u="sng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Control: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combined </a:t>
            </a:r>
            <a:r>
              <a:rPr lang="en-US" altLang="en-US" sz="2400" b="1" dirty="0">
                <a:ea typeface="ＭＳ Ｐゴシック" charset="-128"/>
              </a:rPr>
              <a:t>voting</a:t>
            </a:r>
            <a:r>
              <a:rPr lang="en-US" altLang="en-US" sz="2400" dirty="0">
                <a:ea typeface="ＭＳ Ｐゴシック" charset="-128"/>
              </a:rPr>
              <a:t> power of all classes of stock entitled to vote, </a:t>
            </a:r>
            <a:r>
              <a:rPr lang="en-US" altLang="en-US" sz="2400" b="1" dirty="0">
                <a:ea typeface="ＭＳ Ｐゴシック" charset="-128"/>
              </a:rPr>
              <a:t>or</a:t>
            </a:r>
            <a:r>
              <a:rPr lang="en-US" altLang="en-US" sz="2400" dirty="0">
                <a:ea typeface="ＭＳ Ｐゴシック" charset="-128"/>
              </a:rPr>
              <a:t>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</a:t>
            </a:r>
            <a:r>
              <a:rPr lang="en-US" altLang="en-US" sz="2400" b="1" dirty="0">
                <a:ea typeface="ＭＳ Ｐゴシック" charset="-128"/>
              </a:rPr>
              <a:t>value</a:t>
            </a:r>
            <a:r>
              <a:rPr lang="en-US" altLang="en-US" sz="2400" dirty="0">
                <a:ea typeface="ＭＳ Ｐゴシック" charset="-128"/>
              </a:rPr>
              <a:t> of shares of all classes of stock.  </a:t>
            </a:r>
          </a:p>
          <a:p>
            <a:pPr marL="806450" lvl="2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the corporation has more than 1 class of stock, voting power is tested on an aggregate basis.  Rev. Rul. 89-57.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Corp A is controlled by a person(s), and Corp A owns ≥ 50% of vote or value of Corp B, then Corp B is controlled by that person(s). </a:t>
            </a:r>
            <a:r>
              <a:rPr lang="en-US" altLang="en-US" sz="2400" dirty="0"/>
              <a:t>§304(c)(1).</a:t>
            </a:r>
            <a:r>
              <a:rPr lang="en-US" sz="2400" dirty="0"/>
              <a:t> </a:t>
            </a:r>
            <a:endParaRPr lang="en-US" altLang="en-US" sz="2000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endParaRPr lang="en-US" altLang="en-US" sz="2000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318 attribution rules apply to determine control, but with modifications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Corporation-to-SH (SH owns what Corp owns) attribution threshold lowered </a:t>
            </a:r>
            <a:r>
              <a:rPr lang="en-US" altLang="en-US" sz="2400" b="1" dirty="0">
                <a:ea typeface="ＭＳ Ｐゴシック" charset="-128"/>
              </a:rPr>
              <a:t>from 50% to 5%; </a:t>
            </a:r>
            <a:r>
              <a:rPr lang="en-US" altLang="en-US" sz="2400" dirty="0">
                <a:ea typeface="ＭＳ Ｐゴシック" charset="-128"/>
              </a:rPr>
              <a:t>and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SH-to-Corporation (Corp owns what SH owns) attribution threshold lowered from </a:t>
            </a:r>
            <a:r>
              <a:rPr lang="en-US" altLang="en-US" sz="2400" b="1" dirty="0">
                <a:ea typeface="ＭＳ Ｐゴシック" charset="-128"/>
              </a:rPr>
              <a:t>50% to 5%, </a:t>
            </a:r>
            <a:r>
              <a:rPr lang="en-US" altLang="en-US" sz="2400" dirty="0">
                <a:ea typeface="ＭＳ Ｐゴシック" charset="-128"/>
              </a:rPr>
              <a:t>but if share ownership is </a:t>
            </a:r>
            <a:r>
              <a:rPr lang="en-US" altLang="en-US" sz="2400" b="1" dirty="0">
                <a:ea typeface="ＭＳ Ｐゴシック" charset="-128"/>
              </a:rPr>
              <a:t>between 5% and 50%</a:t>
            </a:r>
            <a:r>
              <a:rPr lang="en-US" altLang="en-US" sz="2400" dirty="0">
                <a:ea typeface="ＭＳ Ｐゴシック" charset="-128"/>
              </a:rPr>
              <a:t>, the Corporation only owns a </a:t>
            </a:r>
            <a:r>
              <a:rPr lang="en-US" altLang="en-US" sz="2400" b="1" dirty="0">
                <a:ea typeface="ＭＳ Ｐゴシック" charset="-128"/>
              </a:rPr>
              <a:t>proportionate amount </a:t>
            </a:r>
            <a:r>
              <a:rPr lang="en-US" altLang="en-US" sz="2400" dirty="0">
                <a:ea typeface="ＭＳ Ｐゴシック" charset="-128"/>
              </a:rPr>
              <a:t>of the SH’s shares. </a:t>
            </a:r>
            <a:r>
              <a:rPr lang="en-US" altLang="en-US" sz="2400" dirty="0"/>
              <a:t>§304(c)(3)(A) and (B).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304(a)(1):  Does it Apply?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71C43-C027-8F42-8597-5116798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buFont typeface="Wingdings 2" pitchFamily="18" charset="2"/>
              <a:buChar char=""/>
            </a:pPr>
            <a:r>
              <a:rPr lang="en-US" sz="2800" dirty="0"/>
              <a:t>In the case of a </a:t>
            </a:r>
            <a:r>
              <a:rPr lang="en-US" sz="2800" i="1" dirty="0"/>
              <a:t>brother-sister</a:t>
            </a:r>
            <a:r>
              <a:rPr lang="en-US" sz="2800" dirty="0"/>
              <a:t> acquisition, the property received by the transferor (the selling shareholder) is treated as a </a:t>
            </a:r>
            <a:r>
              <a:rPr lang="en-US" sz="2800" b="1" dirty="0"/>
              <a:t>distribution in </a:t>
            </a:r>
            <a:r>
              <a:rPr lang="en-US" sz="2800" b="1" i="1" dirty="0"/>
              <a:t>redemption</a:t>
            </a:r>
            <a:r>
              <a:rPr lang="en-US" sz="2800" b="1" dirty="0"/>
              <a:t> </a:t>
            </a:r>
            <a:r>
              <a:rPr lang="en-US" sz="2800" b="1" i="1" dirty="0"/>
              <a:t>of </a:t>
            </a:r>
            <a:r>
              <a:rPr lang="en-US" sz="2800" b="1" i="1" u="sng" dirty="0"/>
              <a:t>acquiring</a:t>
            </a:r>
            <a:r>
              <a:rPr lang="en-US" sz="2800" b="1" i="1" dirty="0"/>
              <a:t> (Y Corp) </a:t>
            </a:r>
            <a:r>
              <a:rPr lang="en-US" sz="2800" i="1" dirty="0"/>
              <a:t>stock.</a:t>
            </a:r>
            <a:r>
              <a:rPr lang="en-US" sz="2800" dirty="0"/>
              <a:t> 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 </a:t>
            </a:r>
            <a:r>
              <a:rPr lang="en-US" altLang="en-US" sz="2800" i="1" dirty="0">
                <a:ea typeface="ＭＳ Ｐゴシック" charset="-128"/>
              </a:rPr>
              <a:t>deemed redemption </a:t>
            </a:r>
            <a:r>
              <a:rPr lang="en-US" altLang="en-US" sz="2800" dirty="0">
                <a:ea typeface="ＭＳ Ｐゴシック" charset="-128"/>
              </a:rPr>
              <a:t>in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304(a)(1) is then tested under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302 to determine if the deemed redemption is treated as a </a:t>
            </a:r>
            <a:r>
              <a:rPr lang="en-US" altLang="en-US" sz="2800" i="1" dirty="0">
                <a:ea typeface="ＭＳ Ｐゴシック" charset="-128"/>
              </a:rPr>
              <a:t>current distribution</a:t>
            </a:r>
            <a:r>
              <a:rPr lang="en-US" altLang="en-US" sz="2800" dirty="0">
                <a:ea typeface="ＭＳ Ｐゴシック" charset="-128"/>
              </a:rPr>
              <a:t> (dividend to the extent of E&amp;Ps) </a:t>
            </a:r>
            <a:r>
              <a:rPr lang="en-US" altLang="en-US" sz="2800" b="1" dirty="0">
                <a:ea typeface="ＭＳ Ｐゴシック" charset="-128"/>
              </a:rPr>
              <a:t>or</a:t>
            </a:r>
            <a:r>
              <a:rPr lang="en-US" altLang="en-US" sz="2800" dirty="0">
                <a:ea typeface="ＭＳ Ｐゴシック" charset="-128"/>
              </a:rPr>
              <a:t> a </a:t>
            </a:r>
            <a:r>
              <a:rPr lang="en-US" altLang="en-US" sz="2800" i="1" dirty="0">
                <a:ea typeface="ＭＳ Ｐゴシック" charset="-128"/>
              </a:rPr>
              <a:t>sale/exchange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marL="458788" lvl="1" indent="-230188">
              <a:lnSpc>
                <a:spcPct val="90000"/>
              </a:lnSpc>
            </a:pPr>
            <a:r>
              <a:rPr lang="en-US" altLang="en-US" sz="2600" b="1" dirty="0">
                <a:ea typeface="ＭＳ Ｐゴシック" charset="-128"/>
              </a:rPr>
              <a:t>Note: </a:t>
            </a:r>
            <a:r>
              <a:rPr lang="en-US" altLang="en-US" sz="2600" dirty="0">
                <a:ea typeface="ＭＳ Ｐゴシック" charset="-128"/>
              </a:rPr>
              <a:t>The redemption analysis is determined by reference to the stock ownership of the the </a:t>
            </a:r>
            <a:r>
              <a:rPr lang="en-US" altLang="en-US" sz="2600" b="1" i="1" dirty="0">
                <a:ea typeface="ＭＳ Ｐゴシック" charset="-128"/>
              </a:rPr>
              <a:t>issuing [acquired]</a:t>
            </a:r>
            <a:r>
              <a:rPr lang="en-US" altLang="en-US" sz="2600" dirty="0">
                <a:ea typeface="ＭＳ Ｐゴシック" charset="-128"/>
              </a:rPr>
              <a:t> </a:t>
            </a:r>
            <a:r>
              <a:rPr lang="en-US" altLang="en-US" sz="2600" b="1" dirty="0">
                <a:ea typeface="ＭＳ Ｐゴシック" charset="-128"/>
              </a:rPr>
              <a:t>(X Corp) </a:t>
            </a:r>
            <a:r>
              <a:rPr lang="en-US" altLang="en-US" sz="2600" dirty="0">
                <a:ea typeface="ＭＳ Ｐゴシック" charset="-128"/>
              </a:rPr>
              <a:t>corporation. </a:t>
            </a:r>
            <a:r>
              <a:rPr lang="en-US" altLang="en-US" sz="2600" dirty="0"/>
              <a:t>§304(b)(1).</a:t>
            </a:r>
          </a:p>
          <a:p>
            <a:pPr marL="230188" indent="-230188">
              <a:lnSpc>
                <a:spcPct val="90000"/>
              </a:lnSpc>
            </a:pPr>
            <a:endParaRPr lang="en-US" altLang="en-US" sz="2800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/>
              <a:t>In testing whether the redemption is a S/X or ordinary distribution, the §</a:t>
            </a:r>
            <a:r>
              <a:rPr lang="en-US" altLang="en-US" sz="2800" dirty="0">
                <a:ea typeface="ＭＳ Ｐゴシック" charset="-128"/>
              </a:rPr>
              <a:t>318 attribution rules apply, but are (again!) modified:</a:t>
            </a:r>
            <a:endParaRPr lang="en-US" altLang="en-US" sz="3200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Corporation-to-SH attribution threshold (50%) is </a:t>
            </a:r>
            <a:r>
              <a:rPr lang="en-US" altLang="en-US" sz="2400" b="1" dirty="0">
                <a:ea typeface="ＭＳ Ｐゴシック" charset="-128"/>
              </a:rPr>
              <a:t>disregarded; </a:t>
            </a:r>
            <a:r>
              <a:rPr lang="en-US" altLang="en-US" sz="2400" dirty="0">
                <a:ea typeface="ＭＳ Ｐゴシック" charset="-128"/>
              </a:rPr>
              <a:t>and 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SH-to-Corporation attribution threshold (50%) is </a:t>
            </a:r>
            <a:r>
              <a:rPr lang="en-US" altLang="en-US" sz="2400" b="1" dirty="0">
                <a:ea typeface="ＭＳ Ｐゴシック" charset="-128"/>
              </a:rPr>
              <a:t>disregarded.</a:t>
            </a:r>
            <a:r>
              <a:rPr lang="en-US" altLang="en-US" sz="2400" dirty="0"/>
              <a:t> §</a:t>
            </a:r>
            <a:r>
              <a:rPr lang="en-US" altLang="en-US" sz="2400" dirty="0">
                <a:ea typeface="ＭＳ Ｐゴシック" charset="-128"/>
              </a:rPr>
              <a:t>304(b)(1).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If the redemption is treated as an </a:t>
            </a:r>
            <a:r>
              <a:rPr lang="en-US" sz="2800" b="1" dirty="0"/>
              <a:t>ordinary distribution </a:t>
            </a:r>
            <a:r>
              <a:rPr lang="en-US" sz="2800" dirty="0"/>
              <a:t>(not a S/X), then the transaction is </a:t>
            </a:r>
            <a:r>
              <a:rPr lang="en-US" sz="2800" i="1" dirty="0"/>
              <a:t>recast (deemed transactions) </a:t>
            </a:r>
            <a:r>
              <a:rPr lang="en-US" sz="2800" dirty="0"/>
              <a:t>as follows:</a:t>
            </a:r>
          </a:p>
          <a:p>
            <a:pPr lvl="1"/>
            <a:r>
              <a:rPr lang="en-US" sz="2600" dirty="0"/>
              <a:t>(1) Transferor (seller, A) is treated as if it transferred the stock acquired by the </a:t>
            </a:r>
            <a:r>
              <a:rPr lang="en-US" sz="2600" b="1" i="1" dirty="0"/>
              <a:t>acquiring corporation [Y]</a:t>
            </a:r>
            <a:r>
              <a:rPr lang="en-US" sz="2600" dirty="0"/>
              <a:t> to the </a:t>
            </a:r>
            <a:r>
              <a:rPr lang="en-US" sz="2600" i="1" dirty="0"/>
              <a:t>acquiring corporation </a:t>
            </a:r>
            <a:r>
              <a:rPr lang="en-US" sz="2600" dirty="0"/>
              <a:t>in exchange for stock of the acquiring corporation in a </a:t>
            </a:r>
            <a:r>
              <a:rPr lang="en-US" sz="2600" i="1" dirty="0"/>
              <a:t>deemed tax-free </a:t>
            </a:r>
            <a:r>
              <a:rPr lang="en-US" altLang="en-US" sz="2800" dirty="0"/>
              <a:t>§</a:t>
            </a:r>
            <a:r>
              <a:rPr lang="en-US" sz="2600" dirty="0"/>
              <a:t>351 transaction, </a:t>
            </a:r>
            <a:r>
              <a:rPr lang="en-US" sz="2600" b="1" dirty="0"/>
              <a:t>and then</a:t>
            </a:r>
          </a:p>
          <a:p>
            <a:pPr lvl="1"/>
            <a:r>
              <a:rPr lang="en-US" sz="2600" dirty="0"/>
              <a:t>(2) Acquiring corporation had redeemed the stock it is treated as issuing in the deemed </a:t>
            </a:r>
            <a:r>
              <a:rPr lang="en-US" altLang="en-US" sz="2800" dirty="0"/>
              <a:t>§</a:t>
            </a:r>
            <a:r>
              <a:rPr lang="en-US" sz="2600" dirty="0"/>
              <a:t>351 transaction. </a:t>
            </a:r>
            <a:r>
              <a:rPr lang="en-US" altLang="en-US" sz="2600" dirty="0"/>
              <a:t>§304(a)(1).</a:t>
            </a:r>
            <a:r>
              <a:rPr lang="en-US" sz="2600" dirty="0"/>
              <a:t> </a:t>
            </a:r>
          </a:p>
          <a:p>
            <a:pPr lvl="1"/>
            <a:endParaRPr lang="en-US" sz="2600" dirty="0"/>
          </a:p>
          <a:p>
            <a:r>
              <a:rPr lang="en-US" altLang="en-US" sz="2800" dirty="0">
                <a:ea typeface="ＭＳ Ｐゴシック" charset="-128"/>
              </a:rPr>
              <a:t>If the redemption is treated as an ordinary distribution, it will be treated as a dividend to the extent of the E&amp;Ps of </a:t>
            </a:r>
            <a:r>
              <a:rPr lang="en-US" altLang="en-US" sz="2800" b="1" dirty="0">
                <a:ea typeface="ＭＳ Ｐゴシック" charset="-128"/>
              </a:rPr>
              <a:t>first </a:t>
            </a:r>
            <a:r>
              <a:rPr lang="en-US" altLang="en-US" sz="2800" dirty="0">
                <a:ea typeface="ＭＳ Ｐゴシック" charset="-128"/>
              </a:rPr>
              <a:t>acquiring </a:t>
            </a:r>
            <a:r>
              <a:rPr lang="en-US" altLang="en-US" sz="2800" b="1" i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then issuing [acquired]. </a:t>
            </a:r>
            <a:r>
              <a:rPr lang="en-US" altLang="en-US" sz="2800" dirty="0"/>
              <a:t>§304(b)(2).</a:t>
            </a:r>
          </a:p>
          <a:p>
            <a:endParaRPr lang="en-US" sz="28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9"/>
          </p:nvPr>
        </p:nvSpPr>
        <p:spPr>
          <a:xfrm>
            <a:off x="6127360" y="814835"/>
            <a:ext cx="5386917" cy="38039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1"/>
          </p:nvPr>
        </p:nvSpPr>
        <p:spPr>
          <a:xfrm>
            <a:off x="6127360" y="1195227"/>
            <a:ext cx="5388864" cy="4955707"/>
          </a:xfrm>
        </p:spPr>
        <p:txBody>
          <a:bodyPr/>
          <a:lstStyle/>
          <a:p>
            <a:r>
              <a:rPr lang="en-US" sz="2000" dirty="0"/>
              <a:t>Does </a:t>
            </a:r>
            <a:r>
              <a:rPr lang="en-US" altLang="en-US" sz="2000" dirty="0"/>
              <a:t>§</a:t>
            </a:r>
            <a:r>
              <a:rPr lang="en-US" sz="2000" dirty="0"/>
              <a:t>304(a) apply?</a:t>
            </a:r>
          </a:p>
          <a:p>
            <a:pPr lvl="1"/>
            <a:r>
              <a:rPr lang="en-US" sz="2000" dirty="0"/>
              <a:t>Is A in </a:t>
            </a:r>
            <a:r>
              <a:rPr lang="en-US" sz="2000" b="1" dirty="0"/>
              <a:t>control of both </a:t>
            </a:r>
            <a:r>
              <a:rPr lang="en-US" sz="2000" dirty="0"/>
              <a:t>X and Y?  </a:t>
            </a:r>
            <a:r>
              <a:rPr lang="en-US" sz="2000" i="1" dirty="0"/>
              <a:t>See </a:t>
            </a:r>
            <a:r>
              <a:rPr lang="en-US" altLang="en-US" sz="2000" dirty="0"/>
              <a:t>§</a:t>
            </a:r>
            <a:r>
              <a:rPr lang="en-US" sz="2000" dirty="0"/>
              <a:t>318.</a:t>
            </a:r>
          </a:p>
          <a:p>
            <a:pPr lvl="1"/>
            <a:r>
              <a:rPr lang="en-US" sz="2000" dirty="0"/>
              <a:t>Does Y acquire stock of X in exchange for </a:t>
            </a:r>
            <a:r>
              <a:rPr lang="en-US" sz="2000" b="1" dirty="0"/>
              <a:t>property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 the redemption an ordinary distribution or sale/X?</a:t>
            </a:r>
          </a:p>
          <a:p>
            <a:pPr lvl="1"/>
            <a:r>
              <a:rPr lang="en-US" sz="2000" dirty="0"/>
              <a:t>Are any of the tests in </a:t>
            </a:r>
            <a:r>
              <a:rPr lang="en-US" altLang="en-US" sz="2000" dirty="0"/>
              <a:t>§</a:t>
            </a:r>
            <a:r>
              <a:rPr lang="en-US" sz="2000" dirty="0"/>
              <a:t>302(b) satisfied </a:t>
            </a:r>
            <a:r>
              <a:rPr lang="en-US" sz="2000" b="1" dirty="0"/>
              <a:t>with respect to X (issuing)</a:t>
            </a:r>
            <a:r>
              <a:rPr lang="en-US" sz="2000" dirty="0"/>
              <a:t>, e.g.: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disproportionate, complete termination, or not essentially equivalent to a dividend?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A doesn’t own any shares in Y so basis goes </a:t>
            </a:r>
            <a:r>
              <a:rPr lang="en-US" sz="2000" b="1" dirty="0"/>
              <a:t>to A’s X shares</a:t>
            </a:r>
            <a:r>
              <a:rPr lang="en-US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304: Rev. Rul. 71-563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69590" y="2614105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528890" y="15995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373447" y="262323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505201" y="1577974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15" name="Straight Connector 14"/>
          <p:cNvCxnSpPr>
            <a:stCxn id="10" idx="4"/>
            <a:endCxn id="8" idx="0"/>
          </p:cNvCxnSpPr>
          <p:nvPr/>
        </p:nvCxnSpPr>
        <p:spPr>
          <a:xfrm>
            <a:off x="2100390" y="2112212"/>
            <a:ext cx="0" cy="501893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4"/>
            <a:endCxn id="12" idx="0"/>
          </p:cNvCxnSpPr>
          <p:nvPr/>
        </p:nvCxnSpPr>
        <p:spPr>
          <a:xfrm>
            <a:off x="4076701" y="2177312"/>
            <a:ext cx="0" cy="445927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243" y="2190629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 shares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25179" y="5442763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592291" y="42399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429036" y="478347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560790" y="3825345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24" name="Straight Connector 23"/>
          <p:cNvCxnSpPr>
            <a:stCxn id="21" idx="4"/>
            <a:endCxn id="20" idx="0"/>
          </p:cNvCxnSpPr>
          <p:nvPr/>
        </p:nvCxnSpPr>
        <p:spPr>
          <a:xfrm flipH="1">
            <a:off x="2155979" y="4752612"/>
            <a:ext cx="7812" cy="690151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4"/>
            <a:endCxn id="22" idx="0"/>
          </p:cNvCxnSpPr>
          <p:nvPr/>
        </p:nvCxnSpPr>
        <p:spPr>
          <a:xfrm>
            <a:off x="4132290" y="4424683"/>
            <a:ext cx="0" cy="358796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4262" y="4942888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shares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2064" y="3679371"/>
            <a:ext cx="5279136" cy="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0" idx="3"/>
          </p:cNvCxnSpPr>
          <p:nvPr/>
        </p:nvCxnSpPr>
        <p:spPr>
          <a:xfrm flipH="1">
            <a:off x="2786779" y="5502889"/>
            <a:ext cx="1345511" cy="336674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71890" y="2112212"/>
            <a:ext cx="615596" cy="5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97665" y="2024169"/>
            <a:ext cx="879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25 shares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582257" y="2166357"/>
            <a:ext cx="623265" cy="49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80347" y="2253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0958" y="5668532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shares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C1706C-1739-D14B-94B6-AF30BF1456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animBg="1"/>
      <p:bldP spid="10" grpId="0" animBg="1"/>
      <p:bldP spid="12" grpId="0" animBg="1"/>
      <p:bldP spid="13" grpId="0" animBg="1"/>
      <p:bldP spid="19" grpId="0"/>
      <p:bldP spid="20" grpId="0" animBg="1"/>
      <p:bldP spid="21" grpId="0" animBg="1"/>
      <p:bldP spid="22" grpId="0" animBg="1"/>
      <p:bldP spid="23" grpId="0" animBg="1"/>
      <p:bldP spid="26" grpId="0"/>
      <p:bldP spid="41" grpId="0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ea typeface="ＭＳ Ｐゴシック" charset="-128"/>
              </a:rPr>
              <a:t>Shareholder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sale is treated as a </a:t>
            </a:r>
            <a:r>
              <a:rPr lang="en-US" altLang="en-US" sz="2000" b="1" dirty="0">
                <a:ea typeface="ＭＳ Ｐゴシック" charset="-128"/>
              </a:rPr>
              <a:t>current distribution</a:t>
            </a:r>
            <a:r>
              <a:rPr lang="en-US" altLang="en-US" sz="2000" dirty="0">
                <a:ea typeface="ＭＳ Ｐゴシック" charset="-128"/>
              </a:rPr>
              <a:t>, the SH’s basis in the transferred shares of </a:t>
            </a:r>
            <a:r>
              <a:rPr lang="en-US" altLang="en-US" sz="2000" b="1" i="1" dirty="0">
                <a:ea typeface="ＭＳ Ｐゴシック" charset="-128"/>
              </a:rPr>
              <a:t>issuing [</a:t>
            </a:r>
            <a:r>
              <a:rPr lang="en-US" altLang="en-US" sz="2000" b="1" i="1" dirty="0" err="1">
                <a:ea typeface="ＭＳ Ｐゴシック" charset="-128"/>
              </a:rPr>
              <a:t>aquired</a:t>
            </a:r>
            <a:r>
              <a:rPr lang="en-US" altLang="en-US" sz="2000" b="1" i="1" dirty="0">
                <a:ea typeface="ＭＳ Ｐゴシック" charset="-128"/>
              </a:rPr>
              <a:t>] </a:t>
            </a:r>
            <a:r>
              <a:rPr lang="en-US" altLang="en-US" sz="2000" dirty="0">
                <a:ea typeface="ＭＳ Ｐゴシック" charset="-128"/>
              </a:rPr>
              <a:t>carries over to the basis of the shares of </a:t>
            </a:r>
            <a:r>
              <a:rPr lang="en-US" altLang="en-US" sz="2000" b="1" i="1" dirty="0">
                <a:ea typeface="ＭＳ Ｐゴシック" charset="-128"/>
              </a:rPr>
              <a:t>acquiring deemed received</a:t>
            </a:r>
            <a:r>
              <a:rPr lang="en-US" altLang="en-US" sz="2000" dirty="0">
                <a:ea typeface="ＭＳ Ｐゴシック" charset="-128"/>
              </a:rPr>
              <a:t>—remember, the controlling shareholder is treated as transferring the shares of </a:t>
            </a:r>
            <a:r>
              <a:rPr lang="en-US" altLang="en-US" sz="2000" b="1" dirty="0">
                <a:ea typeface="ＭＳ Ｐゴシック" charset="-128"/>
              </a:rPr>
              <a:t>issuing </a:t>
            </a:r>
            <a:r>
              <a:rPr lang="en-US" altLang="en-US" sz="2000" dirty="0">
                <a:ea typeface="ＭＳ Ｐゴシック" charset="-128"/>
              </a:rPr>
              <a:t>to </a:t>
            </a:r>
            <a:r>
              <a:rPr lang="en-US" altLang="en-US" sz="2000" b="1" dirty="0">
                <a:ea typeface="ＭＳ Ｐゴシック" charset="-128"/>
              </a:rPr>
              <a:t>acquired </a:t>
            </a:r>
            <a:r>
              <a:rPr lang="en-US" altLang="en-US" sz="2000" dirty="0">
                <a:ea typeface="ＭＳ Ｐゴシック" charset="-128"/>
              </a:rPr>
              <a:t>in a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351 transfer.</a:t>
            </a:r>
            <a:r>
              <a:rPr lang="en-US" altLang="en-US" sz="2000" dirty="0"/>
              <a:t> §</a:t>
            </a:r>
            <a:r>
              <a:rPr lang="en-US" altLang="en-US" sz="2000" dirty="0">
                <a:ea typeface="ＭＳ Ｐゴシック" charset="-128"/>
              </a:rPr>
              <a:t>358(a).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there are sufficient E&amp;Ps so that the redemption proceeds are treated as a dividend in their entirety, the basis of the shares that are treated as redeemed are transferred to any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i="1" dirty="0">
                <a:ea typeface="ＭＳ Ｐゴシック" charset="-128"/>
              </a:rPr>
              <a:t>. </a:t>
            </a:r>
            <a:r>
              <a:rPr lang="en-US" altLang="en-US" sz="2000" dirty="0">
                <a:ea typeface="ＭＳ Ｐゴシック" charset="-128"/>
              </a:rPr>
              <a:t>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1.302-2(c), Ex. 1.</a:t>
            </a:r>
            <a:endParaRPr lang="en-US" altLang="en-US" sz="2000" i="1" dirty="0">
              <a:ea typeface="ＭＳ Ｐゴシック" charset="-128"/>
            </a:endParaRPr>
          </a:p>
          <a:p>
            <a:pPr lvl="2"/>
            <a:r>
              <a:rPr lang="en-US" altLang="en-US" sz="2000" dirty="0">
                <a:ea typeface="ＭＳ Ｐゴシック" charset="-128"/>
              </a:rPr>
              <a:t>If </a:t>
            </a:r>
            <a:r>
              <a:rPr lang="en-US" altLang="en-US" sz="2000" b="1" dirty="0">
                <a:ea typeface="ＭＳ Ｐゴシック" charset="-128"/>
              </a:rPr>
              <a:t>no shares of acquiring are owned</a:t>
            </a:r>
            <a:r>
              <a:rPr lang="en-US" altLang="en-US" sz="2000" dirty="0">
                <a:ea typeface="ＭＳ Ｐゴシック" charset="-128"/>
              </a:rPr>
              <a:t>, the SH may have a loss that is deferred until the </a:t>
            </a:r>
            <a:r>
              <a:rPr lang="en-US" altLang="en-US" sz="2000" i="1" dirty="0">
                <a:ea typeface="ＭＳ Ｐゴシック" charset="-128"/>
              </a:rPr>
              <a:t>inclusion date</a:t>
            </a:r>
            <a:r>
              <a:rPr lang="en-US" altLang="en-US" sz="2000" dirty="0">
                <a:ea typeface="ＭＳ Ｐゴシック" charset="-128"/>
              </a:rPr>
              <a:t>,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1.302-5(a)(3) (withdrawn), or the basis may be lost. Rev. Rul. 70-496.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If </a:t>
            </a:r>
            <a:r>
              <a:rPr lang="en-US" altLang="en-US" sz="2000" b="1" dirty="0">
                <a:ea typeface="ＭＳ Ｐゴシック" charset="-128"/>
              </a:rPr>
              <a:t>no shares of acquiring are owned</a:t>
            </a:r>
            <a:r>
              <a:rPr lang="en-US" altLang="en-US" sz="2000" dirty="0">
                <a:ea typeface="ＭＳ Ｐゴシック" charset="-128"/>
              </a:rPr>
              <a:t>, it may be possible to allocate the basis of the redeemed shares to shares of </a:t>
            </a:r>
            <a:r>
              <a:rPr lang="en-US" altLang="en-US" sz="2000" b="1" i="1" dirty="0">
                <a:ea typeface="ＭＳ Ｐゴシック" charset="-128"/>
              </a:rPr>
              <a:t>issuing [acquired].  </a:t>
            </a:r>
            <a:r>
              <a:rPr lang="en-US" altLang="en-US" sz="2000" dirty="0">
                <a:ea typeface="ＭＳ Ｐゴシック" charset="-128"/>
              </a:rPr>
              <a:t>Rev. Rul. 71-563.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If the redemption proceeds exceed the E&amp;Ps of </a:t>
            </a:r>
            <a:r>
              <a:rPr lang="en-US" altLang="en-US" sz="2000" b="1" dirty="0">
                <a:ea typeface="ＭＳ Ｐゴシック" charset="-128"/>
              </a:rPr>
              <a:t>acquiring and issuing</a:t>
            </a:r>
            <a:r>
              <a:rPr lang="en-US" altLang="en-US" sz="2000" dirty="0">
                <a:ea typeface="ＭＳ Ｐゴシック" charset="-128"/>
              </a:rPr>
              <a:t>, the basis of all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dirty="0">
                <a:ea typeface="ＭＳ Ｐゴシック" charset="-128"/>
              </a:rPr>
              <a:t> are reduced pro-rata.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1.301-2(a), Ex. (withdrawn).   If the redemption proceeds exceed the basis of any of the acquiring shares, the SH will have gain. 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transferor is C Corp, any amount treated as dividend is an </a:t>
            </a:r>
            <a:r>
              <a:rPr lang="en-US" altLang="en-US" sz="2000" b="1" i="1" dirty="0">
                <a:ea typeface="ＭＳ Ｐゴシック" charset="-128"/>
              </a:rPr>
              <a:t>extraordinary dividend </a:t>
            </a:r>
            <a:r>
              <a:rPr lang="en-US" altLang="en-US" sz="2000" dirty="0">
                <a:ea typeface="ＭＳ Ｐゴシック" charset="-128"/>
              </a:rPr>
              <a:t>under section 1059(e)(1)(iii)(II), and transferor must reduce basis in </a:t>
            </a:r>
            <a:r>
              <a:rPr lang="en-US" altLang="en-US" sz="2000" b="1" dirty="0">
                <a:ea typeface="ＭＳ Ｐゴシック" charset="-128"/>
              </a:rPr>
              <a:t>redeemed stock</a:t>
            </a:r>
            <a:r>
              <a:rPr lang="en-US" altLang="en-US" sz="2000" dirty="0">
                <a:ea typeface="ＭＳ Ｐゴシック" charset="-128"/>
              </a:rPr>
              <a:t> by the untaxed portion (probably 65%). </a:t>
            </a:r>
          </a:p>
          <a:p>
            <a:r>
              <a:rPr lang="en-US" altLang="en-US" sz="2600" b="1" dirty="0">
                <a:ea typeface="ＭＳ Ｐゴシック" charset="-128"/>
              </a:rPr>
              <a:t>Acquiring Corporation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Acquiring takes a carryover basis in the shares of issuing.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362(a).    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304: Basis Adjustments in the case of a Section 301 Distribution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993C4-3BD3-1243-84B3-11463467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5599</TotalTime>
  <Words>2076</Words>
  <Application>Microsoft Macintosh PowerPoint</Application>
  <PresentationFormat>Widescreen</PresentationFormat>
  <Paragraphs>187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NSimSun</vt:lpstr>
      <vt:lpstr>Arial</vt:lpstr>
      <vt:lpstr>Calibri</vt:lpstr>
      <vt:lpstr>Courier New</vt:lpstr>
      <vt:lpstr>OpenSans</vt:lpstr>
      <vt:lpstr>Times</vt:lpstr>
      <vt:lpstr>Times New Roman</vt:lpstr>
      <vt:lpstr>Wingdings</vt:lpstr>
      <vt:lpstr>Wingdings 2</vt:lpstr>
      <vt:lpstr>CG Body - Standard</vt:lpstr>
      <vt:lpstr>Redemptions Through Related Corporations:  Section 304 and Brother-Sister Acquisitions</vt:lpstr>
      <vt:lpstr>Section 304: Big Picture</vt:lpstr>
      <vt:lpstr>Review of Differing Consequences of Redemption</vt:lpstr>
      <vt:lpstr>Section 304(a)</vt:lpstr>
      <vt:lpstr>Section 304(a)(1):  Does it Apply?</vt:lpstr>
      <vt:lpstr>Section 304(a)(1):  Redemption or Distribution</vt:lpstr>
      <vt:lpstr>Section 304(a)(1):  Redemption or Distribution</vt:lpstr>
      <vt:lpstr>Section 304: Rev. Rul. 71-563</vt:lpstr>
      <vt:lpstr>Section 304: Basis Adjustments in the case of a Section 301 Distribution</vt:lpstr>
      <vt:lpstr>Proposed Stock Basis Withdrawal Notice (Mar. 28, 2019)</vt:lpstr>
      <vt:lpstr>304 Transaction Treated as S/X</vt:lpstr>
      <vt:lpstr>Redemptions Through Related Corporations:  Section 304 and Parent-Subsidiary Acquisitions</vt:lpstr>
      <vt:lpstr>Section 304(a)(2)</vt:lpstr>
      <vt:lpstr>Section 304 and Parent-Subsidiary Acquisitions</vt:lpstr>
      <vt:lpstr>Section 304 and Parent-Subsidiary Acquisitions</vt:lpstr>
      <vt:lpstr>Section 304 and Parent-Subsidiary Acquisitions</vt:lpstr>
      <vt:lpstr>Overlap with Section 351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88</cp:revision>
  <cp:lastPrinted>2021-03-09T13:05:12Z</cp:lastPrinted>
  <dcterms:created xsi:type="dcterms:W3CDTF">2016-08-01T04:04:31Z</dcterms:created>
  <dcterms:modified xsi:type="dcterms:W3CDTF">2022-03-11T00:17:15Z</dcterms:modified>
</cp:coreProperties>
</file>