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57" r:id="rId3"/>
    <p:sldId id="258" r:id="rId4"/>
    <p:sldId id="280" r:id="rId5"/>
    <p:sldId id="281" r:id="rId6"/>
    <p:sldId id="282" r:id="rId7"/>
    <p:sldId id="283" r:id="rId8"/>
    <p:sldId id="284" r:id="rId9"/>
    <p:sldId id="259" r:id="rId10"/>
    <p:sldId id="260" r:id="rId11"/>
    <p:sldId id="299" r:id="rId12"/>
    <p:sldId id="302" r:id="rId13"/>
    <p:sldId id="262" r:id="rId14"/>
    <p:sldId id="261" r:id="rId15"/>
    <p:sldId id="300" r:id="rId16"/>
    <p:sldId id="301" r:id="rId17"/>
    <p:sldId id="263" r:id="rId18"/>
    <p:sldId id="303" r:id="rId19"/>
    <p:sldId id="267" r:id="rId20"/>
    <p:sldId id="269"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AD30F2-3882-8E47-AF57-435F12D11BC1}" v="9" dt="2023-01-14T19:28:53.3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31"/>
    <p:restoredTop sz="91534"/>
  </p:normalViewPr>
  <p:slideViewPr>
    <p:cSldViewPr snapToGrid="0" snapToObjects="1">
      <p:cViewPr varScale="1">
        <p:scale>
          <a:sx n="132" d="100"/>
          <a:sy n="132" d="100"/>
        </p:scale>
        <p:origin x="168" y="1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6667402-C9CD-3F44-A5AB-85141EA67659}"/>
    <pc:docChg chg="modSld">
      <pc:chgData name="Jeffrey M. Colon" userId="615143b1-cdee-493d-9a9d-1565ce8666d9" providerId="ADAL" clId="{C6667402-C9CD-3F44-A5AB-85141EA67659}" dt="2022-01-04T00:50:29.156" v="0" actId="13926"/>
      <pc:docMkLst>
        <pc:docMk/>
      </pc:docMkLst>
      <pc:sldChg chg="modSp mod">
        <pc:chgData name="Jeffrey M. Colon" userId="615143b1-cdee-493d-9a9d-1565ce8666d9" providerId="ADAL" clId="{C6667402-C9CD-3F44-A5AB-85141EA67659}" dt="2022-01-04T00:50:29.156" v="0" actId="13926"/>
        <pc:sldMkLst>
          <pc:docMk/>
          <pc:sldMk cId="724341716" sldId="282"/>
        </pc:sldMkLst>
        <pc:spChg chg="mod">
          <ac:chgData name="Jeffrey M. Colon" userId="615143b1-cdee-493d-9a9d-1565ce8666d9" providerId="ADAL" clId="{C6667402-C9CD-3F44-A5AB-85141EA67659}" dt="2022-01-04T00:50:29.156" v="0" actId="13926"/>
          <ac:spMkLst>
            <pc:docMk/>
            <pc:sldMk cId="724341716" sldId="282"/>
            <ac:spMk id="22530" creationId="{00000000-0000-0000-0000-000000000000}"/>
          </ac:spMkLst>
        </pc:spChg>
      </pc:sldChg>
    </pc:docChg>
  </pc:docChgLst>
  <pc:docChgLst>
    <pc:chgData name="Jeffrey M. Colon" userId="615143b1-cdee-493d-9a9d-1565ce8666d9" providerId="ADAL" clId="{7620418A-67EC-1B49-97D9-95CA7E9862F0}"/>
    <pc:docChg chg="modSld">
      <pc:chgData name="Jeffrey M. Colon" userId="615143b1-cdee-493d-9a9d-1565ce8666d9" providerId="ADAL" clId="{7620418A-67EC-1B49-97D9-95CA7E9862F0}" dt="2022-01-20T12:57:56.404" v="113" actId="20577"/>
      <pc:docMkLst>
        <pc:docMk/>
      </pc:docMkLst>
      <pc:sldChg chg="addSp modSp mod">
        <pc:chgData name="Jeffrey M. Colon" userId="615143b1-cdee-493d-9a9d-1565ce8666d9" providerId="ADAL" clId="{7620418A-67EC-1B49-97D9-95CA7E9862F0}" dt="2022-01-19T18:06:42.301" v="13" actId="20577"/>
        <pc:sldMkLst>
          <pc:docMk/>
          <pc:sldMk cId="784059181" sldId="256"/>
        </pc:sldMkLst>
        <pc:spChg chg="mod">
          <ac:chgData name="Jeffrey M. Colon" userId="615143b1-cdee-493d-9a9d-1565ce8666d9" providerId="ADAL" clId="{7620418A-67EC-1B49-97D9-95CA7E9862F0}" dt="2022-01-19T18:06:42.301" v="13" actId="20577"/>
          <ac:spMkLst>
            <pc:docMk/>
            <pc:sldMk cId="784059181" sldId="256"/>
            <ac:spMk id="3" creationId="{00000000-0000-0000-0000-000000000000}"/>
          </ac:spMkLst>
        </pc:spChg>
        <pc:picChg chg="add mod">
          <ac:chgData name="Jeffrey M. Colon" userId="615143b1-cdee-493d-9a9d-1565ce8666d9" providerId="ADAL" clId="{7620418A-67EC-1B49-97D9-95CA7E9862F0}" dt="2022-01-19T18:06:22.012" v="0"/>
          <ac:picMkLst>
            <pc:docMk/>
            <pc:sldMk cId="784059181" sldId="256"/>
            <ac:picMk id="8" creationId="{875BC4D3-57EF-9946-909E-614DC0E96A2F}"/>
          </ac:picMkLst>
        </pc:picChg>
      </pc:sldChg>
      <pc:sldChg chg="modSp modAnim">
        <pc:chgData name="Jeffrey M. Colon" userId="615143b1-cdee-493d-9a9d-1565ce8666d9" providerId="ADAL" clId="{7620418A-67EC-1B49-97D9-95CA7E9862F0}" dt="2022-01-20T12:57:56.404" v="113" actId="20577"/>
        <pc:sldMkLst>
          <pc:docMk/>
          <pc:sldMk cId="722997075" sldId="257"/>
        </pc:sldMkLst>
        <pc:spChg chg="mod">
          <ac:chgData name="Jeffrey M. Colon" userId="615143b1-cdee-493d-9a9d-1565ce8666d9" providerId="ADAL" clId="{7620418A-67EC-1B49-97D9-95CA7E9862F0}" dt="2022-01-20T12:57:56.404" v="113" actId="20577"/>
          <ac:spMkLst>
            <pc:docMk/>
            <pc:sldMk cId="722997075" sldId="257"/>
            <ac:spMk id="3" creationId="{00000000-0000-0000-0000-000000000000}"/>
          </ac:spMkLst>
        </pc:spChg>
      </pc:sldChg>
    </pc:docChg>
  </pc:docChgLst>
  <pc:docChgLst>
    <pc:chgData name="Jeffrey M. Colon" userId="615143b1-cdee-493d-9a9d-1565ce8666d9" providerId="ADAL" clId="{ADAD30F2-3882-8E47-AF57-435F12D11BC1}"/>
    <pc:docChg chg="addSld modSld">
      <pc:chgData name="Jeffrey M. Colon" userId="615143b1-cdee-493d-9a9d-1565ce8666d9" providerId="ADAL" clId="{ADAD30F2-3882-8E47-AF57-435F12D11BC1}" dt="2023-01-14T19:48:53.712" v="52" actId="20577"/>
      <pc:docMkLst>
        <pc:docMk/>
      </pc:docMkLst>
      <pc:sldChg chg="modSp">
        <pc:chgData name="Jeffrey M. Colon" userId="615143b1-cdee-493d-9a9d-1565ce8666d9" providerId="ADAL" clId="{ADAD30F2-3882-8E47-AF57-435F12D11BC1}" dt="2023-01-14T19:27:08.565" v="1" actId="20577"/>
        <pc:sldMkLst>
          <pc:docMk/>
          <pc:sldMk cId="722997075" sldId="257"/>
        </pc:sldMkLst>
        <pc:spChg chg="mod">
          <ac:chgData name="Jeffrey M. Colon" userId="615143b1-cdee-493d-9a9d-1565ce8666d9" providerId="ADAL" clId="{ADAD30F2-3882-8E47-AF57-435F12D11BC1}" dt="2023-01-14T19:27:08.565" v="1" actId="20577"/>
          <ac:spMkLst>
            <pc:docMk/>
            <pc:sldMk cId="722997075" sldId="257"/>
            <ac:spMk id="3" creationId="{00000000-0000-0000-0000-000000000000}"/>
          </ac:spMkLst>
        </pc:spChg>
      </pc:sldChg>
      <pc:sldChg chg="modSp">
        <pc:chgData name="Jeffrey M. Colon" userId="615143b1-cdee-493d-9a9d-1565ce8666d9" providerId="ADAL" clId="{ADAD30F2-3882-8E47-AF57-435F12D11BC1}" dt="2023-01-14T19:28:18.455" v="7" actId="122"/>
        <pc:sldMkLst>
          <pc:docMk/>
          <pc:sldMk cId="2073909616" sldId="283"/>
        </pc:sldMkLst>
        <pc:spChg chg="mod">
          <ac:chgData name="Jeffrey M. Colon" userId="615143b1-cdee-493d-9a9d-1565ce8666d9" providerId="ADAL" clId="{ADAD30F2-3882-8E47-AF57-435F12D11BC1}" dt="2023-01-14T19:28:09.027" v="5" actId="122"/>
          <ac:spMkLst>
            <pc:docMk/>
            <pc:sldMk cId="2073909616" sldId="283"/>
            <ac:spMk id="6149" creationId="{00000000-0000-0000-0000-000000000000}"/>
          </ac:spMkLst>
        </pc:spChg>
        <pc:spChg chg="mod">
          <ac:chgData name="Jeffrey M. Colon" userId="615143b1-cdee-493d-9a9d-1565ce8666d9" providerId="ADAL" clId="{ADAD30F2-3882-8E47-AF57-435F12D11BC1}" dt="2023-01-14T19:28:12.458" v="6" actId="122"/>
          <ac:spMkLst>
            <pc:docMk/>
            <pc:sldMk cId="2073909616" sldId="283"/>
            <ac:spMk id="6150" creationId="{00000000-0000-0000-0000-000000000000}"/>
          </ac:spMkLst>
        </pc:spChg>
        <pc:spChg chg="mod">
          <ac:chgData name="Jeffrey M. Colon" userId="615143b1-cdee-493d-9a9d-1565ce8666d9" providerId="ADAL" clId="{ADAD30F2-3882-8E47-AF57-435F12D11BC1}" dt="2023-01-14T19:28:05.884" v="4" actId="122"/>
          <ac:spMkLst>
            <pc:docMk/>
            <pc:sldMk cId="2073909616" sldId="283"/>
            <ac:spMk id="6151" creationId="{00000000-0000-0000-0000-000000000000}"/>
          </ac:spMkLst>
        </pc:spChg>
        <pc:spChg chg="mod">
          <ac:chgData name="Jeffrey M. Colon" userId="615143b1-cdee-493d-9a9d-1565ce8666d9" providerId="ADAL" clId="{ADAD30F2-3882-8E47-AF57-435F12D11BC1}" dt="2023-01-14T19:28:01.894" v="3" actId="122"/>
          <ac:spMkLst>
            <pc:docMk/>
            <pc:sldMk cId="2073909616" sldId="283"/>
            <ac:spMk id="6154" creationId="{00000000-0000-0000-0000-000000000000}"/>
          </ac:spMkLst>
        </pc:spChg>
        <pc:spChg chg="mod">
          <ac:chgData name="Jeffrey M. Colon" userId="615143b1-cdee-493d-9a9d-1565ce8666d9" providerId="ADAL" clId="{ADAD30F2-3882-8E47-AF57-435F12D11BC1}" dt="2023-01-14T19:27:57.847" v="2" actId="122"/>
          <ac:spMkLst>
            <pc:docMk/>
            <pc:sldMk cId="2073909616" sldId="283"/>
            <ac:spMk id="6155" creationId="{00000000-0000-0000-0000-000000000000}"/>
          </ac:spMkLst>
        </pc:spChg>
        <pc:spChg chg="mod">
          <ac:chgData name="Jeffrey M. Colon" userId="615143b1-cdee-493d-9a9d-1565ce8666d9" providerId="ADAL" clId="{ADAD30F2-3882-8E47-AF57-435F12D11BC1}" dt="2023-01-14T19:28:18.455" v="7" actId="122"/>
          <ac:spMkLst>
            <pc:docMk/>
            <pc:sldMk cId="2073909616" sldId="283"/>
            <ac:spMk id="6179" creationId="{00000000-0000-0000-0000-000000000000}"/>
          </ac:spMkLst>
        </pc:spChg>
      </pc:sldChg>
      <pc:sldChg chg="modSp">
        <pc:chgData name="Jeffrey M. Colon" userId="615143b1-cdee-493d-9a9d-1565ce8666d9" providerId="ADAL" clId="{ADAD30F2-3882-8E47-AF57-435F12D11BC1}" dt="2023-01-14T19:28:53.314" v="8" actId="122"/>
        <pc:sldMkLst>
          <pc:docMk/>
          <pc:sldMk cId="1625649495" sldId="284"/>
        </pc:sldMkLst>
        <pc:spChg chg="mod">
          <ac:chgData name="Jeffrey M. Colon" userId="615143b1-cdee-493d-9a9d-1565ce8666d9" providerId="ADAL" clId="{ADAD30F2-3882-8E47-AF57-435F12D11BC1}" dt="2023-01-14T19:28:53.314" v="8" actId="122"/>
          <ac:spMkLst>
            <pc:docMk/>
            <pc:sldMk cId="1625649495" sldId="284"/>
            <ac:spMk id="7173"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4"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5"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7"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8"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79"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198"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205" creationId="{00000000-0000-0000-0000-000000000000}"/>
          </ac:spMkLst>
        </pc:spChg>
        <pc:spChg chg="mod">
          <ac:chgData name="Jeffrey M. Colon" userId="615143b1-cdee-493d-9a9d-1565ce8666d9" providerId="ADAL" clId="{ADAD30F2-3882-8E47-AF57-435F12D11BC1}" dt="2023-01-14T19:28:53.314" v="8" actId="122"/>
          <ac:spMkLst>
            <pc:docMk/>
            <pc:sldMk cId="1625649495" sldId="284"/>
            <ac:spMk id="7206" creationId="{00000000-0000-0000-0000-000000000000}"/>
          </ac:spMkLst>
        </pc:spChg>
        <pc:cxnChg chg="mod">
          <ac:chgData name="Jeffrey M. Colon" userId="615143b1-cdee-493d-9a9d-1565ce8666d9" providerId="ADAL" clId="{ADAD30F2-3882-8E47-AF57-435F12D11BC1}" dt="2023-01-14T19:28:53.314" v="8" actId="122"/>
          <ac:cxnSpMkLst>
            <pc:docMk/>
            <pc:sldMk cId="1625649495" sldId="284"/>
            <ac:cxnSpMk id="7188"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199"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0"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1"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2"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3" creationId="{00000000-0000-0000-0000-000000000000}"/>
          </ac:cxnSpMkLst>
        </pc:cxnChg>
        <pc:cxnChg chg="mod">
          <ac:chgData name="Jeffrey M. Colon" userId="615143b1-cdee-493d-9a9d-1565ce8666d9" providerId="ADAL" clId="{ADAD30F2-3882-8E47-AF57-435F12D11BC1}" dt="2023-01-14T19:28:53.314" v="8" actId="122"/>
          <ac:cxnSpMkLst>
            <pc:docMk/>
            <pc:sldMk cId="1625649495" sldId="284"/>
            <ac:cxnSpMk id="7204" creationId="{00000000-0000-0000-0000-000000000000}"/>
          </ac:cxnSpMkLst>
        </pc:cxnChg>
      </pc:sldChg>
      <pc:sldChg chg="modSp new mod">
        <pc:chgData name="Jeffrey M. Colon" userId="615143b1-cdee-493d-9a9d-1565ce8666d9" providerId="ADAL" clId="{ADAD30F2-3882-8E47-AF57-435F12D11BC1}" dt="2023-01-14T19:48:53.712" v="52" actId="20577"/>
        <pc:sldMkLst>
          <pc:docMk/>
          <pc:sldMk cId="107832605" sldId="304"/>
        </pc:sldMkLst>
        <pc:spChg chg="mod">
          <ac:chgData name="Jeffrey M. Colon" userId="615143b1-cdee-493d-9a9d-1565ce8666d9" providerId="ADAL" clId="{ADAD30F2-3882-8E47-AF57-435F12D11BC1}" dt="2023-01-14T19:48:53.712" v="52" actId="20577"/>
          <ac:spMkLst>
            <pc:docMk/>
            <pc:sldMk cId="107832605" sldId="304"/>
            <ac:spMk id="3" creationId="{C662B330-8437-43F4-DCB3-08C38F5BE6F4}"/>
          </ac:spMkLst>
        </pc:spChg>
      </pc:sldChg>
    </pc:docChg>
  </pc:docChgLst>
  <pc:docChgLst>
    <pc:chgData name="Jeffrey M. Colon" userId="615143b1-cdee-493d-9a9d-1565ce8666d9" providerId="ADAL" clId="{836581F8-F307-F44B-9598-0CD5BBDB3B6B}"/>
    <pc:docChg chg="custSel addSld delSld modSld sldOrd modMainMaster">
      <pc:chgData name="Jeffrey M. Colon" userId="615143b1-cdee-493d-9a9d-1565ce8666d9" providerId="ADAL" clId="{836581F8-F307-F44B-9598-0CD5BBDB3B6B}" dt="2022-12-27T23:42:54.240" v="252" actId="20578"/>
      <pc:docMkLst>
        <pc:docMk/>
      </pc:docMkLst>
      <pc:sldChg chg="modSp mod">
        <pc:chgData name="Jeffrey M. Colon" userId="615143b1-cdee-493d-9a9d-1565ce8666d9" providerId="ADAL" clId="{836581F8-F307-F44B-9598-0CD5BBDB3B6B}" dt="2022-12-27T22:34:19.126" v="1" actId="20577"/>
        <pc:sldMkLst>
          <pc:docMk/>
          <pc:sldMk cId="784059181" sldId="256"/>
        </pc:sldMkLst>
        <pc:spChg chg="mod">
          <ac:chgData name="Jeffrey M. Colon" userId="615143b1-cdee-493d-9a9d-1565ce8666d9" providerId="ADAL" clId="{836581F8-F307-F44B-9598-0CD5BBDB3B6B}" dt="2022-12-27T22:34:19.126" v="1" actId="20577"/>
          <ac:spMkLst>
            <pc:docMk/>
            <pc:sldMk cId="784059181" sldId="256"/>
            <ac:spMk id="3" creationId="{00000000-0000-0000-0000-000000000000}"/>
          </ac:spMkLst>
        </pc:spChg>
      </pc:sldChg>
      <pc:sldChg chg="modSp modAnim">
        <pc:chgData name="Jeffrey M. Colon" userId="615143b1-cdee-493d-9a9d-1565ce8666d9" providerId="ADAL" clId="{836581F8-F307-F44B-9598-0CD5BBDB3B6B}" dt="2022-12-27T22:37:51.152" v="64"/>
        <pc:sldMkLst>
          <pc:docMk/>
          <pc:sldMk cId="722997075" sldId="257"/>
        </pc:sldMkLst>
        <pc:spChg chg="mod">
          <ac:chgData name="Jeffrey M. Colon" userId="615143b1-cdee-493d-9a9d-1565ce8666d9" providerId="ADAL" clId="{836581F8-F307-F44B-9598-0CD5BBDB3B6B}" dt="2022-12-27T22:36:19.217" v="61" actId="20577"/>
          <ac:spMkLst>
            <pc:docMk/>
            <pc:sldMk cId="722997075" sldId="257"/>
            <ac:spMk id="3" creationId="{00000000-0000-0000-0000-000000000000}"/>
          </ac:spMkLst>
        </pc:spChg>
      </pc:sldChg>
      <pc:sldChg chg="ord">
        <pc:chgData name="Jeffrey M. Colon" userId="615143b1-cdee-493d-9a9d-1565ce8666d9" providerId="ADAL" clId="{836581F8-F307-F44B-9598-0CD5BBDB3B6B}" dt="2022-12-27T23:39:46.746" v="250" actId="20578"/>
        <pc:sldMkLst>
          <pc:docMk/>
          <pc:sldMk cId="1780302509" sldId="261"/>
        </pc:sldMkLst>
      </pc:sldChg>
      <pc:sldChg chg="addSp delSp modSp mod">
        <pc:chgData name="Jeffrey M. Colon" userId="615143b1-cdee-493d-9a9d-1565ce8666d9" providerId="ADAL" clId="{836581F8-F307-F44B-9598-0CD5BBDB3B6B}" dt="2022-12-27T23:04:16.373" v="127" actId="14100"/>
        <pc:sldMkLst>
          <pc:docMk/>
          <pc:sldMk cId="654615112" sldId="262"/>
        </pc:sldMkLst>
        <pc:spChg chg="add del mod">
          <ac:chgData name="Jeffrey M. Colon" userId="615143b1-cdee-493d-9a9d-1565ce8666d9" providerId="ADAL" clId="{836581F8-F307-F44B-9598-0CD5BBDB3B6B}" dt="2022-12-27T23:02:30.799" v="78"/>
          <ac:spMkLst>
            <pc:docMk/>
            <pc:sldMk cId="654615112" sldId="262"/>
            <ac:spMk id="6" creationId="{A29C66FE-6859-7177-9422-F759076A662B}"/>
          </ac:spMkLst>
        </pc:spChg>
        <pc:spChg chg="del">
          <ac:chgData name="Jeffrey M. Colon" userId="615143b1-cdee-493d-9a9d-1565ce8666d9" providerId="ADAL" clId="{836581F8-F307-F44B-9598-0CD5BBDB3B6B}" dt="2022-12-27T23:04:09.567" v="125" actId="478"/>
          <ac:spMkLst>
            <pc:docMk/>
            <pc:sldMk cId="654615112" sldId="262"/>
            <ac:spMk id="9" creationId="{00000000-0000-0000-0000-000000000000}"/>
          </ac:spMkLst>
        </pc:spChg>
        <pc:spChg chg="add mod">
          <ac:chgData name="Jeffrey M. Colon" userId="615143b1-cdee-493d-9a9d-1565ce8666d9" providerId="ADAL" clId="{836581F8-F307-F44B-9598-0CD5BBDB3B6B}" dt="2022-12-27T23:04:14.190" v="126" actId="1076"/>
          <ac:spMkLst>
            <pc:docMk/>
            <pc:sldMk cId="654615112" sldId="262"/>
            <ac:spMk id="10" creationId="{BD7F93A9-7759-43D0-9FF9-EC7EF6E5D453}"/>
          </ac:spMkLst>
        </pc:spChg>
        <pc:picChg chg="add mod modCrop">
          <ac:chgData name="Jeffrey M. Colon" userId="615143b1-cdee-493d-9a9d-1565ce8666d9" providerId="ADAL" clId="{836581F8-F307-F44B-9598-0CD5BBDB3B6B}" dt="2022-12-27T23:04:16.373" v="127" actId="14100"/>
          <ac:picMkLst>
            <pc:docMk/>
            <pc:sldMk cId="654615112" sldId="262"/>
            <ac:picMk id="8" creationId="{B28649AE-0049-6DD9-AB9A-D7ACACCC02A3}"/>
          </ac:picMkLst>
        </pc:picChg>
        <pc:picChg chg="del">
          <ac:chgData name="Jeffrey M. Colon" userId="615143b1-cdee-493d-9a9d-1565ce8666d9" providerId="ADAL" clId="{836581F8-F307-F44B-9598-0CD5BBDB3B6B}" dt="2022-12-27T23:01:47.344" v="77" actId="478"/>
          <ac:picMkLst>
            <pc:docMk/>
            <pc:sldMk cId="654615112" sldId="262"/>
            <ac:picMk id="11" creationId="{00000000-0000-0000-0000-000000000000}"/>
          </ac:picMkLst>
        </pc:picChg>
      </pc:sldChg>
      <pc:sldChg chg="del">
        <pc:chgData name="Jeffrey M. Colon" userId="615143b1-cdee-493d-9a9d-1565ce8666d9" providerId="ADAL" clId="{836581F8-F307-F44B-9598-0CD5BBDB3B6B}" dt="2022-12-27T23:42:51.837" v="251" actId="2696"/>
        <pc:sldMkLst>
          <pc:docMk/>
          <pc:sldMk cId="1970468807" sldId="264"/>
        </pc:sldMkLst>
      </pc:sldChg>
      <pc:sldChg chg="modSp">
        <pc:chgData name="Jeffrey M. Colon" userId="615143b1-cdee-493d-9a9d-1565ce8666d9" providerId="ADAL" clId="{836581F8-F307-F44B-9598-0CD5BBDB3B6B}" dt="2022-12-27T22:41:21.663" v="76" actId="20577"/>
        <pc:sldMkLst>
          <pc:docMk/>
          <pc:sldMk cId="1693286012" sldId="267"/>
        </pc:sldMkLst>
        <pc:spChg chg="mod">
          <ac:chgData name="Jeffrey M. Colon" userId="615143b1-cdee-493d-9a9d-1565ce8666d9" providerId="ADAL" clId="{836581F8-F307-F44B-9598-0CD5BBDB3B6B}" dt="2022-12-27T22:41:21.663" v="76" actId="20577"/>
          <ac:spMkLst>
            <pc:docMk/>
            <pc:sldMk cId="1693286012" sldId="267"/>
            <ac:spMk id="3" creationId="{00000000-0000-0000-0000-000000000000}"/>
          </ac:spMkLst>
        </pc:spChg>
      </pc:sldChg>
      <pc:sldChg chg="ord">
        <pc:chgData name="Jeffrey M. Colon" userId="615143b1-cdee-493d-9a9d-1565ce8666d9" providerId="ADAL" clId="{836581F8-F307-F44B-9598-0CD5BBDB3B6B}" dt="2022-12-27T23:27:00.733" v="130" actId="20578"/>
        <pc:sldMkLst>
          <pc:docMk/>
          <pc:sldMk cId="3418219648" sldId="299"/>
        </pc:sldMkLst>
      </pc:sldChg>
      <pc:sldChg chg="addSp delSp modSp new mod">
        <pc:chgData name="Jeffrey M. Colon" userId="615143b1-cdee-493d-9a9d-1565ce8666d9" providerId="ADAL" clId="{836581F8-F307-F44B-9598-0CD5BBDB3B6B}" dt="2022-12-27T23:37:54.974" v="187" actId="20577"/>
        <pc:sldMkLst>
          <pc:docMk/>
          <pc:sldMk cId="4155060986" sldId="302"/>
        </pc:sldMkLst>
        <pc:spChg chg="del">
          <ac:chgData name="Jeffrey M. Colon" userId="615143b1-cdee-493d-9a9d-1565ce8666d9" providerId="ADAL" clId="{836581F8-F307-F44B-9598-0CD5BBDB3B6B}" dt="2022-12-27T23:27:23.412" v="140"/>
          <ac:spMkLst>
            <pc:docMk/>
            <pc:sldMk cId="4155060986" sldId="302"/>
            <ac:spMk id="2" creationId="{5E48ACE1-0389-D6EF-D545-E2AA7039C526}"/>
          </ac:spMkLst>
        </pc:spChg>
        <pc:spChg chg="mod">
          <ac:chgData name="Jeffrey M. Colon" userId="615143b1-cdee-493d-9a9d-1565ce8666d9" providerId="ADAL" clId="{836581F8-F307-F44B-9598-0CD5BBDB3B6B}" dt="2022-12-27T23:37:54.974" v="187" actId="20577"/>
          <ac:spMkLst>
            <pc:docMk/>
            <pc:sldMk cId="4155060986" sldId="302"/>
            <ac:spMk id="3" creationId="{6907F958-FE88-22E1-6EC7-212D51896190}"/>
          </ac:spMkLst>
        </pc:spChg>
        <pc:spChg chg="add mod">
          <ac:chgData name="Jeffrey M. Colon" userId="615143b1-cdee-493d-9a9d-1565ce8666d9" providerId="ADAL" clId="{836581F8-F307-F44B-9598-0CD5BBDB3B6B}" dt="2022-12-27T23:28:44.042" v="174" actId="20577"/>
          <ac:spMkLst>
            <pc:docMk/>
            <pc:sldMk cId="4155060986" sldId="302"/>
            <ac:spMk id="10" creationId="{76DC4AA0-FFC7-9843-CD0E-07DC8A784792}"/>
          </ac:spMkLst>
        </pc:spChg>
        <pc:picChg chg="add mod">
          <ac:chgData name="Jeffrey M. Colon" userId="615143b1-cdee-493d-9a9d-1565ce8666d9" providerId="ADAL" clId="{836581F8-F307-F44B-9598-0CD5BBDB3B6B}" dt="2022-12-27T23:28:21.147" v="160" actId="14100"/>
          <ac:picMkLst>
            <pc:docMk/>
            <pc:sldMk cId="4155060986" sldId="302"/>
            <ac:picMk id="7" creationId="{9FA6395C-05E3-7897-3F23-5049DA5EADC7}"/>
          </ac:picMkLst>
        </pc:picChg>
        <pc:picChg chg="add mod modCrop">
          <ac:chgData name="Jeffrey M. Colon" userId="615143b1-cdee-493d-9a9d-1565ce8666d9" providerId="ADAL" clId="{836581F8-F307-F44B-9598-0CD5BBDB3B6B}" dt="2022-12-27T23:28:24.815" v="161" actId="14100"/>
          <ac:picMkLst>
            <pc:docMk/>
            <pc:sldMk cId="4155060986" sldId="302"/>
            <ac:picMk id="9" creationId="{7F87EB82-A417-6FDB-2E47-C6278EC45DA8}"/>
          </ac:picMkLst>
        </pc:picChg>
      </pc:sldChg>
      <pc:sldChg chg="addSp delSp modSp new mod ord">
        <pc:chgData name="Jeffrey M. Colon" userId="615143b1-cdee-493d-9a9d-1565ce8666d9" providerId="ADAL" clId="{836581F8-F307-F44B-9598-0CD5BBDB3B6B}" dt="2022-12-27T23:42:54.240" v="252" actId="20578"/>
        <pc:sldMkLst>
          <pc:docMk/>
          <pc:sldMk cId="796058942" sldId="303"/>
        </pc:sldMkLst>
        <pc:spChg chg="del">
          <ac:chgData name="Jeffrey M. Colon" userId="615143b1-cdee-493d-9a9d-1565ce8666d9" providerId="ADAL" clId="{836581F8-F307-F44B-9598-0CD5BBDB3B6B}" dt="2022-12-27T23:38:51.557" v="245"/>
          <ac:spMkLst>
            <pc:docMk/>
            <pc:sldMk cId="796058942" sldId="303"/>
            <ac:spMk id="2" creationId="{8B42CBA7-0B0D-3EBA-BCE3-8226F95E20D4}"/>
          </ac:spMkLst>
        </pc:spChg>
        <pc:spChg chg="mod">
          <ac:chgData name="Jeffrey M. Colon" userId="615143b1-cdee-493d-9a9d-1565ce8666d9" providerId="ADAL" clId="{836581F8-F307-F44B-9598-0CD5BBDB3B6B}" dt="2022-12-27T23:38:47.116" v="244" actId="20577"/>
          <ac:spMkLst>
            <pc:docMk/>
            <pc:sldMk cId="796058942" sldId="303"/>
            <ac:spMk id="3" creationId="{C18C1F6B-66A7-AC7C-5ADD-515F098E84E8}"/>
          </ac:spMkLst>
        </pc:spChg>
        <pc:picChg chg="add mod">
          <ac:chgData name="Jeffrey M. Colon" userId="615143b1-cdee-493d-9a9d-1565ce8666d9" providerId="ADAL" clId="{836581F8-F307-F44B-9598-0CD5BBDB3B6B}" dt="2022-12-27T23:38:57.379" v="249" actId="14100"/>
          <ac:picMkLst>
            <pc:docMk/>
            <pc:sldMk cId="796058942" sldId="303"/>
            <ac:picMk id="7" creationId="{8E5AEF14-344D-F547-8C37-47671E68D969}"/>
          </ac:picMkLst>
        </pc:picChg>
      </pc:sldChg>
      <pc:sldMasterChg chg="modSp mod">
        <pc:chgData name="Jeffrey M. Colon" userId="615143b1-cdee-493d-9a9d-1565ce8666d9" providerId="ADAL" clId="{836581F8-F307-F44B-9598-0CD5BBDB3B6B}" dt="2022-12-27T22:34:36.074" v="3" actId="20577"/>
        <pc:sldMasterMkLst>
          <pc:docMk/>
          <pc:sldMasterMk cId="371776349" sldId="2147483660"/>
        </pc:sldMasterMkLst>
        <pc:spChg chg="mod">
          <ac:chgData name="Jeffrey M. Colon" userId="615143b1-cdee-493d-9a9d-1565ce8666d9" providerId="ADAL" clId="{836581F8-F307-F44B-9598-0CD5BBDB3B6B}" dt="2022-12-27T22:34:36.074" v="3"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2023</a:t>
            </a:r>
          </a:p>
          <a:p>
            <a:r>
              <a:rPr lang="en-US" sz="2800" dirty="0"/>
              <a:t>Introduction</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9FA6395C-05E3-7897-3F23-5049DA5EADC7}"/>
              </a:ext>
            </a:extLst>
          </p:cNvPr>
          <p:cNvPicPr>
            <a:picLocks noGrp="1" noChangeAspect="1"/>
          </p:cNvPicPr>
          <p:nvPr>
            <p:ph idx="1"/>
          </p:nvPr>
        </p:nvPicPr>
        <p:blipFill>
          <a:blip r:embed="rId2"/>
          <a:stretch>
            <a:fillRect/>
          </a:stretch>
        </p:blipFill>
        <p:spPr>
          <a:xfrm>
            <a:off x="512064" y="817988"/>
            <a:ext cx="11277600" cy="1422936"/>
          </a:xfrm>
        </p:spPr>
      </p:pic>
      <p:sp>
        <p:nvSpPr>
          <p:cNvPr id="3" name="Title 2">
            <a:extLst>
              <a:ext uri="{FF2B5EF4-FFF2-40B4-BE49-F238E27FC236}">
                <a16:creationId xmlns:a16="http://schemas.microsoft.com/office/drawing/2014/main" id="{6907F958-FE88-22E1-6EC7-212D51896190}"/>
              </a:ext>
            </a:extLst>
          </p:cNvPr>
          <p:cNvSpPr>
            <a:spLocks noGrp="1"/>
          </p:cNvSpPr>
          <p:nvPr>
            <p:ph type="title"/>
          </p:nvPr>
        </p:nvSpPr>
        <p:spPr/>
        <p:txBody>
          <a:bodyPr/>
          <a:lstStyle/>
          <a:p>
            <a:r>
              <a:rPr lang="en-US" dirty="0"/>
              <a:t>Business Entity Returns: Update through 2019</a:t>
            </a:r>
          </a:p>
        </p:txBody>
      </p:sp>
      <p:sp>
        <p:nvSpPr>
          <p:cNvPr id="4" name="Slide Number Placeholder 3">
            <a:extLst>
              <a:ext uri="{FF2B5EF4-FFF2-40B4-BE49-F238E27FC236}">
                <a16:creationId xmlns:a16="http://schemas.microsoft.com/office/drawing/2014/main" id="{87A7FCBB-02AC-F37A-99CB-5F5AD08E80C0}"/>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F29E579F-1CF1-9C32-4BF1-4CB6998DD23E}"/>
              </a:ext>
            </a:extLst>
          </p:cNvPr>
          <p:cNvSpPr>
            <a:spLocks noGrp="1"/>
          </p:cNvSpPr>
          <p:nvPr>
            <p:ph type="ftr" sz="quarter" idx="11"/>
          </p:nvPr>
        </p:nvSpPr>
        <p:spPr/>
        <p:txBody>
          <a:bodyPr/>
          <a:lstStyle/>
          <a:p>
            <a:pPr>
              <a:defRPr/>
            </a:pPr>
            <a:r>
              <a:rPr lang="en-US"/>
              <a:t>Introduction</a:t>
            </a:r>
            <a:endParaRPr lang="en-US" dirty="0"/>
          </a:p>
        </p:txBody>
      </p:sp>
      <p:pic>
        <p:nvPicPr>
          <p:cNvPr id="9" name="Picture 8" descr="Text&#10;&#10;Description automatically generated">
            <a:extLst>
              <a:ext uri="{FF2B5EF4-FFF2-40B4-BE49-F238E27FC236}">
                <a16:creationId xmlns:a16="http://schemas.microsoft.com/office/drawing/2014/main" id="{7F87EB82-A417-6FDB-2E47-C6278EC45DA8}"/>
              </a:ext>
            </a:extLst>
          </p:cNvPr>
          <p:cNvPicPr>
            <a:picLocks noChangeAspect="1"/>
          </p:cNvPicPr>
          <p:nvPr/>
        </p:nvPicPr>
        <p:blipFill rotWithShape="1">
          <a:blip r:embed="rId3"/>
          <a:srcRect t="5459"/>
          <a:stretch/>
        </p:blipFill>
        <p:spPr>
          <a:xfrm>
            <a:off x="706191" y="2333815"/>
            <a:ext cx="10779618" cy="1864697"/>
          </a:xfrm>
          <a:prstGeom prst="rect">
            <a:avLst/>
          </a:prstGeom>
        </p:spPr>
      </p:pic>
      <p:sp>
        <p:nvSpPr>
          <p:cNvPr id="10" name="TextBox 9">
            <a:extLst>
              <a:ext uri="{FF2B5EF4-FFF2-40B4-BE49-F238E27FC236}">
                <a16:creationId xmlns:a16="http://schemas.microsoft.com/office/drawing/2014/main" id="{76DC4AA0-FFC7-9843-CD0E-07DC8A784792}"/>
              </a:ext>
            </a:extLst>
          </p:cNvPr>
          <p:cNvSpPr txBox="1"/>
          <p:nvPr/>
        </p:nvSpPr>
        <p:spPr>
          <a:xfrm>
            <a:off x="5181071" y="6196266"/>
            <a:ext cx="1245854" cy="246221"/>
          </a:xfrm>
          <a:prstGeom prst="rect">
            <a:avLst/>
          </a:prstGeom>
          <a:noFill/>
        </p:spPr>
        <p:txBody>
          <a:bodyPr wrap="none" rtlCol="0">
            <a:spAutoFit/>
          </a:bodyPr>
          <a:lstStyle/>
          <a:p>
            <a:r>
              <a:rPr lang="en-US" sz="1000" dirty="0"/>
              <a:t>Source: JCT, X-14-22</a:t>
            </a:r>
          </a:p>
        </p:txBody>
      </p:sp>
    </p:spTree>
    <p:extLst>
      <p:ext uri="{BB962C8B-B14F-4D97-AF65-F5344CB8AC3E}">
        <p14:creationId xmlns:p14="http://schemas.microsoft.com/office/powerpoint/2010/main" val="415506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8" name="Content Placeholder 7" descr="Chart, line chart&#10;&#10;Description automatically generated">
            <a:extLst>
              <a:ext uri="{FF2B5EF4-FFF2-40B4-BE49-F238E27FC236}">
                <a16:creationId xmlns:a16="http://schemas.microsoft.com/office/drawing/2014/main" id="{B28649AE-0049-6DD9-AB9A-D7ACACCC02A3}"/>
              </a:ext>
            </a:extLst>
          </p:cNvPr>
          <p:cNvPicPr>
            <a:picLocks noGrp="1" noChangeAspect="1"/>
          </p:cNvPicPr>
          <p:nvPr>
            <p:ph idx="1"/>
          </p:nvPr>
        </p:nvPicPr>
        <p:blipFill rotWithShape="1">
          <a:blip r:embed="rId2"/>
          <a:srcRect t="956"/>
          <a:stretch/>
        </p:blipFill>
        <p:spPr>
          <a:xfrm>
            <a:off x="512064" y="605307"/>
            <a:ext cx="11143316" cy="5590959"/>
          </a:xfrm>
        </p:spPr>
      </p:pic>
      <p:sp>
        <p:nvSpPr>
          <p:cNvPr id="10" name="TextBox 9">
            <a:extLst>
              <a:ext uri="{FF2B5EF4-FFF2-40B4-BE49-F238E27FC236}">
                <a16:creationId xmlns:a16="http://schemas.microsoft.com/office/drawing/2014/main" id="{BD7F93A9-7759-43D0-9FF9-EC7EF6E5D453}"/>
              </a:ext>
            </a:extLst>
          </p:cNvPr>
          <p:cNvSpPr txBox="1"/>
          <p:nvPr/>
        </p:nvSpPr>
        <p:spPr>
          <a:xfrm>
            <a:off x="5181071" y="6196266"/>
            <a:ext cx="1805302" cy="246221"/>
          </a:xfrm>
          <a:prstGeom prst="rect">
            <a:avLst/>
          </a:prstGeom>
          <a:noFill/>
        </p:spPr>
        <p:txBody>
          <a:bodyPr wrap="none" rtlCol="0">
            <a:spAutoFit/>
          </a:bodyPr>
          <a:lstStyle/>
          <a:p>
            <a:r>
              <a:rPr lang="en-US" sz="1000" dirty="0"/>
              <a:t>Source: SOI, PSH Returns, 2020</a:t>
            </a:r>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8E5AEF14-344D-F547-8C37-47671E68D969}"/>
              </a:ext>
            </a:extLst>
          </p:cNvPr>
          <p:cNvPicPr>
            <a:picLocks noGrp="1" noChangeAspect="1"/>
          </p:cNvPicPr>
          <p:nvPr>
            <p:ph idx="1"/>
          </p:nvPr>
        </p:nvPicPr>
        <p:blipFill>
          <a:blip r:embed="rId2"/>
          <a:stretch>
            <a:fillRect/>
          </a:stretch>
        </p:blipFill>
        <p:spPr>
          <a:xfrm>
            <a:off x="373488" y="533400"/>
            <a:ext cx="11416176" cy="5811838"/>
          </a:xfrm>
        </p:spPr>
      </p:pic>
      <p:sp>
        <p:nvSpPr>
          <p:cNvPr id="3" name="Title 2">
            <a:extLst>
              <a:ext uri="{FF2B5EF4-FFF2-40B4-BE49-F238E27FC236}">
                <a16:creationId xmlns:a16="http://schemas.microsoft.com/office/drawing/2014/main" id="{C18C1F6B-66A7-AC7C-5ADD-515F098E84E8}"/>
              </a:ext>
            </a:extLst>
          </p:cNvPr>
          <p:cNvSpPr>
            <a:spLocks noGrp="1"/>
          </p:cNvSpPr>
          <p:nvPr>
            <p:ph type="title"/>
          </p:nvPr>
        </p:nvSpPr>
        <p:spPr/>
        <p:txBody>
          <a:bodyPr/>
          <a:lstStyle/>
          <a:p>
            <a:r>
              <a:rPr lang="en-US" dirty="0"/>
              <a:t>Federal Receipts as Share of Total Receipts: 1950-2021</a:t>
            </a:r>
          </a:p>
        </p:txBody>
      </p:sp>
      <p:sp>
        <p:nvSpPr>
          <p:cNvPr id="4" name="Slide Number Placeholder 3">
            <a:extLst>
              <a:ext uri="{FF2B5EF4-FFF2-40B4-BE49-F238E27FC236}">
                <a16:creationId xmlns:a16="http://schemas.microsoft.com/office/drawing/2014/main" id="{788302E2-92D5-21D6-470B-CBF7716BBB72}"/>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73F550A3-3E8A-7040-6F9F-E2C1412EDCA5}"/>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7960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a:t>
            </a:r>
            <a:r>
              <a:rPr lang="en-US" i="1" dirty="0"/>
              <a:t>redemptions (buybacks)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Class textbook</a:t>
            </a:r>
          </a:p>
          <a:p>
            <a:pPr lvl="2"/>
            <a:r>
              <a:rPr lang="en-US" sz="2400" dirty="0"/>
              <a:t>Block, </a:t>
            </a:r>
            <a:r>
              <a:rPr lang="en-US" sz="2400" i="1" dirty="0"/>
              <a:t>Examples &amp; Explanations: Corporate Taxation</a:t>
            </a:r>
            <a:r>
              <a:rPr lang="en-US" sz="2400" dirty="0"/>
              <a:t>, 5th ed. (2022).  </a:t>
            </a:r>
            <a:endParaRPr lang="en-US" sz="2800" dirty="0"/>
          </a:p>
          <a:p>
            <a:pPr lvl="1"/>
            <a:r>
              <a:rPr lang="en-US" sz="2400" dirty="0"/>
              <a:t>Supplemental (not required) Materials</a:t>
            </a:r>
          </a:p>
          <a:p>
            <a:pPr lvl="2"/>
            <a:r>
              <a:rPr lang="en-US" sz="2400" dirty="0"/>
              <a:t>Yin &amp; Burke, </a:t>
            </a:r>
            <a:r>
              <a:rPr lang="en-US" sz="2400" i="1" dirty="0"/>
              <a:t>Corporate Taxation </a:t>
            </a:r>
            <a:r>
              <a:rPr lang="en-US" sz="2400" dirty="0"/>
              <a:t>(</a:t>
            </a:r>
            <a:r>
              <a:rPr lang="en-US" sz="2400" b="1" dirty="0"/>
              <a:t>2</a:t>
            </a:r>
            <a:r>
              <a:rPr lang="en-US" sz="2400" b="1" baseline="30000" dirty="0"/>
              <a:t>nd</a:t>
            </a:r>
            <a:r>
              <a:rPr lang="en-US" sz="2400" dirty="0"/>
              <a:t> 2015) and Yin &amp; Burke, </a:t>
            </a:r>
            <a:r>
              <a:rPr lang="en-US" sz="2400" i="1" dirty="0"/>
              <a:t>Supplement </a:t>
            </a:r>
            <a:r>
              <a:rPr lang="en-US" sz="2400" dirty="0"/>
              <a:t>(2018)</a:t>
            </a:r>
          </a:p>
          <a:p>
            <a:pPr lvl="2"/>
            <a:r>
              <a:rPr lang="en-US" sz="2400" dirty="0"/>
              <a:t>Burke, </a:t>
            </a:r>
            <a:r>
              <a:rPr lang="en-US" sz="2400" i="1" dirty="0"/>
              <a:t>Fed. Income Taxation of Corporations and Shareholders in a Nutshell</a:t>
            </a:r>
            <a:r>
              <a:rPr lang="en-US" sz="2400" dirty="0"/>
              <a:t>, 8th ed. (2019)</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4FE484-969C-DF88-2262-9BA61A4A359A}"/>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C662B330-8437-43F4-DCB3-08C38F5BE6F4}"/>
              </a:ext>
            </a:extLst>
          </p:cNvPr>
          <p:cNvSpPr>
            <a:spLocks noGrp="1"/>
          </p:cNvSpPr>
          <p:nvPr>
            <p:ph type="title"/>
          </p:nvPr>
        </p:nvSpPr>
        <p:spPr/>
        <p:txBody>
          <a:bodyPr/>
          <a:lstStyle/>
          <a:p>
            <a:r>
              <a:rPr lang="en-US" dirty="0" err="1"/>
              <a:t>ChatGPT</a:t>
            </a:r>
            <a:r>
              <a:rPr lang="en-US" dirty="0"/>
              <a:t>: Not quite ready for tax </a:t>
            </a:r>
            <a:r>
              <a:rPr lang="en-US"/>
              <a:t>prime time</a:t>
            </a:r>
          </a:p>
        </p:txBody>
      </p:sp>
      <p:sp>
        <p:nvSpPr>
          <p:cNvPr id="4" name="Slide Number Placeholder 3">
            <a:extLst>
              <a:ext uri="{FF2B5EF4-FFF2-40B4-BE49-F238E27FC236}">
                <a16:creationId xmlns:a16="http://schemas.microsoft.com/office/drawing/2014/main" id="{02743C13-5A12-7C6B-1789-795B4474A84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3762EC43-94F5-0823-A8EF-59E889F4B8E7}"/>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10783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dirty="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dirty="0"/>
              <a:t>Introduction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600"/>
              <a:t>90 day </a:t>
            </a:r>
          </a:p>
          <a:p>
            <a:pPr algn="ctr"/>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6479</TotalTime>
  <Words>1202</Words>
  <Application>Microsoft Macintosh PowerPoint</Application>
  <PresentationFormat>Widescreen</PresentationFormat>
  <Paragraphs>180</Paragraphs>
  <Slides>21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Business Entity Returns: Update through 2019</vt:lpstr>
      <vt:lpstr>Partnership Returns</vt:lpstr>
      <vt:lpstr>C Corp and S Corp Returns</vt:lpstr>
      <vt:lpstr>Number and Types of Corporate Returns</vt:lpstr>
      <vt:lpstr>Net Income of Business Tax Returns by Types by Percent of Total (1980-2015)</vt:lpstr>
      <vt:lpstr>Net Income by Business Entity</vt:lpstr>
      <vt:lpstr>Federal Receipts as Share of Total Receipts: 1950-2021</vt:lpstr>
      <vt:lpstr>Overview of Class</vt:lpstr>
      <vt:lpstr>Overview of Federal Taxation of Business Income</vt:lpstr>
      <vt:lpstr>ChatGPT: Not quite ready for tax prime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58</cp:revision>
  <dcterms:created xsi:type="dcterms:W3CDTF">2016-08-01T04:04:31Z</dcterms:created>
  <dcterms:modified xsi:type="dcterms:W3CDTF">2023-01-14T19:49:00Z</dcterms:modified>
</cp:coreProperties>
</file>