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41" r:id="rId21"/>
    <p:sldId id="325" r:id="rId22"/>
    <p:sldId id="326" r:id="rId23"/>
    <p:sldId id="340" r:id="rId24"/>
    <p:sldId id="332" r:id="rId25"/>
    <p:sldId id="329" r:id="rId2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E05E0-D758-0E4F-8158-2CC02768E4B7}" v="40" dt="2022-03-30T20:09:53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/>
    <p:restoredTop sz="94681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5DE05E0-D758-0E4F-8158-2CC02768E4B7}"/>
    <pc:docChg chg="undo custSel addSld delSld modSld modMainMaster">
      <pc:chgData name="Jeffrey M. Colon" userId="615143b1-cdee-493d-9a9d-1565ce8666d9" providerId="ADAL" clId="{25DE05E0-D758-0E4F-8158-2CC02768E4B7}" dt="2022-03-30T20:15:56.660" v="211" actId="20577"/>
      <pc:docMkLst>
        <pc:docMk/>
      </pc:docMkLst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656343023" sldId="310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326671500" sldId="311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399698768" sldId="312"/>
        </pc:sldMkLst>
      </pc:sldChg>
      <pc:sldChg chg="addSp modSp mod modAnim">
        <pc:chgData name="Jeffrey M. Colon" userId="615143b1-cdee-493d-9a9d-1565ce8666d9" providerId="ADAL" clId="{25DE05E0-D758-0E4F-8158-2CC02768E4B7}" dt="2022-03-21T02:34:24.908" v="73"/>
        <pc:sldMkLst>
          <pc:docMk/>
          <pc:sldMk cId="2093656517" sldId="313"/>
        </pc:sldMkLst>
        <pc:spChg chg="add mod">
          <ac:chgData name="Jeffrey M. Colon" userId="615143b1-cdee-493d-9a9d-1565ce8666d9" providerId="ADAL" clId="{25DE05E0-D758-0E4F-8158-2CC02768E4B7}" dt="2022-03-21T02:33:35.496" v="69" actId="1076"/>
          <ac:spMkLst>
            <pc:docMk/>
            <pc:sldMk cId="2093656517" sldId="313"/>
            <ac:spMk id="3" creationId="{5662077F-7B47-EA07-EE2F-2358C63BD102}"/>
          </ac:spMkLst>
        </pc:spChg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2004698241" sldId="315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834087899" sldId="316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542621279" sldId="317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648873245" sldId="318"/>
        </pc:sldMkLst>
      </pc:sldChg>
      <pc:sldChg chg="modSp">
        <pc:chgData name="Jeffrey M. Colon" userId="615143b1-cdee-493d-9a9d-1565ce8666d9" providerId="ADAL" clId="{25DE05E0-D758-0E4F-8158-2CC02768E4B7}" dt="2022-03-20T19:42:19.429" v="42" actId="179"/>
        <pc:sldMkLst>
          <pc:docMk/>
          <pc:sldMk cId="270308837" sldId="322"/>
        </pc:sldMkLst>
        <pc:spChg chg="mod">
          <ac:chgData name="Jeffrey M. Colon" userId="615143b1-cdee-493d-9a9d-1565ce8666d9" providerId="ADAL" clId="{25DE05E0-D758-0E4F-8158-2CC02768E4B7}" dt="2022-03-20T19:42:19.429" v="42" actId="179"/>
          <ac:spMkLst>
            <pc:docMk/>
            <pc:sldMk cId="270308837" sldId="322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1:52:43.183" v="98" actId="27636"/>
        <pc:sldMkLst>
          <pc:docMk/>
          <pc:sldMk cId="1152710054" sldId="323"/>
        </pc:sldMkLst>
        <pc:spChg chg="mod">
          <ac:chgData name="Jeffrey M. Colon" userId="615143b1-cdee-493d-9a9d-1565ce8666d9" providerId="ADAL" clId="{25DE05E0-D758-0E4F-8158-2CC02768E4B7}" dt="2022-03-28T21:52:43.183" v="98" actId="27636"/>
          <ac:spMkLst>
            <pc:docMk/>
            <pc:sldMk cId="1152710054" sldId="32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30T19:48:04.273" v="99" actId="20577"/>
        <pc:sldMkLst>
          <pc:docMk/>
          <pc:sldMk cId="1147897991" sldId="324"/>
        </pc:sldMkLst>
        <pc:spChg chg="mod">
          <ac:chgData name="Jeffrey M. Colon" userId="615143b1-cdee-493d-9a9d-1565ce8666d9" providerId="ADAL" clId="{25DE05E0-D758-0E4F-8158-2CC02768E4B7}" dt="2022-03-30T19:48:04.273" v="99" actId="20577"/>
          <ac:spMkLst>
            <pc:docMk/>
            <pc:sldMk cId="1147897991" sldId="324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20T19:46:37.823" v="60" actId="403"/>
        <pc:sldMkLst>
          <pc:docMk/>
          <pc:sldMk cId="1875933736" sldId="325"/>
        </pc:sldMkLst>
        <pc:spChg chg="mod">
          <ac:chgData name="Jeffrey M. Colon" userId="615143b1-cdee-493d-9a9d-1565ce8666d9" providerId="ADAL" clId="{25DE05E0-D758-0E4F-8158-2CC02768E4B7}" dt="2022-03-20T19:46:37.823" v="60" actId="403"/>
          <ac:spMkLst>
            <pc:docMk/>
            <pc:sldMk cId="1875933736" sldId="325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48:52.185" v="91" actId="20577"/>
        <pc:sldMkLst>
          <pc:docMk/>
          <pc:sldMk cId="1610879345" sldId="326"/>
        </pc:sldMkLst>
        <pc:spChg chg="mod">
          <ac:chgData name="Jeffrey M. Colon" userId="615143b1-cdee-493d-9a9d-1565ce8666d9" providerId="ADAL" clId="{25DE05E0-D758-0E4F-8158-2CC02768E4B7}" dt="2022-03-28T20:48:52.185" v="91" actId="20577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5DE05E0-D758-0E4F-8158-2CC02768E4B7}" dt="2022-03-21T02:39:19.202" v="80" actId="20577"/>
        <pc:sldMkLst>
          <pc:docMk/>
          <pc:sldMk cId="933021671" sldId="327"/>
        </pc:sldMkLst>
        <pc:spChg chg="mod">
          <ac:chgData name="Jeffrey M. Colon" userId="615143b1-cdee-493d-9a9d-1565ce8666d9" providerId="ADAL" clId="{25DE05E0-D758-0E4F-8158-2CC02768E4B7}" dt="2022-03-21T02:39:19.202" v="80" actId="20577"/>
          <ac:spMkLst>
            <pc:docMk/>
            <pc:sldMk cId="933021671" sldId="327"/>
            <ac:spMk id="2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5DE05E0-D758-0E4F-8158-2CC02768E4B7}" dt="2022-03-21T02:37:57.030" v="77"/>
        <pc:sldMkLst>
          <pc:docMk/>
          <pc:sldMk cId="2010747705" sldId="333"/>
        </pc:sldMkLst>
        <pc:spChg chg="add mod">
          <ac:chgData name="Jeffrey M. Colon" userId="615143b1-cdee-493d-9a9d-1565ce8666d9" providerId="ADAL" clId="{25DE05E0-D758-0E4F-8158-2CC02768E4B7}" dt="2022-03-21T02:37:42.853" v="75" actId="1076"/>
          <ac:spMkLst>
            <pc:docMk/>
            <pc:sldMk cId="2010747705" sldId="333"/>
            <ac:spMk id="84" creationId="{8A716CB7-6A6C-5411-F73B-629CC3CFF0F6}"/>
          </ac:spMkLst>
        </pc:spChg>
      </pc:sldChg>
      <pc:sldChg chg="modAnim">
        <pc:chgData name="Jeffrey M. Colon" userId="615143b1-cdee-493d-9a9d-1565ce8666d9" providerId="ADAL" clId="{25DE05E0-D758-0E4F-8158-2CC02768E4B7}" dt="2022-03-20T19:27:07.359" v="12"/>
        <pc:sldMkLst>
          <pc:docMk/>
          <pc:sldMk cId="992144794" sldId="334"/>
        </pc:sldMkLst>
      </pc:sldChg>
      <pc:sldChg chg="modSp mod">
        <pc:chgData name="Jeffrey M. Colon" userId="615143b1-cdee-493d-9a9d-1565ce8666d9" providerId="ADAL" clId="{25DE05E0-D758-0E4F-8158-2CC02768E4B7}" dt="2022-03-20T19:43:15.872" v="49" actId="20577"/>
        <pc:sldMkLst>
          <pc:docMk/>
          <pc:sldMk cId="2787133210" sldId="335"/>
        </pc:sldMkLst>
        <pc:spChg chg="mod">
          <ac:chgData name="Jeffrey M. Colon" userId="615143b1-cdee-493d-9a9d-1565ce8666d9" providerId="ADAL" clId="{25DE05E0-D758-0E4F-8158-2CC02768E4B7}" dt="2022-03-20T19:43:15.872" v="49" actId="20577"/>
          <ac:spMkLst>
            <pc:docMk/>
            <pc:sldMk cId="2787133210" sldId="335"/>
            <ac:spMk id="2" creationId="{E72B8949-1200-7141-A0D1-9BA4F1669944}"/>
          </ac:spMkLst>
        </pc:spChg>
        <pc:spChg chg="mod">
          <ac:chgData name="Jeffrey M. Colon" userId="615143b1-cdee-493d-9a9d-1565ce8666d9" providerId="ADAL" clId="{25DE05E0-D758-0E4F-8158-2CC02768E4B7}" dt="2022-03-20T19:42:57.048" v="46" actId="20577"/>
          <ac:spMkLst>
            <pc:docMk/>
            <pc:sldMk cId="2787133210" sldId="335"/>
            <ac:spMk id="3" creationId="{CF4D633D-4467-A54C-9836-113F27D591AE}"/>
          </ac:spMkLst>
        </pc:spChg>
      </pc:sldChg>
      <pc:sldChg chg="modSp mod">
        <pc:chgData name="Jeffrey M. Colon" userId="615143b1-cdee-493d-9a9d-1565ce8666d9" providerId="ADAL" clId="{25DE05E0-D758-0E4F-8158-2CC02768E4B7}" dt="2022-03-20T19:29:22.711" v="39" actId="14100"/>
        <pc:sldMkLst>
          <pc:docMk/>
          <pc:sldMk cId="911273607" sldId="336"/>
        </pc:sldMkLst>
        <pc:graphicFrameChg chg="modGraphic">
          <ac:chgData name="Jeffrey M. Colon" userId="615143b1-cdee-493d-9a9d-1565ce8666d9" providerId="ADAL" clId="{25DE05E0-D758-0E4F-8158-2CC02768E4B7}" dt="2022-03-20T19:29:22.711" v="39" actId="14100"/>
          <ac:graphicFrameMkLst>
            <pc:docMk/>
            <pc:sldMk cId="911273607" sldId="336"/>
            <ac:graphicFrameMk id="6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DE05E0-D758-0E4F-8158-2CC02768E4B7}" dt="2022-03-20T19:43:49.920" v="50" actId="403"/>
        <pc:sldMkLst>
          <pc:docMk/>
          <pc:sldMk cId="595839890" sldId="337"/>
        </pc:sldMkLst>
        <pc:spChg chg="mod">
          <ac:chgData name="Jeffrey M. Colon" userId="615143b1-cdee-493d-9a9d-1565ce8666d9" providerId="ADAL" clId="{25DE05E0-D758-0E4F-8158-2CC02768E4B7}" dt="2022-03-20T19:43:49.920" v="50" actId="403"/>
          <ac:spMkLst>
            <pc:docMk/>
            <pc:sldMk cId="595839890" sldId="337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5DE05E0-D758-0E4F-8158-2CC02768E4B7}" dt="2022-03-20T19:45:19.577" v="54"/>
        <pc:sldMkLst>
          <pc:docMk/>
          <pc:sldMk cId="279183491" sldId="338"/>
        </pc:sldMkLst>
        <pc:spChg chg="mod">
          <ac:chgData name="Jeffrey M. Colon" userId="615143b1-cdee-493d-9a9d-1565ce8666d9" providerId="ADAL" clId="{25DE05E0-D758-0E4F-8158-2CC02768E4B7}" dt="2022-03-20T19:44:53.144" v="5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">
        <pc:chgData name="Jeffrey M. Colon" userId="615143b1-cdee-493d-9a9d-1565ce8666d9" providerId="ADAL" clId="{25DE05E0-D758-0E4F-8158-2CC02768E4B7}" dt="2022-03-20T19:45:46.531" v="59" actId="20577"/>
        <pc:sldMkLst>
          <pc:docMk/>
          <pc:sldMk cId="204396469" sldId="339"/>
        </pc:sldMkLst>
        <pc:spChg chg="mod">
          <ac:chgData name="Jeffrey M. Colon" userId="615143b1-cdee-493d-9a9d-1565ce8666d9" providerId="ADAL" clId="{25DE05E0-D758-0E4F-8158-2CC02768E4B7}" dt="2022-03-20T19:45:46.531" v="59" actId="20577"/>
          <ac:spMkLst>
            <pc:docMk/>
            <pc:sldMk cId="204396469" sldId="339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50:17.021" v="9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5DE05E0-D758-0E4F-8158-2CC02768E4B7}" dt="2022-03-28T20:50:17.021" v="96" actId="20577"/>
          <ac:spMkLst>
            <pc:docMk/>
            <pc:sldMk cId="2876473335" sldId="340"/>
            <ac:spMk id="2" creationId="{B5E09318-5C97-604A-A29D-BF34E460C4B2}"/>
          </ac:spMkLst>
        </pc:spChg>
      </pc:sldChg>
      <pc:sldChg chg="addSp delSp modSp new mod">
        <pc:chgData name="Jeffrey M. Colon" userId="615143b1-cdee-493d-9a9d-1565ce8666d9" providerId="ADAL" clId="{25DE05E0-D758-0E4F-8158-2CC02768E4B7}" dt="2022-03-30T20:15:56.660" v="211" actId="20577"/>
        <pc:sldMkLst>
          <pc:docMk/>
          <pc:sldMk cId="4113327327" sldId="341"/>
        </pc:sldMkLst>
        <pc:spChg chg="del">
          <ac:chgData name="Jeffrey M. Colon" userId="615143b1-cdee-493d-9a9d-1565ce8666d9" providerId="ADAL" clId="{25DE05E0-D758-0E4F-8158-2CC02768E4B7}" dt="2022-03-30T20:07:09.847" v="125"/>
          <ac:spMkLst>
            <pc:docMk/>
            <pc:sldMk cId="4113327327" sldId="341"/>
            <ac:spMk id="2" creationId="{A5A034BF-6202-A929-0E68-B67A5A31290E}"/>
          </ac:spMkLst>
        </pc:spChg>
        <pc:spChg chg="add del mod">
          <ac:chgData name="Jeffrey M. Colon" userId="615143b1-cdee-493d-9a9d-1565ce8666d9" providerId="ADAL" clId="{25DE05E0-D758-0E4F-8158-2CC02768E4B7}" dt="2022-03-30T20:15:56.660" v="211" actId="20577"/>
          <ac:spMkLst>
            <pc:docMk/>
            <pc:sldMk cId="4113327327" sldId="341"/>
            <ac:spMk id="3" creationId="{3B66435F-8876-49CF-5554-F4F4D992F1F8}"/>
          </ac:spMkLst>
        </pc:spChg>
        <pc:spChg chg="add del mod">
          <ac:chgData name="Jeffrey M. Colon" userId="615143b1-cdee-493d-9a9d-1565ce8666d9" providerId="ADAL" clId="{25DE05E0-D758-0E4F-8158-2CC02768E4B7}" dt="2022-03-30T20:10:26.575" v="151" actId="478"/>
          <ac:spMkLst>
            <pc:docMk/>
            <pc:sldMk cId="4113327327" sldId="341"/>
            <ac:spMk id="13" creationId="{3B608481-3512-D4FC-CEE0-06835570D800}"/>
          </ac:spMkLst>
        </pc:spChg>
        <pc:picChg chg="add mod">
          <ac:chgData name="Jeffrey M. Colon" userId="615143b1-cdee-493d-9a9d-1565ce8666d9" providerId="ADAL" clId="{25DE05E0-D758-0E4F-8158-2CC02768E4B7}" dt="2022-03-30T20:07:27.659" v="129" actId="14100"/>
          <ac:picMkLst>
            <pc:docMk/>
            <pc:sldMk cId="4113327327" sldId="341"/>
            <ac:picMk id="7" creationId="{16417F0B-2031-E199-8D8F-C43ED39B9452}"/>
          </ac:picMkLst>
        </pc:picChg>
        <pc:picChg chg="add mod">
          <ac:chgData name="Jeffrey M. Colon" userId="615143b1-cdee-493d-9a9d-1565ce8666d9" providerId="ADAL" clId="{25DE05E0-D758-0E4F-8158-2CC02768E4B7}" dt="2022-03-30T20:10:06.634" v="137" actId="14100"/>
          <ac:picMkLst>
            <pc:docMk/>
            <pc:sldMk cId="4113327327" sldId="341"/>
            <ac:picMk id="11" creationId="{B63B4F20-75B7-284B-C8A1-06C545F03508}"/>
          </ac:picMkLst>
        </pc:picChg>
        <pc:cxnChg chg="add">
          <ac:chgData name="Jeffrey M. Colon" userId="615143b1-cdee-493d-9a9d-1565ce8666d9" providerId="ADAL" clId="{25DE05E0-D758-0E4F-8158-2CC02768E4B7}" dt="2022-03-30T20:09:51.113" v="130" actId="11529"/>
          <ac:cxnSpMkLst>
            <pc:docMk/>
            <pc:sldMk cId="4113327327" sldId="341"/>
            <ac:cxnSpMk id="9" creationId="{555C9492-7904-6E36-853E-49496893AEA0}"/>
          </ac:cxnSpMkLst>
        </pc:cxnChg>
      </pc:sldChg>
      <pc:sldMasterChg chg="modSp mod">
        <pc:chgData name="Jeffrey M. Colon" userId="615143b1-cdee-493d-9a9d-1565ce8666d9" providerId="ADAL" clId="{25DE05E0-D758-0E4F-8158-2CC02768E4B7}" dt="2022-03-20T19:21:57.937" v="1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5DE05E0-D758-0E4F-8158-2CC02768E4B7}" dt="2022-03-20T19:21:57.937" v="10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</a:t>
            </a:r>
            <a:r>
              <a:rPr lang="en-US" sz="2000"/>
              <a:t>asset with </a:t>
            </a:r>
            <a:r>
              <a:rPr lang="en-US" sz="2000" dirty="0"/>
              <a:t>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§1.338(h)(10)-1(d)(3)(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17F0B-2031-E199-8D8F-C43ED39B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736217"/>
            <a:ext cx="11277600" cy="15710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66435F-8876-49CF-5554-F4F4D992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Celestica 20-F (3/14/22) (top) and </a:t>
            </a:r>
            <a:r>
              <a:rPr lang="en-US" dirty="0" err="1"/>
              <a:t>Waldencast</a:t>
            </a:r>
            <a:r>
              <a:rPr lang="en-US" dirty="0"/>
              <a:t> </a:t>
            </a:r>
            <a:r>
              <a:rPr lang="en-US" dirty="0" err="1"/>
              <a:t>Acq</a:t>
            </a:r>
            <a:r>
              <a:rPr lang="en-US" dirty="0"/>
              <a:t> Corp F-4/A (3/21/22) (bottom)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8CDFC-D55F-66CB-1AB3-C2EEFEB95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5871-99EF-877E-F991-C6FD9D1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C9492-7904-6E36-853E-49496893AEA0}"/>
              </a:ext>
            </a:extLst>
          </p:cNvPr>
          <p:cNvCxnSpPr/>
          <p:nvPr/>
        </p:nvCxnSpPr>
        <p:spPr>
          <a:xfrm>
            <a:off x="606056" y="2828260"/>
            <a:ext cx="11344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B63B4F20-75B7-284B-C8A1-06C545F0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7" y="3117427"/>
            <a:ext cx="11587787" cy="27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dirty="0"/>
              <a:t>sale 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a §336(e)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22217</TotalTime>
  <Words>3705</Words>
  <Application>Microsoft Macintosh PowerPoint</Application>
  <PresentationFormat>Widescreen</PresentationFormat>
  <Paragraphs>430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Celestica 20-F (3/14/22) (top) and Waldencast Acq Corp F-4/A (3/21/22) (bottom) 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424</cp:revision>
  <cp:lastPrinted>2022-03-28T11:59:37Z</cp:lastPrinted>
  <dcterms:created xsi:type="dcterms:W3CDTF">2016-08-01T04:04:31Z</dcterms:created>
  <dcterms:modified xsi:type="dcterms:W3CDTF">2022-03-30T20:16:06Z</dcterms:modified>
</cp:coreProperties>
</file>