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79" r:id="rId4"/>
    <p:sldId id="278" r:id="rId5"/>
    <p:sldId id="275" r:id="rId6"/>
    <p:sldId id="276" r:id="rId7"/>
    <p:sldId id="28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ABAE8-9CE2-7B41-A9B8-72532354F89D}" v="43" dt="2023-03-18T19:17:33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/>
    <p:restoredTop sz="94558"/>
  </p:normalViewPr>
  <p:slideViewPr>
    <p:cSldViewPr snapToGrid="0" snapToObjects="1">
      <p:cViewPr varScale="1">
        <p:scale>
          <a:sx n="117" d="100"/>
          <a:sy n="117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8CEABAE8-9CE2-7B41-A9B8-72532354F89D}"/>
    <pc:docChg chg="undo custSel modSld modNotesMaster">
      <pc:chgData name="Jeffrey M. Colon" userId="615143b1-cdee-493d-9a9d-1565ce8666d9" providerId="ADAL" clId="{8CEABAE8-9CE2-7B41-A9B8-72532354F89D}" dt="2023-03-18T19:17:33.360" v="47" actId="20577"/>
      <pc:docMkLst>
        <pc:docMk/>
      </pc:docMkLst>
      <pc:sldChg chg="modSp mod modAnim">
        <pc:chgData name="Jeffrey M. Colon" userId="615143b1-cdee-493d-9a9d-1565ce8666d9" providerId="ADAL" clId="{8CEABAE8-9CE2-7B41-A9B8-72532354F89D}" dt="2023-03-18T14:22:12.064" v="21"/>
        <pc:sldMkLst>
          <pc:docMk/>
          <pc:sldMk cId="1463179221" sldId="258"/>
        </pc:sldMkLst>
        <pc:spChg chg="mod">
          <ac:chgData name="Jeffrey M. Colon" userId="615143b1-cdee-493d-9a9d-1565ce8666d9" providerId="ADAL" clId="{8CEABAE8-9CE2-7B41-A9B8-72532354F89D}" dt="2023-03-18T14:21:22.977" v="15" actId="1076"/>
          <ac:spMkLst>
            <pc:docMk/>
            <pc:sldMk cId="1463179221" sldId="258"/>
            <ac:spMk id="18438" creationId="{00000000-0000-0000-0000-000000000000}"/>
          </ac:spMkLst>
        </pc:spChg>
        <pc:cxnChg chg="mod">
          <ac:chgData name="Jeffrey M. Colon" userId="615143b1-cdee-493d-9a9d-1565ce8666d9" providerId="ADAL" clId="{8CEABAE8-9CE2-7B41-A9B8-72532354F89D}" dt="2023-03-18T14:21:22.977" v="15" actId="1076"/>
          <ac:cxnSpMkLst>
            <pc:docMk/>
            <pc:sldMk cId="1463179221" sldId="258"/>
            <ac:cxnSpMk id="3" creationId="{00000000-0000-0000-0000-000000000000}"/>
          </ac:cxnSpMkLst>
        </pc:cxnChg>
      </pc:sldChg>
      <pc:sldChg chg="modSp">
        <pc:chgData name="Jeffrey M. Colon" userId="615143b1-cdee-493d-9a9d-1565ce8666d9" providerId="ADAL" clId="{8CEABAE8-9CE2-7B41-A9B8-72532354F89D}" dt="2023-03-18T16:08:31.966" v="28" actId="20577"/>
        <pc:sldMkLst>
          <pc:docMk/>
          <pc:sldMk cId="831894403" sldId="259"/>
        </pc:sldMkLst>
        <pc:spChg chg="mod">
          <ac:chgData name="Jeffrey M. Colon" userId="615143b1-cdee-493d-9a9d-1565ce8666d9" providerId="ADAL" clId="{8CEABAE8-9CE2-7B41-A9B8-72532354F89D}" dt="2023-03-18T16:08:31.966" v="28" actId="20577"/>
          <ac:spMkLst>
            <pc:docMk/>
            <pc:sldMk cId="831894403" sldId="259"/>
            <ac:spMk id="19461" creationId="{00000000-0000-0000-0000-000000000000}"/>
          </ac:spMkLst>
        </pc:spChg>
      </pc:sldChg>
      <pc:sldChg chg="modSp">
        <pc:chgData name="Jeffrey M. Colon" userId="615143b1-cdee-493d-9a9d-1565ce8666d9" providerId="ADAL" clId="{8CEABAE8-9CE2-7B41-A9B8-72532354F89D}" dt="2023-03-18T17:46:07.760" v="31" actId="20577"/>
        <pc:sldMkLst>
          <pc:docMk/>
          <pc:sldMk cId="1737900668" sldId="275"/>
        </pc:sldMkLst>
        <pc:spChg chg="mod">
          <ac:chgData name="Jeffrey M. Colon" userId="615143b1-cdee-493d-9a9d-1565ce8666d9" providerId="ADAL" clId="{8CEABAE8-9CE2-7B41-A9B8-72532354F89D}" dt="2023-03-18T17:46:07.760" v="31" actId="20577"/>
          <ac:spMkLst>
            <pc:docMk/>
            <pc:sldMk cId="1737900668" sldId="275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CEABAE8-9CE2-7B41-A9B8-72532354F89D}" dt="2023-03-18T19:17:33.360" v="47" actId="20577"/>
        <pc:sldMkLst>
          <pc:docMk/>
          <pc:sldMk cId="1190754410" sldId="276"/>
        </pc:sldMkLst>
        <pc:spChg chg="mod">
          <ac:chgData name="Jeffrey M. Colon" userId="615143b1-cdee-493d-9a9d-1565ce8666d9" providerId="ADAL" clId="{8CEABAE8-9CE2-7B41-A9B8-72532354F89D}" dt="2023-03-18T19:17:33.360" v="47" actId="20577"/>
          <ac:spMkLst>
            <pc:docMk/>
            <pc:sldMk cId="1190754410" sldId="27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8CEABAE8-9CE2-7B41-A9B8-72532354F89D}" dt="2023-03-18T14:19:48.763" v="11" actId="20577"/>
        <pc:sldMkLst>
          <pc:docMk/>
          <pc:sldMk cId="1732007949" sldId="278"/>
        </pc:sldMkLst>
        <pc:spChg chg="mod">
          <ac:chgData name="Jeffrey M. Colon" userId="615143b1-cdee-493d-9a9d-1565ce8666d9" providerId="ADAL" clId="{8CEABAE8-9CE2-7B41-A9B8-72532354F89D}" dt="2023-03-18T14:19:48.763" v="11" actId="20577"/>
          <ac:spMkLst>
            <pc:docMk/>
            <pc:sldMk cId="1732007949" sldId="2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3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1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_Ch9_305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/>
      <p:bldP spid="18442" grpId="0" animBg="1"/>
      <p:bldP spid="18443" grpId="0" animBg="1"/>
      <p:bldP spid="18448" grpId="0"/>
      <p:bldP spid="18449" grpId="0"/>
      <p:bldP spid="23" grpId="0" animBg="1"/>
      <p:bldP spid="5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has </a:t>
            </a:r>
            <a:r>
              <a:rPr lang="en-US" altLang="en-US" dirty="0"/>
              <a:t>§</a:t>
            </a:r>
            <a:r>
              <a:rPr lang="en-US" altLang="en-US" dirty="0">
                <a:ea typeface="ＭＳ Ｐゴシック" charset="-128"/>
              </a:rPr>
              <a:t>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Distribution has </a:t>
            </a:r>
            <a:r>
              <a:rPr lang="en-US" sz="2600" b="1" i="1" dirty="0">
                <a:solidFill>
                  <a:srgbClr val="FF0000"/>
                </a:solidFill>
              </a:rPr>
              <a:t>the result of</a:t>
            </a:r>
            <a:r>
              <a:rPr lang="en-US" sz="2600" i="1" dirty="0"/>
              <a:t>:</a:t>
            </a:r>
            <a:r>
              <a:rPr lang="en-US" sz="2600" dirty="0"/>
              <a:t> </a:t>
            </a:r>
          </a:p>
          <a:p>
            <a:pPr lvl="2"/>
            <a:r>
              <a:rPr lang="en-US" sz="2400" dirty="0"/>
              <a:t>(1) </a:t>
            </a:r>
            <a:r>
              <a:rPr lang="en-US" sz="2400" b="1" dirty="0"/>
              <a:t>receipt of property by some shareholders; and </a:t>
            </a:r>
          </a:p>
          <a:p>
            <a:pPr lvl="2"/>
            <a:r>
              <a:rPr lang="en-US" sz="2400" dirty="0"/>
              <a:t>(2) </a:t>
            </a:r>
            <a:r>
              <a:rPr lang="en-US" sz="2400" b="1" dirty="0"/>
              <a:t>an increase in the proportionate interest of other SHs in assets or E&amp;Ps of the corporation</a:t>
            </a:r>
            <a:r>
              <a:rPr lang="en-US" sz="2400" dirty="0"/>
              <a:t>. </a:t>
            </a:r>
            <a:r>
              <a:rPr lang="en-US" altLang="en-US" sz="24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§301.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SHs participate, and because of the attribution rules, all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class A : </a:t>
            </a:r>
            <a:r>
              <a:rPr lang="en-US"/>
              <a:t>1 class B, </a:t>
            </a:r>
            <a:r>
              <a:rPr lang="en-US" dirty="0"/>
              <a:t>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§301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1396</Words>
  <Application>Microsoft Macintosh PowerPoint</Application>
  <PresentationFormat>Widescreen</PresentationFormat>
  <Paragraphs>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114</cp:revision>
  <cp:lastPrinted>2023-03-18T15:46:48Z</cp:lastPrinted>
  <dcterms:created xsi:type="dcterms:W3CDTF">2016-08-01T04:04:31Z</dcterms:created>
  <dcterms:modified xsi:type="dcterms:W3CDTF">2023-03-18T19:17:35Z</dcterms:modified>
</cp:coreProperties>
</file>