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95" r:id="rId2"/>
    <p:sldId id="256" r:id="rId3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B12BD7-3F57-D742-A3AB-09C046B86E08}" v="434" dt="2025-01-06T13:05:20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34"/>
    <p:restoredTop sz="96170"/>
  </p:normalViewPr>
  <p:slideViewPr>
    <p:cSldViewPr snapToGrid="0" snapToObjects="1">
      <p:cViewPr varScale="1">
        <p:scale>
          <a:sx n="118" d="100"/>
          <a:sy n="118" d="100"/>
        </p:scale>
        <p:origin x="2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4D9984FD-53DD-E048-9798-A2DEA56ECED9}"/>
    <pc:docChg chg="undo redo custSel addSld delSld modSld modMainMaster">
      <pc:chgData name="Jeffrey M. Colon" userId="615143b1-cdee-493d-9a9d-1565ce8666d9" providerId="ADAL" clId="{4D9984FD-53DD-E048-9798-A2DEA56ECED9}" dt="2024-12-27T14:30:42.047" v="1049" actId="20577"/>
      <pc:docMkLst>
        <pc:docMk/>
      </pc:docMkLst>
      <pc:sldChg chg="addSp delSp modSp mod modAnim">
        <pc:chgData name="Jeffrey M. Colon" userId="615143b1-cdee-493d-9a9d-1565ce8666d9" providerId="ADAL" clId="{4D9984FD-53DD-E048-9798-A2DEA56ECED9}" dt="2024-12-26T13:18:45.305" v="928" actId="20577"/>
        <pc:sldMkLst>
          <pc:docMk/>
          <pc:sldMk cId="231222038" sldId="256"/>
        </pc:sldMkLst>
        <pc:spChg chg="mod">
          <ac:chgData name="Jeffrey M. Colon" userId="615143b1-cdee-493d-9a9d-1565ce8666d9" providerId="ADAL" clId="{4D9984FD-53DD-E048-9798-A2DEA56ECED9}" dt="2024-12-25T13:45:41.948" v="91" actId="20577"/>
          <ac:spMkLst>
            <pc:docMk/>
            <pc:sldMk cId="231222038" sldId="256"/>
            <ac:spMk id="4" creationId="{00000000-0000-0000-0000-000000000000}"/>
          </ac:spMkLst>
        </pc:spChg>
        <pc:spChg chg="mod">
          <ac:chgData name="Jeffrey M. Colon" userId="615143b1-cdee-493d-9a9d-1565ce8666d9" providerId="ADAL" clId="{4D9984FD-53DD-E048-9798-A2DEA56ECED9}" dt="2024-12-26T13:18:45.305" v="928" actId="20577"/>
          <ac:spMkLst>
            <pc:docMk/>
            <pc:sldMk cId="231222038" sldId="256"/>
            <ac:spMk id="5" creationId="{00000000-0000-0000-0000-000000000000}"/>
          </ac:spMkLst>
        </pc:spChg>
      </pc:sldChg>
      <pc:sldChg chg="new del">
        <pc:chgData name="Jeffrey M. Colon" userId="615143b1-cdee-493d-9a9d-1565ce8666d9" providerId="ADAL" clId="{4D9984FD-53DD-E048-9798-A2DEA56ECED9}" dt="2024-12-25T13:49:14.895" v="221" actId="2696"/>
        <pc:sldMkLst>
          <pc:docMk/>
          <pc:sldMk cId="2910750506" sldId="257"/>
        </pc:sldMkLst>
      </pc:sldChg>
      <pc:sldChg chg="modSp add mod modAnim">
        <pc:chgData name="Jeffrey M. Colon" userId="615143b1-cdee-493d-9a9d-1565ce8666d9" providerId="ADAL" clId="{4D9984FD-53DD-E048-9798-A2DEA56ECED9}" dt="2024-12-26T13:13:14.686" v="671" actId="108"/>
        <pc:sldMkLst>
          <pc:docMk/>
          <pc:sldMk cId="0" sldId="261"/>
        </pc:sldMkLst>
      </pc:sldChg>
      <pc:sldChg chg="modSp add mod">
        <pc:chgData name="Jeffrey M. Colon" userId="615143b1-cdee-493d-9a9d-1565ce8666d9" providerId="ADAL" clId="{4D9984FD-53DD-E048-9798-A2DEA56ECED9}" dt="2024-12-25T13:53:26.439" v="286" actId="14100"/>
        <pc:sldMkLst>
          <pc:docMk/>
          <pc:sldMk cId="76669463" sldId="282"/>
        </pc:sldMkLst>
      </pc:sldChg>
      <pc:sldChg chg="modSp add mod">
        <pc:chgData name="Jeffrey M. Colon" userId="615143b1-cdee-493d-9a9d-1565ce8666d9" providerId="ADAL" clId="{4D9984FD-53DD-E048-9798-A2DEA56ECED9}" dt="2024-12-25T13:44:26.285" v="68" actId="20577"/>
        <pc:sldMkLst>
          <pc:docMk/>
          <pc:sldMk cId="123558849" sldId="295"/>
        </pc:sldMkLst>
        <pc:spChg chg="mod">
          <ac:chgData name="Jeffrey M. Colon" userId="615143b1-cdee-493d-9a9d-1565ce8666d9" providerId="ADAL" clId="{4D9984FD-53DD-E048-9798-A2DEA56ECED9}" dt="2024-12-25T13:44:19.337" v="60" actId="20577"/>
          <ac:spMkLst>
            <pc:docMk/>
            <pc:sldMk cId="123558849" sldId="295"/>
            <ac:spMk id="2" creationId="{00000000-0000-0000-0000-000000000000}"/>
          </ac:spMkLst>
        </pc:spChg>
        <pc:spChg chg="mod">
          <ac:chgData name="Jeffrey M. Colon" userId="615143b1-cdee-493d-9a9d-1565ce8666d9" providerId="ADAL" clId="{4D9984FD-53DD-E048-9798-A2DEA56ECED9}" dt="2024-12-25T13:44:26.285" v="68" actId="20577"/>
          <ac:spMkLst>
            <pc:docMk/>
            <pc:sldMk cId="123558849" sldId="295"/>
            <ac:spMk id="3" creationId="{00000000-0000-0000-0000-000000000000}"/>
          </ac:spMkLst>
        </pc:spChg>
      </pc:sldChg>
      <pc:sldChg chg="modSp new mod modAnim">
        <pc:chgData name="Jeffrey M. Colon" userId="615143b1-cdee-493d-9a9d-1565ce8666d9" providerId="ADAL" clId="{4D9984FD-53DD-E048-9798-A2DEA56ECED9}" dt="2024-12-27T14:22:23.856" v="953" actId="20577"/>
        <pc:sldMkLst>
          <pc:docMk/>
          <pc:sldMk cId="579957777" sldId="296"/>
        </pc:sldMkLst>
      </pc:sldChg>
      <pc:sldChg chg="addSp delSp modSp new mod modAnim">
        <pc:chgData name="Jeffrey M. Colon" userId="615143b1-cdee-493d-9a9d-1565ce8666d9" providerId="ADAL" clId="{4D9984FD-53DD-E048-9798-A2DEA56ECED9}" dt="2024-12-25T13:51:52.061" v="276" actId="478"/>
        <pc:sldMkLst>
          <pc:docMk/>
          <pc:sldMk cId="2147125378" sldId="297"/>
        </pc:sldMkLst>
      </pc:sldChg>
      <pc:sldChg chg="modSp add mod">
        <pc:chgData name="Jeffrey M. Colon" userId="615143b1-cdee-493d-9a9d-1565ce8666d9" providerId="ADAL" clId="{4D9984FD-53DD-E048-9798-A2DEA56ECED9}" dt="2024-12-25T13:55:17.524" v="295" actId="403"/>
        <pc:sldMkLst>
          <pc:docMk/>
          <pc:sldMk cId="1405117730" sldId="298"/>
        </pc:sldMkLst>
      </pc:sldChg>
      <pc:sldChg chg="modSp add mod">
        <pc:chgData name="Jeffrey M. Colon" userId="615143b1-cdee-493d-9a9d-1565ce8666d9" providerId="ADAL" clId="{4D9984FD-53DD-E048-9798-A2DEA56ECED9}" dt="2024-12-26T13:08:57.084" v="670" actId="122"/>
        <pc:sldMkLst>
          <pc:docMk/>
          <pc:sldMk cId="2127161129" sldId="299"/>
        </pc:sldMkLst>
      </pc:sldChg>
      <pc:sldChg chg="modSp new mod">
        <pc:chgData name="Jeffrey M. Colon" userId="615143b1-cdee-493d-9a9d-1565ce8666d9" providerId="ADAL" clId="{4D9984FD-53DD-E048-9798-A2DEA56ECED9}" dt="2024-12-27T14:30:42.047" v="1049" actId="20577"/>
        <pc:sldMkLst>
          <pc:docMk/>
          <pc:sldMk cId="3281071660" sldId="300"/>
        </pc:sldMkLst>
      </pc:sldChg>
      <pc:sldMasterChg chg="modSp">
        <pc:chgData name="Jeffrey M. Colon" userId="615143b1-cdee-493d-9a9d-1565ce8666d9" providerId="ADAL" clId="{4D9984FD-53DD-E048-9798-A2DEA56ECED9}" dt="2024-12-25T13:42:26.915" v="4" actId="403"/>
        <pc:sldMasterMkLst>
          <pc:docMk/>
          <pc:sldMasterMk cId="371776349" sldId="2147483660"/>
        </pc:sldMasterMkLst>
        <pc:spChg chg="mod">
          <ac:chgData name="Jeffrey M. Colon" userId="615143b1-cdee-493d-9a9d-1565ce8666d9" providerId="ADAL" clId="{4D9984FD-53DD-E048-9798-A2DEA56ECED9}" dt="2024-12-25T13:42:26.915" v="4" actId="403"/>
          <ac:spMkLst>
            <pc:docMk/>
            <pc:sldMasterMk cId="371776349" sldId="2147483660"/>
            <ac:spMk id="13" creationId="{00000000-0000-0000-0000-000000000000}"/>
          </ac:spMkLst>
        </pc:spChg>
      </pc:sldMasterChg>
    </pc:docChg>
  </pc:docChgLst>
  <pc:docChgLst>
    <pc:chgData name="Colon, Jeffrey M." userId="615143b1-cdee-493d-9a9d-1565ce8666d9" providerId="ADAL" clId="{83B12BD7-3F57-D742-A3AB-09C046B86E08}"/>
    <pc:docChg chg="custSel delSld modSld modMainMaster">
      <pc:chgData name="Colon, Jeffrey M." userId="615143b1-cdee-493d-9a9d-1565ce8666d9" providerId="ADAL" clId="{83B12BD7-3F57-D742-A3AB-09C046B86E08}" dt="2025-01-06T13:05:44.894" v="555" actId="2696"/>
      <pc:docMkLst>
        <pc:docMk/>
      </pc:docMkLst>
      <pc:sldChg chg="modSp mod modAnim">
        <pc:chgData name="Colon, Jeffrey M." userId="615143b1-cdee-493d-9a9d-1565ce8666d9" providerId="ADAL" clId="{83B12BD7-3F57-D742-A3AB-09C046B86E08}" dt="2025-01-06T13:05:20.735" v="546" actId="20577"/>
        <pc:sldMkLst>
          <pc:docMk/>
          <pc:sldMk cId="231222038" sldId="256"/>
        </pc:sldMkLst>
        <pc:spChg chg="mod">
          <ac:chgData name="Colon, Jeffrey M." userId="615143b1-cdee-493d-9a9d-1565ce8666d9" providerId="ADAL" clId="{83B12BD7-3F57-D742-A3AB-09C046B86E08}" dt="2025-01-06T12:46:55.994" v="127" actId="20577"/>
          <ac:spMkLst>
            <pc:docMk/>
            <pc:sldMk cId="231222038" sldId="256"/>
            <ac:spMk id="4" creationId="{00000000-0000-0000-0000-000000000000}"/>
          </ac:spMkLst>
        </pc:spChg>
        <pc:spChg chg="mod">
          <ac:chgData name="Colon, Jeffrey M." userId="615143b1-cdee-493d-9a9d-1565ce8666d9" providerId="ADAL" clId="{83B12BD7-3F57-D742-A3AB-09C046B86E08}" dt="2025-01-06T13:05:20.735" v="546" actId="20577"/>
          <ac:spMkLst>
            <pc:docMk/>
            <pc:sldMk cId="231222038" sldId="256"/>
            <ac:spMk id="5" creationId="{00000000-0000-0000-0000-000000000000}"/>
          </ac:spMkLst>
        </pc:spChg>
      </pc:sldChg>
      <pc:sldChg chg="del">
        <pc:chgData name="Colon, Jeffrey M." userId="615143b1-cdee-493d-9a9d-1565ce8666d9" providerId="ADAL" clId="{83B12BD7-3F57-D742-A3AB-09C046B86E08}" dt="2025-01-06T13:05:44.841" v="549" actId="2696"/>
        <pc:sldMkLst>
          <pc:docMk/>
          <pc:sldMk cId="0" sldId="261"/>
        </pc:sldMkLst>
      </pc:sldChg>
      <pc:sldChg chg="del">
        <pc:chgData name="Colon, Jeffrey M." userId="615143b1-cdee-493d-9a9d-1565ce8666d9" providerId="ADAL" clId="{83B12BD7-3F57-D742-A3AB-09C046B86E08}" dt="2025-01-06T13:05:44.849" v="551" actId="2696"/>
        <pc:sldMkLst>
          <pc:docMk/>
          <pc:sldMk cId="76669463" sldId="282"/>
        </pc:sldMkLst>
      </pc:sldChg>
      <pc:sldChg chg="modSp mod">
        <pc:chgData name="Colon, Jeffrey M." userId="615143b1-cdee-493d-9a9d-1565ce8666d9" providerId="ADAL" clId="{83B12BD7-3F57-D742-A3AB-09C046B86E08}" dt="2025-01-06T12:44:24.359" v="81" actId="20577"/>
        <pc:sldMkLst>
          <pc:docMk/>
          <pc:sldMk cId="123558849" sldId="295"/>
        </pc:sldMkLst>
        <pc:spChg chg="mod">
          <ac:chgData name="Colon, Jeffrey M." userId="615143b1-cdee-493d-9a9d-1565ce8666d9" providerId="ADAL" clId="{83B12BD7-3F57-D742-A3AB-09C046B86E08}" dt="2025-01-06T12:44:24.359" v="81" actId="20577"/>
          <ac:spMkLst>
            <pc:docMk/>
            <pc:sldMk cId="123558849" sldId="295"/>
            <ac:spMk id="2" creationId="{00000000-0000-0000-0000-000000000000}"/>
          </ac:spMkLst>
        </pc:spChg>
      </pc:sldChg>
      <pc:sldChg chg="del">
        <pc:chgData name="Colon, Jeffrey M." userId="615143b1-cdee-493d-9a9d-1565ce8666d9" providerId="ADAL" clId="{83B12BD7-3F57-D742-A3AB-09C046B86E08}" dt="2025-01-06T13:05:44.808" v="547" actId="2696"/>
        <pc:sldMkLst>
          <pc:docMk/>
          <pc:sldMk cId="579957777" sldId="296"/>
        </pc:sldMkLst>
      </pc:sldChg>
      <pc:sldChg chg="del">
        <pc:chgData name="Colon, Jeffrey M." userId="615143b1-cdee-493d-9a9d-1565ce8666d9" providerId="ADAL" clId="{83B12BD7-3F57-D742-A3AB-09C046B86E08}" dt="2025-01-06T13:05:44.871" v="554" actId="2696"/>
        <pc:sldMkLst>
          <pc:docMk/>
          <pc:sldMk cId="2147125378" sldId="297"/>
        </pc:sldMkLst>
      </pc:sldChg>
      <pc:sldChg chg="del">
        <pc:chgData name="Colon, Jeffrey M." userId="615143b1-cdee-493d-9a9d-1565ce8666d9" providerId="ADAL" clId="{83B12BD7-3F57-D742-A3AB-09C046B86E08}" dt="2025-01-06T13:05:44.859" v="552" actId="2696"/>
        <pc:sldMkLst>
          <pc:docMk/>
          <pc:sldMk cId="1405117730" sldId="298"/>
        </pc:sldMkLst>
      </pc:sldChg>
      <pc:sldChg chg="del">
        <pc:chgData name="Colon, Jeffrey M." userId="615143b1-cdee-493d-9a9d-1565ce8666d9" providerId="ADAL" clId="{83B12BD7-3F57-D742-A3AB-09C046B86E08}" dt="2025-01-06T13:05:44.894" v="555" actId="2696"/>
        <pc:sldMkLst>
          <pc:docMk/>
          <pc:sldMk cId="2127161129" sldId="299"/>
        </pc:sldMkLst>
      </pc:sldChg>
      <pc:sldChg chg="del">
        <pc:chgData name="Colon, Jeffrey M." userId="615143b1-cdee-493d-9a9d-1565ce8666d9" providerId="ADAL" clId="{83B12BD7-3F57-D742-A3AB-09C046B86E08}" dt="2025-01-06T13:05:44.833" v="548" actId="2696"/>
        <pc:sldMkLst>
          <pc:docMk/>
          <pc:sldMk cId="3281071660" sldId="300"/>
        </pc:sldMkLst>
      </pc:sldChg>
      <pc:sldChg chg="del">
        <pc:chgData name="Colon, Jeffrey M." userId="615143b1-cdee-493d-9a9d-1565ce8666d9" providerId="ADAL" clId="{83B12BD7-3F57-D742-A3AB-09C046B86E08}" dt="2025-01-06T13:05:44.863" v="553" actId="2696"/>
        <pc:sldMkLst>
          <pc:docMk/>
          <pc:sldMk cId="1172741178" sldId="305"/>
        </pc:sldMkLst>
      </pc:sldChg>
      <pc:sldChg chg="del">
        <pc:chgData name="Colon, Jeffrey M." userId="615143b1-cdee-493d-9a9d-1565ce8666d9" providerId="ADAL" clId="{83B12BD7-3F57-D742-A3AB-09C046B86E08}" dt="2025-01-06T13:05:44.845" v="550" actId="2696"/>
        <pc:sldMkLst>
          <pc:docMk/>
          <pc:sldMk cId="398556174" sldId="306"/>
        </pc:sldMkLst>
      </pc:sldChg>
      <pc:sldMasterChg chg="modSp mod">
        <pc:chgData name="Colon, Jeffrey M." userId="615143b1-cdee-493d-9a9d-1565ce8666d9" providerId="ADAL" clId="{83B12BD7-3F57-D742-A3AB-09C046B86E08}" dt="2025-01-06T12:42:17.213" v="68" actId="20577"/>
        <pc:sldMasterMkLst>
          <pc:docMk/>
          <pc:sldMasterMk cId="371776349" sldId="2147483660"/>
        </pc:sldMasterMkLst>
        <pc:spChg chg="mod">
          <ac:chgData name="Colon, Jeffrey M." userId="615143b1-cdee-493d-9a9d-1565ce8666d9" providerId="ADAL" clId="{83B12BD7-3F57-D742-A3AB-09C046B86E08}" dt="2025-01-06T12:41:14.289" v="34" actId="20577"/>
          <ac:spMkLst>
            <pc:docMk/>
            <pc:sldMasterMk cId="371776349" sldId="2147483660"/>
            <ac:spMk id="9" creationId="{00000000-0000-0000-0000-000000000000}"/>
          </ac:spMkLst>
        </pc:spChg>
        <pc:spChg chg="mod">
          <ac:chgData name="Colon, Jeffrey M." userId="615143b1-cdee-493d-9a9d-1565ce8666d9" providerId="ADAL" clId="{83B12BD7-3F57-D742-A3AB-09C046B86E08}" dt="2025-01-06T12:42:17.213" v="68" actId="20577"/>
          <ac:spMkLst>
            <pc:docMk/>
            <pc:sldMasterMk cId="371776349" sldId="2147483660"/>
            <ac:spMk id="13" creationId="{00000000-0000-0000-0000-000000000000}"/>
          </ac:spMkLst>
        </pc:spChg>
      </pc:sldMasterChg>
    </pc:docChg>
  </pc:docChgLst>
  <pc:docChgLst>
    <pc:chgData name="Colon, Jeffrey M." userId="615143b1-cdee-493d-9a9d-1565ce8666d9" providerId="ADAL" clId="{4D9984FD-53DD-E048-9798-A2DEA56ECED9}"/>
    <pc:docChg chg="addSld modSld modMainMaster">
      <pc:chgData name="Colon, Jeffrey M." userId="615143b1-cdee-493d-9a9d-1565ce8666d9" providerId="ADAL" clId="{4D9984FD-53DD-E048-9798-A2DEA56ECED9}" dt="2024-12-31T14:30:17.185" v="39" actId="113"/>
      <pc:docMkLst>
        <pc:docMk/>
      </pc:docMkLst>
      <pc:sldChg chg="modSp mod">
        <pc:chgData name="Colon, Jeffrey M." userId="615143b1-cdee-493d-9a9d-1565ce8666d9" providerId="ADAL" clId="{4D9984FD-53DD-E048-9798-A2DEA56ECED9}" dt="2024-12-18T21:59:07.673" v="0" actId="6549"/>
        <pc:sldMkLst>
          <pc:docMk/>
          <pc:sldMk cId="231222038" sldId="256"/>
        </pc:sldMkLst>
        <pc:spChg chg="mod">
          <ac:chgData name="Colon, Jeffrey M." userId="615143b1-cdee-493d-9a9d-1565ce8666d9" providerId="ADAL" clId="{4D9984FD-53DD-E048-9798-A2DEA56ECED9}" dt="2024-12-18T21:59:07.673" v="0" actId="6549"/>
          <ac:spMkLst>
            <pc:docMk/>
            <pc:sldMk cId="231222038" sldId="256"/>
            <ac:spMk id="5" creationId="{00000000-0000-0000-0000-000000000000}"/>
          </ac:spMkLst>
        </pc:spChg>
      </pc:sldChg>
      <pc:sldChg chg="modSp add mod">
        <pc:chgData name="Colon, Jeffrey M." userId="615143b1-cdee-493d-9a9d-1565ce8666d9" providerId="ADAL" clId="{4D9984FD-53DD-E048-9798-A2DEA56ECED9}" dt="2024-12-31T14:28:55.622" v="3" actId="1076"/>
        <pc:sldMkLst>
          <pc:docMk/>
          <pc:sldMk cId="1172741178" sldId="305"/>
        </pc:sldMkLst>
      </pc:sldChg>
      <pc:sldChg chg="addSp modSp new mod modAnim">
        <pc:chgData name="Colon, Jeffrey M." userId="615143b1-cdee-493d-9a9d-1565ce8666d9" providerId="ADAL" clId="{4D9984FD-53DD-E048-9798-A2DEA56ECED9}" dt="2024-12-31T14:30:17.185" v="39" actId="113"/>
        <pc:sldMkLst>
          <pc:docMk/>
          <pc:sldMk cId="398556174" sldId="306"/>
        </pc:sldMkLst>
      </pc:sldChg>
      <pc:sldMasterChg chg="modSp mod">
        <pc:chgData name="Colon, Jeffrey M." userId="615143b1-cdee-493d-9a9d-1565ce8666d9" providerId="ADAL" clId="{4D9984FD-53DD-E048-9798-A2DEA56ECED9}" dt="2024-12-20T13:50:36.932" v="1" actId="6549"/>
        <pc:sldMasterMkLst>
          <pc:docMk/>
          <pc:sldMasterMk cId="371776349" sldId="2147483660"/>
        </pc:sldMasterMkLst>
        <pc:spChg chg="mod">
          <ac:chgData name="Colon, Jeffrey M." userId="615143b1-cdee-493d-9a9d-1565ce8666d9" providerId="ADAL" clId="{4D9984FD-53DD-E048-9798-A2DEA56ECED9}" dt="2024-12-20T13:50:36.932" v="1" actId="6549"/>
          <ac:spMkLst>
            <pc:docMk/>
            <pc:sldMasterMk cId="371776349" sldId="2147483660"/>
            <ac:spMk id="9" creationId="{00000000-0000-0000-0000-00000000000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83BC67FA-3E26-304D-BDBD-530C6272A0E0}" type="datetimeFigureOut">
              <a:rPr lang="en-US" smtClean="0"/>
              <a:t>1/6/25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2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70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BF72E6F7-09F5-B04E-8141-9A414430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73258D-F88C-F440-AD20-53E2DCDDB8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433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Capital Expenditures and Expenses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022781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Capital Expenditures and Expenses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51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Capital Expenditures and Expenses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Capital Expenditures and Expenses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baseline="0" dirty="0">
                <a:latin typeface="+mn-lt"/>
              </a:rPr>
              <a:t>FIT_CapExpend_2025S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Federal Income Taxation</a:t>
            </a:r>
            <a:br>
              <a:rPr lang="en-US" dirty="0"/>
            </a:br>
            <a:r>
              <a:rPr lang="en-US" i="1" dirty="0"/>
              <a:t>Capital Expenditures and Expenses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8533" y="5013325"/>
            <a:ext cx="6858000" cy="609600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sz="2100" b="1" dirty="0"/>
              <a:t>Prof. Colon</a:t>
            </a:r>
          </a:p>
          <a:p>
            <a:r>
              <a:rPr lang="en-US" sz="2100" b="1" dirty="0"/>
              <a:t>Spring 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80FCD-05A6-764D-BFDB-63AA23C9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Capital Expenditures and Expenses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AF7C4-7F9E-D84A-9606-10CB55E9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85B43-D788-46F7-A773-91C165729B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8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latin typeface="+mn-lt"/>
              </a:rPr>
              <a:t>Capital expenditures</a:t>
            </a:r>
            <a:r>
              <a:rPr lang="en-US" dirty="0">
                <a:latin typeface="+mn-lt"/>
              </a:rPr>
              <a:t> generally not </a:t>
            </a:r>
            <a:r>
              <a:rPr lang="en-US" i="1" dirty="0">
                <a:latin typeface="+mn-lt"/>
              </a:rPr>
              <a:t>currently</a:t>
            </a:r>
            <a:r>
              <a:rPr lang="en-US" dirty="0">
                <a:latin typeface="+mn-lt"/>
              </a:rPr>
              <a:t> deductible (</a:t>
            </a:r>
            <a:r>
              <a:rPr lang="en-US" dirty="0"/>
              <a:t>§263(a))</a:t>
            </a:r>
          </a:p>
          <a:p>
            <a:pPr lvl="1"/>
            <a:r>
              <a:rPr lang="en-US" dirty="0"/>
              <a:t>May be recovered through depreciation if the property is a wasting asset, e.g., building</a:t>
            </a:r>
          </a:p>
          <a:p>
            <a:r>
              <a:rPr lang="en-US" i="1" dirty="0">
                <a:latin typeface="+mn-lt"/>
              </a:rPr>
              <a:t>Expenses </a:t>
            </a:r>
            <a:r>
              <a:rPr lang="en-US" dirty="0">
                <a:latin typeface="+mn-lt"/>
              </a:rPr>
              <a:t>(T/B or investment) are generally </a:t>
            </a:r>
            <a:r>
              <a:rPr lang="en-US" i="1" dirty="0">
                <a:latin typeface="+mn-lt"/>
              </a:rPr>
              <a:t>currently</a:t>
            </a:r>
            <a:r>
              <a:rPr lang="en-US" dirty="0">
                <a:latin typeface="+mn-lt"/>
              </a:rPr>
              <a:t> deductible </a:t>
            </a:r>
            <a:r>
              <a:rPr lang="en-US" dirty="0"/>
              <a:t>(§162(a) and 212, but suspended through 2025)</a:t>
            </a:r>
          </a:p>
          <a:p>
            <a:r>
              <a:rPr lang="en-US" dirty="0">
                <a:latin typeface="+mn-lt"/>
              </a:rPr>
              <a:t>Importance of the distinction:</a:t>
            </a:r>
          </a:p>
          <a:p>
            <a:pPr lvl="1"/>
            <a:r>
              <a:rPr lang="en-US" dirty="0">
                <a:latin typeface="+mn-lt"/>
              </a:rPr>
              <a:t>Timing (TVM):  cash outlay today, deduction benefit tomorrow, etc.</a:t>
            </a:r>
          </a:p>
          <a:p>
            <a:pPr lvl="1"/>
            <a:endParaRPr lang="en-US" dirty="0">
              <a:latin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Expenditures vs Expenses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Capital Expenditures and Expenses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2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17124</TotalTime>
  <Words>102</Words>
  <Application>Microsoft Macintosh PowerPoint</Application>
  <PresentationFormat>Widescreen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NSimSun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Federal Income Taxation Capital Expenditures and Expenses</vt:lpstr>
      <vt:lpstr>Capital Expenditures vs Expenses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J Colon</dc:creator>
  <cp:keywords/>
  <dc:description/>
  <cp:lastModifiedBy>Colon, Jeffrey M.</cp:lastModifiedBy>
  <cp:revision>196</cp:revision>
  <cp:lastPrinted>2020-11-30T15:41:57Z</cp:lastPrinted>
  <dcterms:created xsi:type="dcterms:W3CDTF">2016-08-01T04:04:31Z</dcterms:created>
  <dcterms:modified xsi:type="dcterms:W3CDTF">2025-01-06T13:05:54Z</dcterms:modified>
  <cp:category/>
</cp:coreProperties>
</file>