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89B1C-8C9B-244D-BECA-4FA85C387528}" v="1424" dt="2025-03-02T16:22:09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0"/>
    <p:restoredTop sz="94694"/>
  </p:normalViewPr>
  <p:slideViewPr>
    <p:cSldViewPr snapToGrid="0">
      <p:cViewPr>
        <p:scale>
          <a:sx n="101" d="100"/>
          <a:sy n="101" d="100"/>
        </p:scale>
        <p:origin x="592" y="528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3A589B1C-8C9B-244D-BECA-4FA85C387528}"/>
    <pc:docChg chg="undo custSel addSld delSld modSld modMainMaster">
      <pc:chgData name="Jeffrey M. Colon" userId="615143b1-cdee-493d-9a9d-1565ce8666d9" providerId="ADAL" clId="{3A589B1C-8C9B-244D-BECA-4FA85C387528}" dt="2025-03-02T16:22:09.675" v="6048"/>
      <pc:docMkLst>
        <pc:docMk/>
      </pc:docMkLst>
      <pc:sldChg chg="modSp mod">
        <pc:chgData name="Jeffrey M. Colon" userId="615143b1-cdee-493d-9a9d-1565ce8666d9" providerId="ADAL" clId="{3A589B1C-8C9B-244D-BECA-4FA85C387528}" dt="2025-03-01T14:26:34.761" v="46" actId="14100"/>
        <pc:sldMkLst>
          <pc:docMk/>
          <pc:sldMk cId="1593294396" sldId="256"/>
        </pc:sldMkLst>
        <pc:spChg chg="mod">
          <ac:chgData name="Jeffrey M. Colon" userId="615143b1-cdee-493d-9a9d-1565ce8666d9" providerId="ADAL" clId="{3A589B1C-8C9B-244D-BECA-4FA85C387528}" dt="2025-03-01T14:26:34.761" v="46" actId="14100"/>
          <ac:spMkLst>
            <pc:docMk/>
            <pc:sldMk cId="1593294396" sldId="256"/>
            <ac:spMk id="2" creationId="{E664441A-BE6A-C116-933E-7A1EEC37F578}"/>
          </ac:spMkLst>
        </pc:spChg>
      </pc:sldChg>
      <pc:sldChg chg="modSp mod modAnim">
        <pc:chgData name="Jeffrey M. Colon" userId="615143b1-cdee-493d-9a9d-1565ce8666d9" providerId="ADAL" clId="{3A589B1C-8C9B-244D-BECA-4FA85C387528}" dt="2025-03-01T14:36:06.283" v="671" actId="20577"/>
        <pc:sldMkLst>
          <pc:docMk/>
          <pc:sldMk cId="1313652122" sldId="257"/>
        </pc:sldMkLst>
        <pc:spChg chg="mod">
          <ac:chgData name="Jeffrey M. Colon" userId="615143b1-cdee-493d-9a9d-1565ce8666d9" providerId="ADAL" clId="{3A589B1C-8C9B-244D-BECA-4FA85C387528}" dt="2025-03-01T14:35:38.721" v="639" actId="113"/>
          <ac:spMkLst>
            <pc:docMk/>
            <pc:sldMk cId="1313652122" sldId="257"/>
            <ac:spMk id="2" creationId="{E06F7FB7-5E98-2F5B-D96F-F2C0D28C9C7F}"/>
          </ac:spMkLst>
        </pc:spChg>
        <pc:spChg chg="mod">
          <ac:chgData name="Jeffrey M. Colon" userId="615143b1-cdee-493d-9a9d-1565ce8666d9" providerId="ADAL" clId="{3A589B1C-8C9B-244D-BECA-4FA85C387528}" dt="2025-03-01T14:36:06.283" v="671" actId="20577"/>
          <ac:spMkLst>
            <pc:docMk/>
            <pc:sldMk cId="1313652122" sldId="257"/>
            <ac:spMk id="3" creationId="{899F8E9C-AF2E-8B54-DEE4-25EFB5E30054}"/>
          </ac:spMkLst>
        </pc:spChg>
      </pc:sldChg>
      <pc:sldChg chg="modSp add mod modAnim">
        <pc:chgData name="Jeffrey M. Colon" userId="615143b1-cdee-493d-9a9d-1565ce8666d9" providerId="ADAL" clId="{3A589B1C-8C9B-244D-BECA-4FA85C387528}" dt="2025-03-01T14:49:35.376" v="1287" actId="20577"/>
        <pc:sldMkLst>
          <pc:docMk/>
          <pc:sldMk cId="198007737" sldId="258"/>
        </pc:sldMkLst>
        <pc:spChg chg="mod">
          <ac:chgData name="Jeffrey M. Colon" userId="615143b1-cdee-493d-9a9d-1565ce8666d9" providerId="ADAL" clId="{3A589B1C-8C9B-244D-BECA-4FA85C387528}" dt="2025-03-01T14:49:35.376" v="1287" actId="20577"/>
          <ac:spMkLst>
            <pc:docMk/>
            <pc:sldMk cId="198007737" sldId="258"/>
            <ac:spMk id="2" creationId="{59FCFD5E-6D93-8F5C-87CB-DFA9B1FE56FA}"/>
          </ac:spMkLst>
        </pc:spChg>
        <pc:spChg chg="mod">
          <ac:chgData name="Jeffrey M. Colon" userId="615143b1-cdee-493d-9a9d-1565ce8666d9" providerId="ADAL" clId="{3A589B1C-8C9B-244D-BECA-4FA85C387528}" dt="2025-03-01T14:36:50.878" v="739" actId="20577"/>
          <ac:spMkLst>
            <pc:docMk/>
            <pc:sldMk cId="198007737" sldId="258"/>
            <ac:spMk id="3" creationId="{F51B9E64-BE7B-DEB1-6932-9DFAF9414A4C}"/>
          </ac:spMkLst>
        </pc:spChg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2284306659" sldId="258"/>
        </pc:sldMkLst>
      </pc:sldChg>
      <pc:sldChg chg="modSp new mod modAnim">
        <pc:chgData name="Jeffrey M. Colon" userId="615143b1-cdee-493d-9a9d-1565ce8666d9" providerId="ADAL" clId="{3A589B1C-8C9B-244D-BECA-4FA85C387528}" dt="2025-03-01T16:51:00.134" v="1777" actId="20577"/>
        <pc:sldMkLst>
          <pc:docMk/>
          <pc:sldMk cId="408525506" sldId="259"/>
        </pc:sldMkLst>
        <pc:spChg chg="mod">
          <ac:chgData name="Jeffrey M. Colon" userId="615143b1-cdee-493d-9a9d-1565ce8666d9" providerId="ADAL" clId="{3A589B1C-8C9B-244D-BECA-4FA85C387528}" dt="2025-03-01T16:51:00.134" v="1777" actId="20577"/>
          <ac:spMkLst>
            <pc:docMk/>
            <pc:sldMk cId="408525506" sldId="259"/>
            <ac:spMk id="2" creationId="{4D895617-2299-4B77-46CF-4AD183E6BA9B}"/>
          </ac:spMkLst>
        </pc:spChg>
        <pc:spChg chg="mod">
          <ac:chgData name="Jeffrey M. Colon" userId="615143b1-cdee-493d-9a9d-1565ce8666d9" providerId="ADAL" clId="{3A589B1C-8C9B-244D-BECA-4FA85C387528}" dt="2025-03-01T14:50:57.202" v="1308" actId="20577"/>
          <ac:spMkLst>
            <pc:docMk/>
            <pc:sldMk cId="408525506" sldId="259"/>
            <ac:spMk id="3" creationId="{630789E7-E6BB-175C-8E89-4A9687E28038}"/>
          </ac:spMkLst>
        </pc:spChg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976043228" sldId="259"/>
        </pc:sldMkLst>
      </pc:sldChg>
      <pc:sldChg chg="add del">
        <pc:chgData name="Jeffrey M. Colon" userId="615143b1-cdee-493d-9a9d-1565ce8666d9" providerId="ADAL" clId="{3A589B1C-8C9B-244D-BECA-4FA85C387528}" dt="2025-03-01T14:37:39.699" v="816"/>
        <pc:sldMkLst>
          <pc:docMk/>
          <pc:sldMk cId="1797245579" sldId="259"/>
        </pc:sldMkLst>
      </pc:sldChg>
      <pc:sldChg chg="addSp delSp modSp new mod modAnim">
        <pc:chgData name="Jeffrey M. Colon" userId="615143b1-cdee-493d-9a9d-1565ce8666d9" providerId="ADAL" clId="{3A589B1C-8C9B-244D-BECA-4FA85C387528}" dt="2025-03-01T19:45:45.737" v="2003"/>
        <pc:sldMkLst>
          <pc:docMk/>
          <pc:sldMk cId="3293852004" sldId="260"/>
        </pc:sldMkLst>
        <pc:spChg chg="del">
          <ac:chgData name="Jeffrey M. Colon" userId="615143b1-cdee-493d-9a9d-1565ce8666d9" providerId="ADAL" clId="{3A589B1C-8C9B-244D-BECA-4FA85C387528}" dt="2025-03-01T17:36:02.405" v="1796"/>
          <ac:spMkLst>
            <pc:docMk/>
            <pc:sldMk cId="3293852004" sldId="260"/>
            <ac:spMk id="2" creationId="{E438DF17-D19F-3A56-2ED9-CB57B979F5C4}"/>
          </ac:spMkLst>
        </pc:spChg>
        <pc:spChg chg="mod">
          <ac:chgData name="Jeffrey M. Colon" userId="615143b1-cdee-493d-9a9d-1565ce8666d9" providerId="ADAL" clId="{3A589B1C-8C9B-244D-BECA-4FA85C387528}" dt="2025-03-01T16:51:17.512" v="1795" actId="20577"/>
          <ac:spMkLst>
            <pc:docMk/>
            <pc:sldMk cId="3293852004" sldId="260"/>
            <ac:spMk id="3" creationId="{4D490A87-43C2-6DC6-1770-7CCF2D81193A}"/>
          </ac:spMkLst>
        </pc:spChg>
        <pc:spChg chg="add mod">
          <ac:chgData name="Jeffrey M. Colon" userId="615143b1-cdee-493d-9a9d-1565ce8666d9" providerId="ADAL" clId="{3A589B1C-8C9B-244D-BECA-4FA85C387528}" dt="2025-03-01T19:41:04.467" v="1954" actId="179"/>
          <ac:spMkLst>
            <pc:docMk/>
            <pc:sldMk cId="3293852004" sldId="260"/>
            <ac:spMk id="12" creationId="{CC6FBDA7-C3A5-D03B-B9FD-28E755A44847}"/>
          </ac:spMkLst>
        </pc:spChg>
        <pc:spChg chg="add mod">
          <ac:chgData name="Jeffrey M. Colon" userId="615143b1-cdee-493d-9a9d-1565ce8666d9" providerId="ADAL" clId="{3A589B1C-8C9B-244D-BECA-4FA85C387528}" dt="2025-03-01T19:45:22.568" v="2002" actId="692"/>
          <ac:spMkLst>
            <pc:docMk/>
            <pc:sldMk cId="3293852004" sldId="260"/>
            <ac:spMk id="30" creationId="{165261BE-E6C8-1D46-E78E-EDC7BC9FA8A9}"/>
          </ac:spMkLst>
        </pc:spChg>
        <pc:picChg chg="add del mod">
          <ac:chgData name="Jeffrey M. Colon" userId="615143b1-cdee-493d-9a9d-1565ce8666d9" providerId="ADAL" clId="{3A589B1C-8C9B-244D-BECA-4FA85C387528}" dt="2025-03-01T17:36:29.838" v="1807" actId="478"/>
          <ac:picMkLst>
            <pc:docMk/>
            <pc:sldMk cId="3293852004" sldId="260"/>
            <ac:picMk id="7" creationId="{5C21B0B9-5B4E-478E-08FD-A6BA75A14A69}"/>
          </ac:picMkLst>
        </pc:picChg>
        <pc:picChg chg="add mod modCrop">
          <ac:chgData name="Jeffrey M. Colon" userId="615143b1-cdee-493d-9a9d-1565ce8666d9" providerId="ADAL" clId="{3A589B1C-8C9B-244D-BECA-4FA85C387528}" dt="2025-03-01T19:41:08.698" v="1955" actId="1076"/>
          <ac:picMkLst>
            <pc:docMk/>
            <pc:sldMk cId="3293852004" sldId="260"/>
            <ac:picMk id="9" creationId="{33CC5F2E-ABE6-55DD-2080-EAB41B0FEC66}"/>
          </ac:picMkLst>
        </pc:picChg>
        <pc:picChg chg="add mod">
          <ac:chgData name="Jeffrey M. Colon" userId="615143b1-cdee-493d-9a9d-1565ce8666d9" providerId="ADAL" clId="{3A589B1C-8C9B-244D-BECA-4FA85C387528}" dt="2025-03-01T19:45:07.616" v="1994" actId="1076"/>
          <ac:picMkLst>
            <pc:docMk/>
            <pc:sldMk cId="3293852004" sldId="260"/>
            <ac:picMk id="10" creationId="{17EE98DA-A175-8EDA-F4AE-E821BC80434D}"/>
          </ac:picMkLst>
        </pc:picChg>
        <pc:cxnChg chg="add mod">
          <ac:chgData name="Jeffrey M. Colon" userId="615143b1-cdee-493d-9a9d-1565ce8666d9" providerId="ADAL" clId="{3A589B1C-8C9B-244D-BECA-4FA85C387528}" dt="2025-03-01T19:42:49.630" v="1966" actId="692"/>
          <ac:cxnSpMkLst>
            <pc:docMk/>
            <pc:sldMk cId="3293852004" sldId="260"/>
            <ac:cxnSpMk id="14" creationId="{371264C1-E6DA-7EA3-82A0-D08492FAA5C6}"/>
          </ac:cxnSpMkLst>
        </pc:cxnChg>
        <pc:cxnChg chg="add del mod">
          <ac:chgData name="Jeffrey M. Colon" userId="615143b1-cdee-493d-9a9d-1565ce8666d9" providerId="ADAL" clId="{3A589B1C-8C9B-244D-BECA-4FA85C387528}" dt="2025-03-01T19:43:42.812" v="1974" actId="478"/>
          <ac:cxnSpMkLst>
            <pc:docMk/>
            <pc:sldMk cId="3293852004" sldId="260"/>
            <ac:cxnSpMk id="16" creationId="{AC71A4CD-354F-038C-2B92-436202FF2613}"/>
          </ac:cxnSpMkLst>
        </pc:cxnChg>
        <pc:cxnChg chg="add del mod">
          <ac:chgData name="Jeffrey M. Colon" userId="615143b1-cdee-493d-9a9d-1565ce8666d9" providerId="ADAL" clId="{3A589B1C-8C9B-244D-BECA-4FA85C387528}" dt="2025-03-01T19:44:16.772" v="1983" actId="478"/>
          <ac:cxnSpMkLst>
            <pc:docMk/>
            <pc:sldMk cId="3293852004" sldId="260"/>
            <ac:cxnSpMk id="23" creationId="{D82C1693-C0B0-42AA-ADD5-EECBA9850925}"/>
          </ac:cxnSpMkLst>
        </pc:cxnChg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3467130268" sldId="260"/>
        </pc:sldMkLst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1351255955" sldId="261"/>
        </pc:sldMkLst>
      </pc:sldChg>
      <pc:sldChg chg="addSp delSp modSp new mod modAnim">
        <pc:chgData name="Jeffrey M. Colon" userId="615143b1-cdee-493d-9a9d-1565ce8666d9" providerId="ADAL" clId="{3A589B1C-8C9B-244D-BECA-4FA85C387528}" dt="2025-03-02T02:04:20.199" v="2688" actId="1076"/>
        <pc:sldMkLst>
          <pc:docMk/>
          <pc:sldMk cId="3477774479" sldId="261"/>
        </pc:sldMkLst>
        <pc:spChg chg="add del mod">
          <ac:chgData name="Jeffrey M. Colon" userId="615143b1-cdee-493d-9a9d-1565ce8666d9" providerId="ADAL" clId="{3A589B1C-8C9B-244D-BECA-4FA85C387528}" dt="2025-03-01T21:45:49.263" v="2649" actId="20577"/>
          <ac:spMkLst>
            <pc:docMk/>
            <pc:sldMk cId="3477774479" sldId="261"/>
            <ac:spMk id="2" creationId="{2DBB32B0-333C-E505-F7F9-9E9205B13274}"/>
          </ac:spMkLst>
        </pc:spChg>
        <pc:spChg chg="mod">
          <ac:chgData name="Jeffrey M. Colon" userId="615143b1-cdee-493d-9a9d-1565ce8666d9" providerId="ADAL" clId="{3A589B1C-8C9B-244D-BECA-4FA85C387528}" dt="2025-03-01T19:46:58.142" v="2043" actId="20577"/>
          <ac:spMkLst>
            <pc:docMk/>
            <pc:sldMk cId="3477774479" sldId="261"/>
            <ac:spMk id="3" creationId="{2C6E6F48-C308-44E0-6448-E7D253177A29}"/>
          </ac:spMkLst>
        </pc:spChg>
        <pc:spChg chg="add mod">
          <ac:chgData name="Jeffrey M. Colon" userId="615143b1-cdee-493d-9a9d-1565ce8666d9" providerId="ADAL" clId="{3A589B1C-8C9B-244D-BECA-4FA85C387528}" dt="2025-03-02T02:01:04.250" v="2666" actId="20577"/>
          <ac:spMkLst>
            <pc:docMk/>
            <pc:sldMk cId="3477774479" sldId="261"/>
            <ac:spMk id="18" creationId="{9DD9E907-A410-52E5-444D-F9ABD2ED5B14}"/>
          </ac:spMkLst>
        </pc:spChg>
        <pc:spChg chg="add mod">
          <ac:chgData name="Jeffrey M. Colon" userId="615143b1-cdee-493d-9a9d-1565ce8666d9" providerId="ADAL" clId="{3A589B1C-8C9B-244D-BECA-4FA85C387528}" dt="2025-03-02T02:00:55.804" v="2664" actId="13822"/>
          <ac:spMkLst>
            <pc:docMk/>
            <pc:sldMk cId="3477774479" sldId="261"/>
            <ac:spMk id="19" creationId="{BAFC04B5-A281-6078-E773-C1AFEE8F3DDA}"/>
          </ac:spMkLst>
        </pc:spChg>
        <pc:spChg chg="add mod">
          <ac:chgData name="Jeffrey M. Colon" userId="615143b1-cdee-493d-9a9d-1565ce8666d9" providerId="ADAL" clId="{3A589B1C-8C9B-244D-BECA-4FA85C387528}" dt="2025-03-02T02:04:20.199" v="2688" actId="1076"/>
          <ac:spMkLst>
            <pc:docMk/>
            <pc:sldMk cId="3477774479" sldId="261"/>
            <ac:spMk id="20" creationId="{E00AAC0D-0366-B477-59C4-80E3C4AEB826}"/>
          </ac:spMkLst>
        </pc:spChg>
        <pc:spChg chg="add mod">
          <ac:chgData name="Jeffrey M. Colon" userId="615143b1-cdee-493d-9a9d-1565ce8666d9" providerId="ADAL" clId="{3A589B1C-8C9B-244D-BECA-4FA85C387528}" dt="2025-03-02T02:02:40.046" v="2680" actId="1076"/>
          <ac:spMkLst>
            <pc:docMk/>
            <pc:sldMk cId="3477774479" sldId="261"/>
            <ac:spMk id="21" creationId="{35104E21-7209-6997-AB71-C42579BA4F10}"/>
          </ac:spMkLst>
        </pc:spChg>
        <pc:spChg chg="add mod">
          <ac:chgData name="Jeffrey M. Colon" userId="615143b1-cdee-493d-9a9d-1565ce8666d9" providerId="ADAL" clId="{3A589B1C-8C9B-244D-BECA-4FA85C387528}" dt="2025-03-02T02:03:08.200" v="2683" actId="14100"/>
          <ac:spMkLst>
            <pc:docMk/>
            <pc:sldMk cId="3477774479" sldId="261"/>
            <ac:spMk id="22" creationId="{60C6CBDC-A52B-EBE2-E0DF-A0E38A85AA9E}"/>
          </ac:spMkLst>
        </pc:spChg>
        <pc:spChg chg="add mod">
          <ac:chgData name="Jeffrey M. Colon" userId="615143b1-cdee-493d-9a9d-1565ce8666d9" providerId="ADAL" clId="{3A589B1C-8C9B-244D-BECA-4FA85C387528}" dt="2025-03-02T02:02:58.359" v="2682" actId="1076"/>
          <ac:spMkLst>
            <pc:docMk/>
            <pc:sldMk cId="3477774479" sldId="261"/>
            <ac:spMk id="23" creationId="{09AC444B-3AB0-2C4B-C5ED-F418E15F5B3F}"/>
          </ac:spMkLst>
        </pc:spChg>
        <pc:picChg chg="add mod">
          <ac:chgData name="Jeffrey M. Colon" userId="615143b1-cdee-493d-9a9d-1565ce8666d9" providerId="ADAL" clId="{3A589B1C-8C9B-244D-BECA-4FA85C387528}" dt="2025-03-01T19:46:40.123" v="2028"/>
          <ac:picMkLst>
            <pc:docMk/>
            <pc:sldMk cId="3477774479" sldId="261"/>
            <ac:picMk id="7" creationId="{EDADDF5B-5449-8C9D-BD66-5F6798BB2565}"/>
          </ac:picMkLst>
        </pc:picChg>
        <pc:picChg chg="add mod">
          <ac:chgData name="Jeffrey M. Colon" userId="615143b1-cdee-493d-9a9d-1565ce8666d9" providerId="ADAL" clId="{3A589B1C-8C9B-244D-BECA-4FA85C387528}" dt="2025-03-01T19:46:40.123" v="2028"/>
          <ac:picMkLst>
            <pc:docMk/>
            <pc:sldMk cId="3477774479" sldId="261"/>
            <ac:picMk id="9" creationId="{30A8B7A5-D8C7-64E5-E30B-891E76CBF215}"/>
          </ac:picMkLst>
        </pc:picChg>
        <pc:picChg chg="add del mod">
          <ac:chgData name="Jeffrey M. Colon" userId="615143b1-cdee-493d-9a9d-1565ce8666d9" providerId="ADAL" clId="{3A589B1C-8C9B-244D-BECA-4FA85C387528}" dt="2025-03-01T20:17:37.927" v="2431" actId="478"/>
          <ac:picMkLst>
            <pc:docMk/>
            <pc:sldMk cId="3477774479" sldId="261"/>
            <ac:picMk id="11" creationId="{850E15D5-27C3-CC4D-7C92-7D44C0B3397D}"/>
          </ac:picMkLst>
        </pc:picChg>
        <pc:picChg chg="add mod">
          <ac:chgData name="Jeffrey M. Colon" userId="615143b1-cdee-493d-9a9d-1565ce8666d9" providerId="ADAL" clId="{3A589B1C-8C9B-244D-BECA-4FA85C387528}" dt="2025-03-01T21:45:51.729" v="2650" actId="1076"/>
          <ac:picMkLst>
            <pc:docMk/>
            <pc:sldMk cId="3477774479" sldId="261"/>
            <ac:picMk id="13" creationId="{1BD77144-C62E-0286-FE2C-A91A04607ECF}"/>
          </ac:picMkLst>
        </pc:picChg>
        <pc:picChg chg="add del mod">
          <ac:chgData name="Jeffrey M. Colon" userId="615143b1-cdee-493d-9a9d-1565ce8666d9" providerId="ADAL" clId="{3A589B1C-8C9B-244D-BECA-4FA85C387528}" dt="2025-03-01T20:17:03.562" v="2422" actId="478"/>
          <ac:picMkLst>
            <pc:docMk/>
            <pc:sldMk cId="3477774479" sldId="261"/>
            <ac:picMk id="15" creationId="{A31770DC-638A-5D99-F0DF-C2FB0096623B}"/>
          </ac:picMkLst>
        </pc:picChg>
        <pc:picChg chg="add mod">
          <ac:chgData name="Jeffrey M. Colon" userId="615143b1-cdee-493d-9a9d-1565ce8666d9" providerId="ADAL" clId="{3A589B1C-8C9B-244D-BECA-4FA85C387528}" dt="2025-03-01T21:45:54.311" v="2651" actId="1076"/>
          <ac:picMkLst>
            <pc:docMk/>
            <pc:sldMk cId="3477774479" sldId="261"/>
            <ac:picMk id="17" creationId="{990BBDA8-8DCF-E48A-031F-78A9826455EE}"/>
          </ac:picMkLst>
        </pc:picChg>
      </pc:sldChg>
      <pc:sldChg chg="addSp modSp new mod modAnim">
        <pc:chgData name="Jeffrey M. Colon" userId="615143b1-cdee-493d-9a9d-1565ce8666d9" providerId="ADAL" clId="{3A589B1C-8C9B-244D-BECA-4FA85C387528}" dt="2025-03-02T02:21:36.034" v="3607"/>
        <pc:sldMkLst>
          <pc:docMk/>
          <pc:sldMk cId="2824487414" sldId="262"/>
        </pc:sldMkLst>
        <pc:spChg chg="mod">
          <ac:chgData name="Jeffrey M. Colon" userId="615143b1-cdee-493d-9a9d-1565ce8666d9" providerId="ADAL" clId="{3A589B1C-8C9B-244D-BECA-4FA85C387528}" dt="2025-03-02T02:21:23.615" v="3605" actId="403"/>
          <ac:spMkLst>
            <pc:docMk/>
            <pc:sldMk cId="2824487414" sldId="262"/>
            <ac:spMk id="2" creationId="{BE19BD75-9B0D-B13A-8854-0230134EBE3B}"/>
          </ac:spMkLst>
        </pc:spChg>
        <pc:spChg chg="mod">
          <ac:chgData name="Jeffrey M. Colon" userId="615143b1-cdee-493d-9a9d-1565ce8666d9" providerId="ADAL" clId="{3A589B1C-8C9B-244D-BECA-4FA85C387528}" dt="2025-03-02T02:05:33.041" v="2742" actId="20577"/>
          <ac:spMkLst>
            <pc:docMk/>
            <pc:sldMk cId="2824487414" sldId="262"/>
            <ac:spMk id="3" creationId="{92B2EEC2-2631-3257-01AD-57AF7212B61D}"/>
          </ac:spMkLst>
        </pc:spChg>
        <pc:spChg chg="add mod">
          <ac:chgData name="Jeffrey M. Colon" userId="615143b1-cdee-493d-9a9d-1565ce8666d9" providerId="ADAL" clId="{3A589B1C-8C9B-244D-BECA-4FA85C387528}" dt="2025-03-02T02:05:01.586" v="2700"/>
          <ac:spMkLst>
            <pc:docMk/>
            <pc:sldMk cId="2824487414" sldId="262"/>
            <ac:spMk id="6" creationId="{4927E3C1-03FB-A83B-F97A-416BB1484A40}"/>
          </ac:spMkLst>
        </pc:spChg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3617141550" sldId="262"/>
        </pc:sldMkLst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495779266" sldId="263"/>
        </pc:sldMkLst>
      </pc:sldChg>
      <pc:sldChg chg="modSp new mod modAnim">
        <pc:chgData name="Jeffrey M. Colon" userId="615143b1-cdee-493d-9a9d-1565ce8666d9" providerId="ADAL" clId="{3A589B1C-8C9B-244D-BECA-4FA85C387528}" dt="2025-03-02T14:41:27.206" v="5357" actId="115"/>
        <pc:sldMkLst>
          <pc:docMk/>
          <pc:sldMk cId="3624131053" sldId="263"/>
        </pc:sldMkLst>
        <pc:spChg chg="mod">
          <ac:chgData name="Jeffrey M. Colon" userId="615143b1-cdee-493d-9a9d-1565ce8666d9" providerId="ADAL" clId="{3A589B1C-8C9B-244D-BECA-4FA85C387528}" dt="2025-03-02T14:41:27.206" v="5357" actId="115"/>
          <ac:spMkLst>
            <pc:docMk/>
            <pc:sldMk cId="3624131053" sldId="263"/>
            <ac:spMk id="2" creationId="{A5ACB06F-429F-A15C-BAB7-8CC9D3D5FCC6}"/>
          </ac:spMkLst>
        </pc:spChg>
        <pc:spChg chg="mod">
          <ac:chgData name="Jeffrey M. Colon" userId="615143b1-cdee-493d-9a9d-1565ce8666d9" providerId="ADAL" clId="{3A589B1C-8C9B-244D-BECA-4FA85C387528}" dt="2025-03-02T02:23:37.550" v="3661" actId="20577"/>
          <ac:spMkLst>
            <pc:docMk/>
            <pc:sldMk cId="3624131053" sldId="263"/>
            <ac:spMk id="3" creationId="{46200AE6-A97B-9B53-C4F3-8DCDCD81A986}"/>
          </ac:spMkLst>
        </pc:spChg>
      </pc:sldChg>
      <pc:sldChg chg="modSp new mod modAnim">
        <pc:chgData name="Jeffrey M. Colon" userId="615143b1-cdee-493d-9a9d-1565ce8666d9" providerId="ADAL" clId="{3A589B1C-8C9B-244D-BECA-4FA85C387528}" dt="2025-03-02T14:21:35.527" v="5354" actId="113"/>
        <pc:sldMkLst>
          <pc:docMk/>
          <pc:sldMk cId="1352872692" sldId="264"/>
        </pc:sldMkLst>
        <pc:spChg chg="mod">
          <ac:chgData name="Jeffrey M. Colon" userId="615143b1-cdee-493d-9a9d-1565ce8666d9" providerId="ADAL" clId="{3A589B1C-8C9B-244D-BECA-4FA85C387528}" dt="2025-03-02T14:21:35.527" v="5354" actId="113"/>
          <ac:spMkLst>
            <pc:docMk/>
            <pc:sldMk cId="1352872692" sldId="264"/>
            <ac:spMk id="2" creationId="{A0FAF6EF-E113-413A-BB2A-450E1C9C2A4F}"/>
          </ac:spMkLst>
        </pc:spChg>
        <pc:spChg chg="mod">
          <ac:chgData name="Jeffrey M. Colon" userId="615143b1-cdee-493d-9a9d-1565ce8666d9" providerId="ADAL" clId="{3A589B1C-8C9B-244D-BECA-4FA85C387528}" dt="2025-03-02T14:06:53.535" v="5352" actId="20577"/>
          <ac:spMkLst>
            <pc:docMk/>
            <pc:sldMk cId="1352872692" sldId="264"/>
            <ac:spMk id="3" creationId="{09862A3D-68A6-39E9-AC3D-27795FFBF483}"/>
          </ac:spMkLst>
        </pc:spChg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1748391860" sldId="264"/>
        </pc:sldMkLst>
      </pc:sldChg>
      <pc:sldChg chg="addSp delSp modSp new mod modAnim">
        <pc:chgData name="Jeffrey M. Colon" userId="615143b1-cdee-493d-9a9d-1565ce8666d9" providerId="ADAL" clId="{3A589B1C-8C9B-244D-BECA-4FA85C387528}" dt="2025-03-02T14:55:17.092" v="5430"/>
        <pc:sldMkLst>
          <pc:docMk/>
          <pc:sldMk cId="2548882147" sldId="265"/>
        </pc:sldMkLst>
        <pc:spChg chg="del">
          <ac:chgData name="Jeffrey M. Colon" userId="615143b1-cdee-493d-9a9d-1565ce8666d9" providerId="ADAL" clId="{3A589B1C-8C9B-244D-BECA-4FA85C387528}" dt="2025-03-02T14:53:37.743" v="5409" actId="478"/>
          <ac:spMkLst>
            <pc:docMk/>
            <pc:sldMk cId="2548882147" sldId="265"/>
            <ac:spMk id="2" creationId="{7B237926-7A6F-08EB-41BF-FA91CD008E36}"/>
          </ac:spMkLst>
        </pc:spChg>
        <pc:spChg chg="add del mod">
          <ac:chgData name="Jeffrey M. Colon" userId="615143b1-cdee-493d-9a9d-1565ce8666d9" providerId="ADAL" clId="{3A589B1C-8C9B-244D-BECA-4FA85C387528}" dt="2025-03-02T14:52:38.951" v="5399" actId="14100"/>
          <ac:spMkLst>
            <pc:docMk/>
            <pc:sldMk cId="2548882147" sldId="265"/>
            <ac:spMk id="3" creationId="{A1AA00AB-6596-A6EA-B6C0-A178C7DD4134}"/>
          </ac:spMkLst>
        </pc:spChg>
        <pc:spChg chg="add mod">
          <ac:chgData name="Jeffrey M. Colon" userId="615143b1-cdee-493d-9a9d-1565ce8666d9" providerId="ADAL" clId="{3A589B1C-8C9B-244D-BECA-4FA85C387528}" dt="2025-03-02T14:52:16.396" v="5396" actId="478"/>
          <ac:spMkLst>
            <pc:docMk/>
            <pc:sldMk cId="2548882147" sldId="265"/>
            <ac:spMk id="6" creationId="{6600F802-B2D5-1443-ACD7-296EA55FEC7E}"/>
          </ac:spMkLst>
        </pc:spChg>
        <pc:picChg chg="add del mod">
          <ac:chgData name="Jeffrey M. Colon" userId="615143b1-cdee-493d-9a9d-1565ce8666d9" providerId="ADAL" clId="{3A589B1C-8C9B-244D-BECA-4FA85C387528}" dt="2025-03-02T14:52:20.413" v="5398" actId="478"/>
          <ac:picMkLst>
            <pc:docMk/>
            <pc:sldMk cId="2548882147" sldId="265"/>
            <ac:picMk id="1026" creationId="{201817E9-7348-BD31-22E0-4C1AFCCCE036}"/>
          </ac:picMkLst>
        </pc:picChg>
        <pc:picChg chg="add del mod">
          <ac:chgData name="Jeffrey M. Colon" userId="615143b1-cdee-493d-9a9d-1565ce8666d9" providerId="ADAL" clId="{3A589B1C-8C9B-244D-BECA-4FA85C387528}" dt="2025-03-02T14:53:31.355" v="5408" actId="14100"/>
          <ac:picMkLst>
            <pc:docMk/>
            <pc:sldMk cId="2548882147" sldId="265"/>
            <ac:picMk id="1028" creationId="{D43F03F5-7A51-3E62-53A8-34EF17B28816}"/>
          </ac:picMkLst>
        </pc:picChg>
        <pc:picChg chg="add mod">
          <ac:chgData name="Jeffrey M. Colon" userId="615143b1-cdee-493d-9a9d-1565ce8666d9" providerId="ADAL" clId="{3A589B1C-8C9B-244D-BECA-4FA85C387528}" dt="2025-03-02T14:53:53.758" v="5411" actId="1076"/>
          <ac:picMkLst>
            <pc:docMk/>
            <pc:sldMk cId="2548882147" sldId="265"/>
            <ac:picMk id="1030" creationId="{609C00B3-B5DB-5438-7F48-6C25AAADEF4C}"/>
          </ac:picMkLst>
        </pc:picChg>
        <pc:cxnChg chg="add mod">
          <ac:chgData name="Jeffrey M. Colon" userId="615143b1-cdee-493d-9a9d-1565ce8666d9" providerId="ADAL" clId="{3A589B1C-8C9B-244D-BECA-4FA85C387528}" dt="2025-03-02T14:54:22.373" v="5426" actId="692"/>
          <ac:cxnSpMkLst>
            <pc:docMk/>
            <pc:sldMk cId="2548882147" sldId="265"/>
            <ac:cxnSpMk id="8" creationId="{037B72E6-0AE7-B695-F5C4-63DB24CCA4F9}"/>
          </ac:cxnSpMkLst>
        </pc:cxnChg>
        <pc:cxnChg chg="add mod">
          <ac:chgData name="Jeffrey M. Colon" userId="615143b1-cdee-493d-9a9d-1565ce8666d9" providerId="ADAL" clId="{3A589B1C-8C9B-244D-BECA-4FA85C387528}" dt="2025-03-02T14:54:22.373" v="5426" actId="692"/>
          <ac:cxnSpMkLst>
            <pc:docMk/>
            <pc:sldMk cId="2548882147" sldId="265"/>
            <ac:cxnSpMk id="11" creationId="{D8313CCE-DE01-E55F-A5EE-AE9484AC2920}"/>
          </ac:cxnSpMkLst>
        </pc:cxnChg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3014654276" sldId="265"/>
        </pc:sldMkLst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466850356" sldId="266"/>
        </pc:sldMkLst>
      </pc:sldChg>
      <pc:sldChg chg="addSp delSp modSp new mod modAnim">
        <pc:chgData name="Jeffrey M. Colon" userId="615143b1-cdee-493d-9a9d-1565ce8666d9" providerId="ADAL" clId="{3A589B1C-8C9B-244D-BECA-4FA85C387528}" dt="2025-03-02T16:06:23.646" v="5834" actId="20577"/>
        <pc:sldMkLst>
          <pc:docMk/>
          <pc:sldMk cId="1124937343" sldId="266"/>
        </pc:sldMkLst>
        <pc:spChg chg="del">
          <ac:chgData name="Jeffrey M. Colon" userId="615143b1-cdee-493d-9a9d-1565ce8666d9" providerId="ADAL" clId="{3A589B1C-8C9B-244D-BECA-4FA85C387528}" dt="2025-03-02T15:07:08.867" v="5433"/>
          <ac:spMkLst>
            <pc:docMk/>
            <pc:sldMk cId="1124937343" sldId="266"/>
            <ac:spMk id="2" creationId="{03D9DB6B-3369-685B-EB3B-1ACFA44AED56}"/>
          </ac:spMkLst>
        </pc:spChg>
        <pc:spChg chg="mod">
          <ac:chgData name="Jeffrey M. Colon" userId="615143b1-cdee-493d-9a9d-1565ce8666d9" providerId="ADAL" clId="{3A589B1C-8C9B-244D-BECA-4FA85C387528}" dt="2025-03-02T15:03:40.433" v="5432"/>
          <ac:spMkLst>
            <pc:docMk/>
            <pc:sldMk cId="1124937343" sldId="266"/>
            <ac:spMk id="3" creationId="{A0835BE7-7B73-DC4E-3DF6-E4C1D757677D}"/>
          </ac:spMkLst>
        </pc:spChg>
        <pc:spChg chg="add mod">
          <ac:chgData name="Jeffrey M. Colon" userId="615143b1-cdee-493d-9a9d-1565ce8666d9" providerId="ADAL" clId="{3A589B1C-8C9B-244D-BECA-4FA85C387528}" dt="2025-03-02T15:19:53.043" v="5636" actId="14100"/>
          <ac:spMkLst>
            <pc:docMk/>
            <pc:sldMk cId="1124937343" sldId="266"/>
            <ac:spMk id="12" creationId="{DBB5F4B9-841A-EF07-324A-31C391738785}"/>
          </ac:spMkLst>
        </pc:spChg>
        <pc:spChg chg="add mod">
          <ac:chgData name="Jeffrey M. Colon" userId="615143b1-cdee-493d-9a9d-1565ce8666d9" providerId="ADAL" clId="{3A589B1C-8C9B-244D-BECA-4FA85C387528}" dt="2025-03-02T16:06:23.646" v="5834" actId="20577"/>
          <ac:spMkLst>
            <pc:docMk/>
            <pc:sldMk cId="1124937343" sldId="266"/>
            <ac:spMk id="13" creationId="{8CE4A300-7E8D-3AE5-4A73-4142F81C399D}"/>
          </ac:spMkLst>
        </pc:spChg>
        <pc:picChg chg="add mod">
          <ac:chgData name="Jeffrey M. Colon" userId="615143b1-cdee-493d-9a9d-1565ce8666d9" providerId="ADAL" clId="{3A589B1C-8C9B-244D-BECA-4FA85C387528}" dt="2025-03-02T15:17:07.941" v="5567" actId="14100"/>
          <ac:picMkLst>
            <pc:docMk/>
            <pc:sldMk cId="1124937343" sldId="266"/>
            <ac:picMk id="7" creationId="{345B91C4-1D07-A9D5-0077-027D958832EA}"/>
          </ac:picMkLst>
        </pc:picChg>
        <pc:picChg chg="add mod">
          <ac:chgData name="Jeffrey M. Colon" userId="615143b1-cdee-493d-9a9d-1565ce8666d9" providerId="ADAL" clId="{3A589B1C-8C9B-244D-BECA-4FA85C387528}" dt="2025-03-02T15:17:11.750" v="5568" actId="14100"/>
          <ac:picMkLst>
            <pc:docMk/>
            <pc:sldMk cId="1124937343" sldId="266"/>
            <ac:picMk id="9" creationId="{F6ACD2BA-B3BE-7740-CF06-243FC5B3E021}"/>
          </ac:picMkLst>
        </pc:picChg>
        <pc:cxnChg chg="add mod">
          <ac:chgData name="Jeffrey M. Colon" userId="615143b1-cdee-493d-9a9d-1565ce8666d9" providerId="ADAL" clId="{3A589B1C-8C9B-244D-BECA-4FA85C387528}" dt="2025-03-02T15:08:03.636" v="5456" actId="692"/>
          <ac:cxnSpMkLst>
            <pc:docMk/>
            <pc:sldMk cId="1124937343" sldId="266"/>
            <ac:cxnSpMk id="11" creationId="{51E385D8-A732-7836-483A-FD747C40D702}"/>
          </ac:cxnSpMkLst>
        </pc:cxnChg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3097087791" sldId="267"/>
        </pc:sldMkLst>
      </pc:sldChg>
      <pc:sldChg chg="addSp delSp modSp new mod modAnim">
        <pc:chgData name="Jeffrey M. Colon" userId="615143b1-cdee-493d-9a9d-1565ce8666d9" providerId="ADAL" clId="{3A589B1C-8C9B-244D-BECA-4FA85C387528}" dt="2025-03-02T16:17:12.537" v="6010"/>
        <pc:sldMkLst>
          <pc:docMk/>
          <pc:sldMk cId="3641564164" sldId="267"/>
        </pc:sldMkLst>
        <pc:spChg chg="add del mod">
          <ac:chgData name="Jeffrey M. Colon" userId="615143b1-cdee-493d-9a9d-1565ce8666d9" providerId="ADAL" clId="{3A589B1C-8C9B-244D-BECA-4FA85C387528}" dt="2025-03-02T16:11:31.291" v="5966" actId="20577"/>
          <ac:spMkLst>
            <pc:docMk/>
            <pc:sldMk cId="3641564164" sldId="267"/>
            <ac:spMk id="2" creationId="{BE09E611-52ED-C751-6DF0-059525BE9803}"/>
          </ac:spMkLst>
        </pc:spChg>
        <pc:spChg chg="mod">
          <ac:chgData name="Jeffrey M. Colon" userId="615143b1-cdee-493d-9a9d-1565ce8666d9" providerId="ADAL" clId="{3A589B1C-8C9B-244D-BECA-4FA85C387528}" dt="2025-03-02T15:17:45.267" v="5573"/>
          <ac:spMkLst>
            <pc:docMk/>
            <pc:sldMk cId="3641564164" sldId="267"/>
            <ac:spMk id="3" creationId="{C4F6A176-B62A-503C-521D-B4072E766F14}"/>
          </ac:spMkLst>
        </pc:spChg>
        <pc:picChg chg="add mod">
          <ac:chgData name="Jeffrey M. Colon" userId="615143b1-cdee-493d-9a9d-1565ce8666d9" providerId="ADAL" clId="{3A589B1C-8C9B-244D-BECA-4FA85C387528}" dt="2025-03-02T15:20:27.644" v="5644"/>
          <ac:picMkLst>
            <pc:docMk/>
            <pc:sldMk cId="3641564164" sldId="267"/>
            <ac:picMk id="7" creationId="{9BE29D4A-0420-A880-8A7F-7F130E3832D9}"/>
          </ac:picMkLst>
        </pc:picChg>
        <pc:picChg chg="add mod">
          <ac:chgData name="Jeffrey M. Colon" userId="615143b1-cdee-493d-9a9d-1565ce8666d9" providerId="ADAL" clId="{3A589B1C-8C9B-244D-BECA-4FA85C387528}" dt="2025-03-02T15:24:28.468" v="5730" actId="1076"/>
          <ac:picMkLst>
            <pc:docMk/>
            <pc:sldMk cId="3641564164" sldId="267"/>
            <ac:picMk id="9" creationId="{F6558140-8C76-871B-EB0B-86BEB5A3E527}"/>
          </ac:picMkLst>
        </pc:picChg>
      </pc:sldChg>
      <pc:sldChg chg="addSp delSp modSp new mod modAnim">
        <pc:chgData name="Jeffrey M. Colon" userId="615143b1-cdee-493d-9a9d-1565ce8666d9" providerId="ADAL" clId="{3A589B1C-8C9B-244D-BECA-4FA85C387528}" dt="2025-03-02T16:16:36.811" v="6006"/>
        <pc:sldMkLst>
          <pc:docMk/>
          <pc:sldMk cId="555591727" sldId="268"/>
        </pc:sldMkLst>
        <pc:spChg chg="del mod">
          <ac:chgData name="Jeffrey M. Colon" userId="615143b1-cdee-493d-9a9d-1565ce8666d9" providerId="ADAL" clId="{3A589B1C-8C9B-244D-BECA-4FA85C387528}" dt="2025-03-02T16:15:08.303" v="5990" actId="478"/>
          <ac:spMkLst>
            <pc:docMk/>
            <pc:sldMk cId="555591727" sldId="268"/>
            <ac:spMk id="2" creationId="{212B6B16-6301-898B-E61C-69E40BA0322E}"/>
          </ac:spMkLst>
        </pc:spChg>
        <pc:spChg chg="mod">
          <ac:chgData name="Jeffrey M. Colon" userId="615143b1-cdee-493d-9a9d-1565ce8666d9" providerId="ADAL" clId="{3A589B1C-8C9B-244D-BECA-4FA85C387528}" dt="2025-03-02T16:14:14.462" v="5975" actId="20577"/>
          <ac:spMkLst>
            <pc:docMk/>
            <pc:sldMk cId="555591727" sldId="268"/>
            <ac:spMk id="3" creationId="{88A3C081-AE6F-6B87-5432-C57CDE925067}"/>
          </ac:spMkLst>
        </pc:spChg>
        <pc:spChg chg="add mod">
          <ac:chgData name="Jeffrey M. Colon" userId="615143b1-cdee-493d-9a9d-1565ce8666d9" providerId="ADAL" clId="{3A589B1C-8C9B-244D-BECA-4FA85C387528}" dt="2025-03-02T16:15:31.819" v="5996" actId="20577"/>
          <ac:spMkLst>
            <pc:docMk/>
            <pc:sldMk cId="555591727" sldId="268"/>
            <ac:spMk id="8" creationId="{6011C70D-E1F7-AF5B-6CCF-CE54C68A90AB}"/>
          </ac:spMkLst>
        </pc:spChg>
        <pc:spChg chg="add del mod">
          <ac:chgData name="Jeffrey M. Colon" userId="615143b1-cdee-493d-9a9d-1565ce8666d9" providerId="ADAL" clId="{3A589B1C-8C9B-244D-BECA-4FA85C387528}" dt="2025-03-02T16:15:11.898" v="5991" actId="478"/>
          <ac:spMkLst>
            <pc:docMk/>
            <pc:sldMk cId="555591727" sldId="268"/>
            <ac:spMk id="10" creationId="{C87B96F8-CB8B-53D3-A7CF-3C2FED10E82B}"/>
          </ac:spMkLst>
        </pc:spChg>
        <pc:picChg chg="add mod">
          <ac:chgData name="Jeffrey M. Colon" userId="615143b1-cdee-493d-9a9d-1565ce8666d9" providerId="ADAL" clId="{3A589B1C-8C9B-244D-BECA-4FA85C387528}" dt="2025-03-02T16:14:39.054" v="5987" actId="692"/>
          <ac:picMkLst>
            <pc:docMk/>
            <pc:sldMk cId="555591727" sldId="268"/>
            <ac:picMk id="7" creationId="{C5A15D1E-8A60-58E3-E609-C006FCD8F733}"/>
          </ac:picMkLst>
        </pc:picChg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2099006254" sldId="268"/>
        </pc:sldMkLst>
      </pc:sldChg>
      <pc:sldChg chg="del">
        <pc:chgData name="Jeffrey M. Colon" userId="615143b1-cdee-493d-9a9d-1565ce8666d9" providerId="ADAL" clId="{3A589B1C-8C9B-244D-BECA-4FA85C387528}" dt="2025-03-01T14:27:50.988" v="110" actId="2696"/>
        <pc:sldMkLst>
          <pc:docMk/>
          <pc:sldMk cId="2502939812" sldId="269"/>
        </pc:sldMkLst>
      </pc:sldChg>
      <pc:sldChg chg="addSp modSp new mod modAnim">
        <pc:chgData name="Jeffrey M. Colon" userId="615143b1-cdee-493d-9a9d-1565ce8666d9" providerId="ADAL" clId="{3A589B1C-8C9B-244D-BECA-4FA85C387528}" dt="2025-03-02T16:22:09.675" v="6048"/>
        <pc:sldMkLst>
          <pc:docMk/>
          <pc:sldMk cId="4220011158" sldId="269"/>
        </pc:sldMkLst>
        <pc:spChg chg="mod">
          <ac:chgData name="Jeffrey M. Colon" userId="615143b1-cdee-493d-9a9d-1565ce8666d9" providerId="ADAL" clId="{3A589B1C-8C9B-244D-BECA-4FA85C387528}" dt="2025-03-02T16:21:47.579" v="6045" actId="20577"/>
          <ac:spMkLst>
            <pc:docMk/>
            <pc:sldMk cId="4220011158" sldId="269"/>
            <ac:spMk id="2" creationId="{029A9B07-F089-2E77-6632-4BDB8ECBCD95}"/>
          </ac:spMkLst>
        </pc:spChg>
        <pc:spChg chg="mod">
          <ac:chgData name="Jeffrey M. Colon" userId="615143b1-cdee-493d-9a9d-1565ce8666d9" providerId="ADAL" clId="{3A589B1C-8C9B-244D-BECA-4FA85C387528}" dt="2025-03-02T16:19:10.038" v="6012"/>
          <ac:spMkLst>
            <pc:docMk/>
            <pc:sldMk cId="4220011158" sldId="269"/>
            <ac:spMk id="3" creationId="{F7DF128A-95E8-BCDF-7FD2-1BF8111A89EB}"/>
          </ac:spMkLst>
        </pc:spChg>
        <pc:picChg chg="add mod modCrop">
          <ac:chgData name="Jeffrey M. Colon" userId="615143b1-cdee-493d-9a9d-1565ce8666d9" providerId="ADAL" clId="{3A589B1C-8C9B-244D-BECA-4FA85C387528}" dt="2025-03-02T16:20:08.201" v="6033" actId="692"/>
          <ac:picMkLst>
            <pc:docMk/>
            <pc:sldMk cId="4220011158" sldId="269"/>
            <ac:picMk id="7" creationId="{1D553578-9CB7-D42D-495D-C12B72053811}"/>
          </ac:picMkLst>
        </pc:picChg>
      </pc:sldChg>
      <pc:sldMasterChg chg="modSp mod">
        <pc:chgData name="Jeffrey M. Colon" userId="615143b1-cdee-493d-9a9d-1565ce8666d9" providerId="ADAL" clId="{3A589B1C-8C9B-244D-BECA-4FA85C387528}" dt="2025-03-01T14:27:18.970" v="109" actId="20577"/>
        <pc:sldMasterMkLst>
          <pc:docMk/>
          <pc:sldMasterMk cId="353473459" sldId="2147483660"/>
        </pc:sldMasterMkLst>
        <pc:spChg chg="mod">
          <ac:chgData name="Jeffrey M. Colon" userId="615143b1-cdee-493d-9a9d-1565ce8666d9" providerId="ADAL" clId="{3A589B1C-8C9B-244D-BECA-4FA85C387528}" dt="2025-03-01T14:27:18.970" v="109" actId="20577"/>
          <ac:spMkLst>
            <pc:docMk/>
            <pc:sldMasterMk cId="353473459" sldId="2147483660"/>
            <ac:spMk id="9" creationId="{334AE25E-6AD0-E44B-A71F-5684FB10D98D}"/>
          </ac:spMkLst>
        </pc:spChg>
        <pc:spChg chg="mod">
          <ac:chgData name="Jeffrey M. Colon" userId="615143b1-cdee-493d-9a9d-1565ce8666d9" providerId="ADAL" clId="{3A589B1C-8C9B-244D-BECA-4FA85C387528}" dt="2025-03-01T14:26:59.723" v="80" actId="20577"/>
          <ac:spMkLst>
            <pc:docMk/>
            <pc:sldMasterMk cId="353473459" sldId="2147483660"/>
            <ac:spMk id="13" creationId="{DDE277C3-6881-FD40-9F80-591B717301AD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3/1/25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9AA4C-C235-FD42-93F1-02620A24D9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Nonrecognition of Realized G/L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Nonrecognition of Realized G/L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Nonrecognition of Realized G/L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Nonrecognition of Realized G/L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FIT_Nonrecognition_2025S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Nonrecognition of Realized Gain or Loss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Nonrecognition of Realized G/L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A00AB-6596-A6EA-B6C0-A178C7DD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3" y="50799"/>
            <a:ext cx="7715003" cy="365127"/>
          </a:xfrm>
        </p:spPr>
        <p:txBody>
          <a:bodyPr/>
          <a:lstStyle/>
          <a:p>
            <a:r>
              <a:rPr lang="en-US" dirty="0"/>
              <a:t>Section 1031: Like-Kind Exchanges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3175-2A87-9ECC-DB34-C40320E3F7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52EC-A4AC-BB09-C929-738D6806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  <p:pic>
        <p:nvPicPr>
          <p:cNvPr id="1028" name="Picture 4" descr="Chrysler Building - Wikipedia">
            <a:extLst>
              <a:ext uri="{FF2B5EF4-FFF2-40B4-BE49-F238E27FC236}">
                <a16:creationId xmlns:a16="http://schemas.microsoft.com/office/drawing/2014/main" id="{D43F03F5-7A51-3E62-53A8-34EF17B28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321" y="828222"/>
            <a:ext cx="2558308" cy="54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pire State Building – American Bridge">
            <a:extLst>
              <a:ext uri="{FF2B5EF4-FFF2-40B4-BE49-F238E27FC236}">
                <a16:creationId xmlns:a16="http://schemas.microsoft.com/office/drawing/2014/main" id="{609C00B3-B5DB-5438-7F48-6C25AAAD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16" y="828221"/>
            <a:ext cx="3360737" cy="549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B72E6-0AE7-B695-F5C4-63DB24CCA4F9}"/>
              </a:ext>
            </a:extLst>
          </p:cNvPr>
          <p:cNvCxnSpPr>
            <a:cxnSpLocks/>
          </p:cNvCxnSpPr>
          <p:nvPr/>
        </p:nvCxnSpPr>
        <p:spPr>
          <a:xfrm>
            <a:off x="5063913" y="2933206"/>
            <a:ext cx="214440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313CCE-DE01-E55F-A5EE-AE9484AC2920}"/>
              </a:ext>
            </a:extLst>
          </p:cNvPr>
          <p:cNvCxnSpPr>
            <a:cxnSpLocks/>
          </p:cNvCxnSpPr>
          <p:nvPr/>
        </p:nvCxnSpPr>
        <p:spPr>
          <a:xfrm flipH="1">
            <a:off x="5063913" y="3576410"/>
            <a:ext cx="214440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345B91C4-1D07-A9D5-0077-027D95883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805640"/>
            <a:ext cx="4931868" cy="2504022"/>
          </a:xfrm>
          <a:ln w="22225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835BE7-7B73-DC4E-3DF6-E4C1D757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1031: Like-Kind Exchanges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15409-5EE7-B863-6E16-DF89D3BB0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B0C9-188F-3632-46EE-79F65D4A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  <p:pic>
        <p:nvPicPr>
          <p:cNvPr id="9" name="Picture 8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F6ACD2BA-B3BE-7740-CF06-243FC5B3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34" y="616244"/>
            <a:ext cx="5498821" cy="2882815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E385D8-A732-7836-483A-FD747C40D702}"/>
              </a:ext>
            </a:extLst>
          </p:cNvPr>
          <p:cNvCxnSpPr/>
          <p:nvPr/>
        </p:nvCxnSpPr>
        <p:spPr>
          <a:xfrm>
            <a:off x="5855333" y="934834"/>
            <a:ext cx="0" cy="48959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B5F4B9-841A-EF07-324A-31C391738785}"/>
              </a:ext>
            </a:extLst>
          </p:cNvPr>
          <p:cNvSpPr txBox="1"/>
          <p:nvPr/>
        </p:nvSpPr>
        <p:spPr>
          <a:xfrm>
            <a:off x="6150864" y="3679008"/>
            <a:ext cx="5638797" cy="2031325"/>
          </a:xfrm>
          <a:prstGeom prst="rect">
            <a:avLst/>
          </a:prstGeom>
          <a:noFill/>
          <a:ln w="22225">
            <a:solidFill>
              <a:schemeClr val="accent3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__Open_Sans_22d393"/>
              </a:rPr>
              <a:t>[T]he words "like kind" have reference to the nature or character of the property and not to its grade or quality…</a:t>
            </a:r>
            <a:r>
              <a:rPr lang="en-US" sz="1400" b="0" i="0" u="sng" dirty="0">
                <a:solidFill>
                  <a:srgbClr val="222222"/>
                </a:solidFill>
                <a:effectLst/>
                <a:latin typeface="__Open_Sans_22d393"/>
              </a:rPr>
              <a:t>The fact that any real estate involved is improved or unimproved is not materia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__Open_Sans_22d393"/>
              </a:rPr>
              <a:t>l, for that fact relates only to the grade or quality of the property and not to its kind or class. 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__Open_Sans_22d393"/>
              </a:rPr>
            </a:br>
            <a:endParaRPr lang="en-US" sz="1400" dirty="0">
              <a:solidFill>
                <a:srgbClr val="222222"/>
              </a:solidFill>
              <a:latin typeface="__Open_Sans_22d393"/>
            </a:endParaRPr>
          </a:p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__Open_Sans_22d393"/>
              </a:rPr>
              <a:t>[A]  taxpayer who is not a dealer in real estate exchanges city real estate for a ranch or farm, or exchanges a leasehold of a fee with 30 years or more to run for real estate, or exchanges improved real estate for unimproved real estate…Reg. </a:t>
            </a:r>
            <a:r>
              <a:rPr lang="en-US" sz="1400" dirty="0"/>
              <a:t>§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__Open_Sans_22d393"/>
              </a:rPr>
              <a:t>1.1031(a)-1(b) and (c).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4A300-7E8D-3AE5-4A73-4142F81C399D}"/>
              </a:ext>
            </a:extLst>
          </p:cNvPr>
          <p:cNvSpPr txBox="1"/>
          <p:nvPr/>
        </p:nvSpPr>
        <p:spPr>
          <a:xfrm>
            <a:off x="6150864" y="5872424"/>
            <a:ext cx="5614691" cy="369332"/>
          </a:xfrm>
          <a:prstGeom prst="rect">
            <a:avLst/>
          </a:prstGeom>
          <a:noFill/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Results: Taxable? Basis? Holding period?</a:t>
            </a:r>
          </a:p>
        </p:txBody>
      </p:sp>
    </p:spTree>
    <p:extLst>
      <p:ext uri="{BB962C8B-B14F-4D97-AF65-F5344CB8AC3E}">
        <p14:creationId xmlns:p14="http://schemas.microsoft.com/office/powerpoint/2010/main" val="112493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09E611-52ED-C751-6DF0-059525BE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55190"/>
            <a:ext cx="11277600" cy="3176053"/>
          </a:xfr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/>
          <a:p>
            <a:r>
              <a:rPr lang="en-US" sz="2800" dirty="0"/>
              <a:t>Consequences to Nora:</a:t>
            </a:r>
          </a:p>
          <a:p>
            <a:pPr lvl="1"/>
            <a:r>
              <a:rPr lang="en-US" sz="2400" dirty="0"/>
              <a:t>§1031(a) apply?</a:t>
            </a:r>
          </a:p>
          <a:p>
            <a:pPr lvl="1"/>
            <a:r>
              <a:rPr lang="en-US" sz="2400" dirty="0"/>
              <a:t>§1031(b) apply?</a:t>
            </a:r>
          </a:p>
          <a:p>
            <a:pPr lvl="1"/>
            <a:r>
              <a:rPr lang="en-US" sz="2400" dirty="0"/>
              <a:t>What is the cash called in tax parlance?</a:t>
            </a:r>
          </a:p>
          <a:p>
            <a:pPr lvl="1"/>
            <a:r>
              <a:rPr lang="en-US" sz="2400" dirty="0"/>
              <a:t>Basis of land and office building? §1031(d)</a:t>
            </a:r>
          </a:p>
          <a:p>
            <a:pPr lvl="2"/>
            <a:r>
              <a:rPr lang="en-US" sz="2400" dirty="0"/>
              <a:t>Explain why basis is increased by gain recognized and decreased by cash received.</a:t>
            </a:r>
          </a:p>
          <a:p>
            <a:pPr lvl="1"/>
            <a:r>
              <a:rPr lang="en-US" sz="2400" dirty="0"/>
              <a:t>Holding period? §1223(1)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F6A176-B62A-503C-521D-B4072E76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1031: Like-Kind Exchanges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1F166-D95A-AA61-B8C3-A09145D618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F7AA-37C5-06F8-EC13-31AFD9C1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  <p:pic>
        <p:nvPicPr>
          <p:cNvPr id="9" name="Picture 8" descr="A close-up of a business card&#10;&#10;AI-generated content may be incorrect.">
            <a:extLst>
              <a:ext uri="{FF2B5EF4-FFF2-40B4-BE49-F238E27FC236}">
                <a16:creationId xmlns:a16="http://schemas.microsoft.com/office/drawing/2014/main" id="{F6558140-8C76-871B-EB0B-86BEB5A3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561" y="808654"/>
            <a:ext cx="7772400" cy="1649801"/>
          </a:xfrm>
          <a:prstGeom prst="rect">
            <a:avLst/>
          </a:prstGeom>
          <a:ln w="22225"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15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A3C081-AE6F-6B87-5432-C57CDE92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1031: Like-Kind Exchanges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E19AF-2029-5160-EEF9-3E6909762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24F6-7BDF-7F69-E62E-382E7468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  <p:pic>
        <p:nvPicPr>
          <p:cNvPr id="7" name="Picture 6" descr="A close-up of a business card&#10;&#10;AI-generated content may be incorrect.">
            <a:extLst>
              <a:ext uri="{FF2B5EF4-FFF2-40B4-BE49-F238E27FC236}">
                <a16:creationId xmlns:a16="http://schemas.microsoft.com/office/drawing/2014/main" id="{C5A15D1E-8A60-58E3-E609-C006FCD8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55" y="906449"/>
            <a:ext cx="7772400" cy="1732780"/>
          </a:xfrm>
          <a:prstGeom prst="rect">
            <a:avLst/>
          </a:prstGeom>
          <a:ln w="22225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011C70D-E1F7-AF5B-6CCF-CE54C68A90AB}"/>
              </a:ext>
            </a:extLst>
          </p:cNvPr>
          <p:cNvSpPr txBox="1">
            <a:spLocks/>
          </p:cNvSpPr>
          <p:nvPr/>
        </p:nvSpPr>
        <p:spPr>
          <a:xfrm>
            <a:off x="711200" y="2939216"/>
            <a:ext cx="11277600" cy="317605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Consequences to Nora:</a:t>
            </a:r>
          </a:p>
          <a:p>
            <a:pPr lvl="1"/>
            <a:r>
              <a:rPr lang="en-US" sz="2400" dirty="0"/>
              <a:t>§1031(a) apply?</a:t>
            </a:r>
          </a:p>
          <a:p>
            <a:pPr lvl="1"/>
            <a:r>
              <a:rPr lang="en-US" sz="2400" dirty="0"/>
              <a:t>§1031(b) apply?</a:t>
            </a:r>
          </a:p>
          <a:p>
            <a:pPr lvl="1"/>
            <a:r>
              <a:rPr lang="en-US" sz="2400" dirty="0"/>
              <a:t>What is the cash called in tax parlance?</a:t>
            </a:r>
          </a:p>
          <a:p>
            <a:pPr lvl="1"/>
            <a:r>
              <a:rPr lang="en-US" sz="2400" dirty="0"/>
              <a:t>Basis of land and office building? §1031(d)</a:t>
            </a:r>
          </a:p>
          <a:p>
            <a:pPr lvl="1"/>
            <a:r>
              <a:rPr lang="en-US" sz="2400" dirty="0"/>
              <a:t>Holding period? §1223(1)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9A9B07-F089-2E77-6632-4BDB8ECB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2806700"/>
            <a:ext cx="11277600" cy="3538764"/>
          </a:xfr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/>
          <a:p>
            <a:r>
              <a:rPr lang="en-US" sz="2800" dirty="0"/>
              <a:t>Consequences to Nora:</a:t>
            </a:r>
          </a:p>
          <a:p>
            <a:pPr lvl="1"/>
            <a:r>
              <a:rPr lang="en-US" sz="2400" dirty="0"/>
              <a:t>§1031(a) apply?</a:t>
            </a:r>
          </a:p>
          <a:p>
            <a:pPr lvl="1"/>
            <a:r>
              <a:rPr lang="en-US" sz="2400" dirty="0"/>
              <a:t>§1031(b) apply?</a:t>
            </a:r>
          </a:p>
          <a:p>
            <a:pPr lvl="1"/>
            <a:r>
              <a:rPr lang="en-US" sz="2400" dirty="0"/>
              <a:t>§1031(c) apply?</a:t>
            </a:r>
          </a:p>
          <a:p>
            <a:pPr lvl="1"/>
            <a:r>
              <a:rPr lang="en-US" sz="2400" dirty="0"/>
              <a:t>What is the cash called in tax parlance?</a:t>
            </a:r>
          </a:p>
          <a:p>
            <a:pPr lvl="1"/>
            <a:r>
              <a:rPr lang="en-US" sz="2400" dirty="0"/>
              <a:t>Basis of land and office building? §1031(d)</a:t>
            </a:r>
          </a:p>
          <a:p>
            <a:pPr lvl="1"/>
            <a:r>
              <a:rPr lang="en-US" sz="2400" dirty="0"/>
              <a:t>Holding period? §1223(1)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F128A-95E8-BCDF-7FD2-1BF8111A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1031: Like-Kind Exchanges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3E047-754B-5342-B526-E0ABE512D9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2090D-7AF8-B200-BA57-FD6706D8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  <p:pic>
        <p:nvPicPr>
          <p:cNvPr id="7" name="Picture 6" descr="A close-up of a card&#10;&#10;AI-generated content may be incorrect.">
            <a:extLst>
              <a:ext uri="{FF2B5EF4-FFF2-40B4-BE49-F238E27FC236}">
                <a16:creationId xmlns:a16="http://schemas.microsoft.com/office/drawing/2014/main" id="{1D553578-9CB7-D42D-495D-C12B7205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42"/>
          <a:stretch/>
        </p:blipFill>
        <p:spPr>
          <a:xfrm>
            <a:off x="2353564" y="768680"/>
            <a:ext cx="7594600" cy="1809419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00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Realization</a:t>
            </a:r>
            <a:r>
              <a:rPr lang="en-US" sz="2800" dirty="0"/>
              <a:t>:  Sale/exchange (S/X) of property for cash or other property</a:t>
            </a:r>
          </a:p>
          <a:p>
            <a:endParaRPr lang="en-US" sz="2800" dirty="0"/>
          </a:p>
          <a:p>
            <a:r>
              <a:rPr lang="en-US" sz="2800" b="1" dirty="0"/>
              <a:t>Gain or loss</a:t>
            </a:r>
          </a:p>
          <a:p>
            <a:pPr lvl="1"/>
            <a:r>
              <a:rPr lang="en-US" sz="2400" b="1" dirty="0"/>
              <a:t>Gain/loss: </a:t>
            </a:r>
            <a:r>
              <a:rPr lang="en-US" sz="2400" dirty="0"/>
              <a:t>difference between amount realized (AR) and the adjusted basis (AB) of property.  §1001(a)</a:t>
            </a:r>
            <a:endParaRPr lang="en-US" sz="2400" b="1" dirty="0"/>
          </a:p>
          <a:p>
            <a:pPr lvl="1"/>
            <a:r>
              <a:rPr lang="en-US" sz="2400" b="1" dirty="0"/>
              <a:t>Amount Realized </a:t>
            </a:r>
            <a:r>
              <a:rPr lang="en-US" sz="2400" dirty="0"/>
              <a:t>(AR) from S/X of property is </a:t>
            </a:r>
          </a:p>
          <a:p>
            <a:pPr lvl="2"/>
            <a:r>
              <a:rPr lang="en-US" sz="2400" dirty="0"/>
              <a:t>(1) any money received, plus </a:t>
            </a:r>
          </a:p>
          <a:p>
            <a:pPr lvl="2"/>
            <a:r>
              <a:rPr lang="en-US" sz="2400" dirty="0"/>
              <a:t>(2) the FMV of property received.  §1001(b)</a:t>
            </a:r>
          </a:p>
          <a:p>
            <a:pPr lvl="2"/>
            <a:endParaRPr lang="en-US" sz="2400" dirty="0"/>
          </a:p>
          <a:p>
            <a:r>
              <a:rPr lang="en-US" sz="2800" dirty="0"/>
              <a:t>Any G/L realized must be </a:t>
            </a:r>
            <a:r>
              <a:rPr lang="en-US" sz="2800" b="1" dirty="0"/>
              <a:t>recognized</a:t>
            </a:r>
            <a:r>
              <a:rPr lang="en-US" sz="2800" dirty="0"/>
              <a:t>, unless an exception applies. §1001(c)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Realized, Realization, and Recognition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BBE60-69F6-BA11-5CB8-A0813261C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FCFD5E-6D93-8F5C-87CB-DFA9B1FE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Step 1: What is the realized G/L (asset by asset)</a:t>
            </a:r>
          </a:p>
          <a:p>
            <a:endParaRPr lang="en-US" sz="2800" b="1" dirty="0"/>
          </a:p>
          <a:p>
            <a:r>
              <a:rPr lang="en-US" sz="2800" b="1" dirty="0"/>
              <a:t>Step 2:</a:t>
            </a:r>
          </a:p>
          <a:p>
            <a:pPr lvl="1"/>
            <a:r>
              <a:rPr lang="en-US" sz="2400" b="1" dirty="0"/>
              <a:t>Gain:  Is it includible in income? (</a:t>
            </a:r>
            <a:r>
              <a:rPr lang="en-US" sz="2400" dirty="0"/>
              <a:t>§§ 61(a)(3), 1041(a), 1033, 1031, 121, 354)</a:t>
            </a:r>
            <a:endParaRPr lang="en-US" sz="2400" b="1" dirty="0"/>
          </a:p>
          <a:p>
            <a:pPr lvl="1"/>
            <a:r>
              <a:rPr lang="en-US" sz="2400" b="1" dirty="0"/>
              <a:t>Loss: Is it deductible? (</a:t>
            </a:r>
            <a:r>
              <a:rPr lang="en-US" sz="2400" dirty="0"/>
              <a:t>§§ 165(c), 1041(a), 1031, 267(a)(1), and 1091)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Step 3:</a:t>
            </a:r>
          </a:p>
          <a:p>
            <a:pPr lvl="1"/>
            <a:r>
              <a:rPr lang="en-US" sz="2400" dirty="0"/>
              <a:t>If the G/L is recognized and includable or deductible, what is the character of the G/L (capital, ordinary) (</a:t>
            </a:r>
            <a:r>
              <a:rPr lang="en-US" sz="2400" b="1" dirty="0"/>
              <a:t>(</a:t>
            </a:r>
            <a:r>
              <a:rPr lang="en-US" sz="2400" dirty="0"/>
              <a:t>§§ 1221, 1222, 1211, 1212, 1245, 1250, 1231, 1(h))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Step 4</a:t>
            </a:r>
            <a:r>
              <a:rPr lang="en-US" sz="2800" dirty="0"/>
              <a:t>: If property is received in a S/X, what is the basis of the property? (§§ 1012, 1041(b)(2), 1033(b)(2), 1031(d))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B9E64-BE7B-DEB1-6932-9DFAF941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Realization, Amount Realized, Recognition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8CE4-8437-04A1-112C-A50AD236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14235-6EFC-A80B-6CE5-DDA94CF14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00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895617-2299-4B77-46CF-4AD183E6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G/L generally computed on a property-by-property basis.</a:t>
            </a:r>
          </a:p>
          <a:p>
            <a:pPr lvl="1"/>
            <a:r>
              <a:rPr lang="en-US" sz="2800" dirty="0"/>
              <a:t>Example:  Sale of ring (AB = 5K, FMV = 20K) </a:t>
            </a:r>
            <a:r>
              <a:rPr lang="en-US" sz="2800" b="1" dirty="0"/>
              <a:t>and</a:t>
            </a:r>
            <a:r>
              <a:rPr lang="en-US" sz="2800" dirty="0"/>
              <a:t> Personal car (AB = 20K; FMV = 10K) for 30K</a:t>
            </a:r>
          </a:p>
          <a:p>
            <a:pPr lvl="1"/>
            <a:r>
              <a:rPr lang="en-US" sz="2800" dirty="0"/>
              <a:t>Why do we need to account for the S/X separately for each asset?</a:t>
            </a:r>
          </a:p>
          <a:p>
            <a:pPr lvl="1"/>
            <a:r>
              <a:rPr lang="en-US" sz="2800" dirty="0"/>
              <a:t>What’s the buyer’s basis in each property?</a:t>
            </a:r>
          </a:p>
          <a:p>
            <a:pPr lvl="1"/>
            <a:endParaRPr lang="en-US" sz="2800" dirty="0"/>
          </a:p>
          <a:p>
            <a:r>
              <a:rPr lang="en-US" sz="3200" dirty="0"/>
              <a:t>Similar rule for sale of business.  </a:t>
            </a:r>
            <a:r>
              <a:rPr lang="en-US" sz="3200" i="1" dirty="0"/>
              <a:t>See</a:t>
            </a:r>
            <a:r>
              <a:rPr lang="en-US" sz="3200" dirty="0"/>
              <a:t> §1060.</a:t>
            </a:r>
          </a:p>
          <a:p>
            <a:endParaRPr lang="en-US" sz="3200" dirty="0"/>
          </a:p>
          <a:p>
            <a:r>
              <a:rPr lang="en-US" sz="3200" dirty="0"/>
              <a:t>Importance of allocation: purchase and sale of building and land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0789E7-E6BB-175C-8E89-4A9687E2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G/L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4B5D-5D00-2059-CDE4-63A20A5B3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68B18-75E5-675E-C25A-0A4FE9FE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490A87-43C2-6DC6-1770-7CCF2D81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7A438-FFEB-6E95-1E66-957089189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A393-E947-A884-7D96-12B154D0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  <p:pic>
        <p:nvPicPr>
          <p:cNvPr id="9" name="Picture 8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33CC5F2E-ABE6-55DD-2080-EAB41B0F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705"/>
          <a:stretch/>
        </p:blipFill>
        <p:spPr>
          <a:xfrm>
            <a:off x="1457609" y="1458053"/>
            <a:ext cx="7531100" cy="2179529"/>
          </a:xfrm>
          <a:prstGeom prst="rect">
            <a:avLst/>
          </a:prstGeom>
        </p:spPr>
      </p:pic>
      <p:pic>
        <p:nvPicPr>
          <p:cNvPr id="10" name="Content Placeholder 6" descr="A close-up of a sign&#10;&#10;AI-generated content may be incorrect.">
            <a:extLst>
              <a:ext uri="{FF2B5EF4-FFF2-40B4-BE49-F238E27FC236}">
                <a16:creationId xmlns:a16="http://schemas.microsoft.com/office/drawing/2014/main" id="{17EE98DA-A175-8EDA-F4AE-E821BC80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962" y="4030280"/>
            <a:ext cx="8663422" cy="162927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6FBDA7-C3A5-D03B-B9FD-28E755A44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06260"/>
          </a:xfrm>
        </p:spPr>
        <p:txBody>
          <a:bodyPr/>
          <a:lstStyle/>
          <a:p>
            <a:pPr>
              <a:tabLst>
                <a:tab pos="2339975" algn="l"/>
              </a:tabLst>
            </a:pPr>
            <a:r>
              <a:rPr lang="en-US" dirty="0"/>
              <a:t>Inventory accounting is an exception to asset-by-asset determination of G/L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1264C1-E6DA-7EA3-82A0-D08492FAA5C6}"/>
              </a:ext>
            </a:extLst>
          </p:cNvPr>
          <p:cNvCxnSpPr/>
          <p:nvPr/>
        </p:nvCxnSpPr>
        <p:spPr>
          <a:xfrm>
            <a:off x="3544866" y="2665391"/>
            <a:ext cx="120249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ent Arrow 29">
            <a:extLst>
              <a:ext uri="{FF2B5EF4-FFF2-40B4-BE49-F238E27FC236}">
                <a16:creationId xmlns:a16="http://schemas.microsoft.com/office/drawing/2014/main" id="{165261BE-E6C8-1D46-E78E-EDC7BC9FA8A9}"/>
              </a:ext>
            </a:extLst>
          </p:cNvPr>
          <p:cNvSpPr/>
          <p:nvPr/>
        </p:nvSpPr>
        <p:spPr>
          <a:xfrm flipH="1">
            <a:off x="5465118" y="1920253"/>
            <a:ext cx="196645" cy="3603722"/>
          </a:xfrm>
          <a:prstGeom prst="bentArrow">
            <a:avLst>
              <a:gd name="adj1" fmla="val 12406"/>
              <a:gd name="adj2" fmla="val 25000"/>
              <a:gd name="adj3" fmla="val 25000"/>
              <a:gd name="adj4" fmla="val 43750"/>
            </a:avLst>
          </a:prstGeom>
          <a:ln w="476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BB32B0-333C-E505-F7F9-9E9205B1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determining CGS, there are two conventions for determining the closing inventory and CGS </a:t>
            </a:r>
          </a:p>
          <a:p>
            <a:pPr lvl="1"/>
            <a:r>
              <a:rPr lang="en-US" dirty="0"/>
              <a:t>First-in-first-out (FIFO): goods sold come from the earliest inventory purchased </a:t>
            </a:r>
          </a:p>
          <a:p>
            <a:pPr lvl="1"/>
            <a:r>
              <a:rPr lang="en-US" dirty="0"/>
              <a:t>Last-in-last-out (LIF0): goods sold come from the most recently purchased inventory</a:t>
            </a:r>
          </a:p>
          <a:p>
            <a:r>
              <a:rPr lang="en-US" dirty="0"/>
              <a:t>Example: in Y1, toy store purchases 50 trains @ $50 each.  In Y2, it purchases another 10 trains @ $70 each.  It sells 8 trains for $100 each.  In calculating closing inventory/CGS, what trains were sold?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E6F48-C308-44E0-6448-E7D25317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Sales: FIFO and LIFO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38329-BA2A-5EAD-B1C6-35476E2CF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9B25-AFE1-CE2A-2546-3AF1E614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  <p:pic>
        <p:nvPicPr>
          <p:cNvPr id="13" name="Picture 12" descr="A table with numbers and words&#10;&#10;AI-generated content may be incorrect.">
            <a:extLst>
              <a:ext uri="{FF2B5EF4-FFF2-40B4-BE49-F238E27FC236}">
                <a16:creationId xmlns:a16="http://schemas.microsoft.com/office/drawing/2014/main" id="{1BD77144-C62E-0286-FE2C-A91A0460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9" y="3271267"/>
            <a:ext cx="7772400" cy="1567823"/>
          </a:xfrm>
          <a:prstGeom prst="rect">
            <a:avLst/>
          </a:prstGeom>
        </p:spPr>
      </p:pic>
      <p:pic>
        <p:nvPicPr>
          <p:cNvPr id="17" name="Picture 1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990BBDA8-8DCF-E48A-031F-78A98264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5" y="5053361"/>
            <a:ext cx="8264828" cy="127123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D9E907-A410-52E5-444D-F9ABD2ED5B14}"/>
              </a:ext>
            </a:extLst>
          </p:cNvPr>
          <p:cNvSpPr/>
          <p:nvPr/>
        </p:nvSpPr>
        <p:spPr>
          <a:xfrm>
            <a:off x="10082151" y="4108862"/>
            <a:ext cx="819397" cy="180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AFC04B5-A281-6078-E773-C1AFEE8F3DDA}"/>
              </a:ext>
            </a:extLst>
          </p:cNvPr>
          <p:cNvSpPr/>
          <p:nvPr/>
        </p:nvSpPr>
        <p:spPr>
          <a:xfrm>
            <a:off x="10058400" y="3429000"/>
            <a:ext cx="831273" cy="71548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00AAC0D-0366-B477-59C4-80E3C4AEB826}"/>
              </a:ext>
            </a:extLst>
          </p:cNvPr>
          <p:cNvSpPr/>
          <p:nvPr/>
        </p:nvSpPr>
        <p:spPr>
          <a:xfrm>
            <a:off x="9782165" y="5189517"/>
            <a:ext cx="237506" cy="724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04E21-7209-6997-AB71-C42579BA4F10}"/>
              </a:ext>
            </a:extLst>
          </p:cNvPr>
          <p:cNvSpPr txBox="1"/>
          <p:nvPr/>
        </p:nvSpPr>
        <p:spPr>
          <a:xfrm>
            <a:off x="9532784" y="5367048"/>
            <a:ext cx="23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0C6CBDC-A52B-EBE2-E0DF-A0E38A85AA9E}"/>
              </a:ext>
            </a:extLst>
          </p:cNvPr>
          <p:cNvSpPr/>
          <p:nvPr/>
        </p:nvSpPr>
        <p:spPr>
          <a:xfrm flipH="1">
            <a:off x="10935614" y="3450565"/>
            <a:ext cx="237507" cy="5208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AC444B-3AB0-2C4B-C5ED-F418E15F5B3F}"/>
              </a:ext>
            </a:extLst>
          </p:cNvPr>
          <p:cNvSpPr txBox="1"/>
          <p:nvPr/>
        </p:nvSpPr>
        <p:spPr>
          <a:xfrm>
            <a:off x="11142915" y="3602078"/>
            <a:ext cx="23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777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9BD75-9B0D-B13A-8854-0230134E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1001 gain included in the year in the which the </a:t>
            </a:r>
            <a:r>
              <a:rPr lang="en-US" sz="2400" dirty="0"/>
              <a:t>§1001(b) amount realized is received, even if seller uses the cash method of accounting &amp; the AR is not in the form of cash.</a:t>
            </a:r>
          </a:p>
          <a:p>
            <a:endParaRPr lang="en-US" dirty="0"/>
          </a:p>
          <a:p>
            <a:r>
              <a:rPr lang="en-US" dirty="0"/>
              <a:t>Amy sells a business (AB = 10K)  to Zandro for 100K, with Zandro giving 10K today and 10K/year for the next 9 years as evidenced by a note paying market rate of interest.</a:t>
            </a:r>
          </a:p>
          <a:p>
            <a:r>
              <a:rPr lang="en-US" dirty="0"/>
              <a:t>This sale cam be characterized as </a:t>
            </a:r>
            <a:r>
              <a:rPr lang="en-US" b="1" dirty="0"/>
              <a:t>an installment sale</a:t>
            </a:r>
            <a:r>
              <a:rPr lang="en-US" dirty="0"/>
              <a:t> under </a:t>
            </a:r>
            <a:r>
              <a:rPr lang="en-US" sz="2400" dirty="0"/>
              <a:t>§453(b)-–any sale in which at least one payment is received after the close of the taxable year.</a:t>
            </a:r>
          </a:p>
          <a:p>
            <a:r>
              <a:rPr lang="en-US" dirty="0"/>
              <a:t>If no exception to the installment sales rules applies, Amy will recognize each year the following amount of gain with respect to each payment including the first payment):</a:t>
            </a:r>
          </a:p>
          <a:p>
            <a:pPr lvl="1"/>
            <a:r>
              <a:rPr lang="en-US" sz="2400" dirty="0"/>
              <a:t>Payment Received * (Gross Profit / Total Contract Price)</a:t>
            </a:r>
          </a:p>
          <a:p>
            <a:pPr lvl="1"/>
            <a:r>
              <a:rPr lang="en-US" sz="2400" dirty="0"/>
              <a:t>10K * (90K/100K) or 9K.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B2EEC2-2631-3257-01AD-57AF7212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of </a:t>
            </a:r>
            <a:r>
              <a:rPr lang="en-US" sz="2000" dirty="0"/>
              <a:t>§1001 and Installment Sales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34945-50C7-17B8-7D64-6B328B2D1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E3328-76D3-33FD-82DF-471AA604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ACB06F-429F-A15C-BAB7-8CC9D3D5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property that is destroyed in whole or in part, stolen, seized, requisitioned, condemned or sold under the threat or imminence of requisition or condemnation is </a:t>
            </a:r>
            <a:r>
              <a:rPr lang="en-US" sz="2800" b="1" dirty="0"/>
              <a:t>compulsorily or involuntarily converted into property </a:t>
            </a:r>
            <a:r>
              <a:rPr lang="en-US" sz="2800" b="1" u="sng" dirty="0"/>
              <a:t>similarly or related in service or use</a:t>
            </a:r>
            <a:r>
              <a:rPr lang="en-US" sz="2800" b="1" dirty="0"/>
              <a:t> to the converted property, no gain is recognized. </a:t>
            </a:r>
            <a:r>
              <a:rPr lang="en-US" sz="2800" dirty="0"/>
              <a:t>§1033(a)(1).</a:t>
            </a:r>
          </a:p>
          <a:p>
            <a:r>
              <a:rPr lang="en-US" sz="2800" dirty="0"/>
              <a:t>If the property is converted into money (or non similar property), gain is generally recognized. §1033(a)(2)</a:t>
            </a:r>
          </a:p>
          <a:p>
            <a:r>
              <a:rPr lang="en-US" sz="2800" dirty="0"/>
              <a:t> But if an </a:t>
            </a:r>
            <a:r>
              <a:rPr lang="en-US" sz="2800" i="1" dirty="0"/>
              <a:t>electing</a:t>
            </a:r>
            <a:r>
              <a:rPr lang="en-US" sz="2800" dirty="0"/>
              <a:t> TP purchases other property similar or related in service to the converted property</a:t>
            </a:r>
            <a:r>
              <a:rPr lang="en-US" sz="2800" b="1" dirty="0"/>
              <a:t>, gain is recognized only to the extent the AR on the conversion exceeds the cost of the other property. </a:t>
            </a:r>
            <a:r>
              <a:rPr lang="en-US" sz="2800" dirty="0"/>
              <a:t>§1033(a)(2)(A).</a:t>
            </a:r>
          </a:p>
          <a:p>
            <a:pPr lvl="1"/>
            <a:r>
              <a:rPr lang="en-US" sz="2400" dirty="0"/>
              <a:t>The TP has 2 years after the close of the year in which the conversion occurred to purchase the replacement property. §1033(a)(2)(B)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200AE6-A97B-9B53-C4F3-8DCDCD81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1033: Involuntary Conversions of BIG Property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62DC3-509F-38B7-4974-6B02730BD2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1929-9E43-9EEF-10CD-76D1F5FF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FAF6EF-E113-413A-BB2A-450E1C9C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basis of property</a:t>
            </a:r>
            <a:r>
              <a:rPr lang="en-US" sz="2800" dirty="0"/>
              <a:t> acquired as a result of compulsory/involuntary conversion has a basis</a:t>
            </a:r>
          </a:p>
          <a:p>
            <a:pPr lvl="1"/>
            <a:r>
              <a:rPr lang="en-US" sz="2400" b="1" dirty="0"/>
              <a:t>Equal</a:t>
            </a:r>
            <a:r>
              <a:rPr lang="en-US" sz="2400" dirty="0"/>
              <a:t> to the basis of the converted property (carryover basis)</a:t>
            </a:r>
          </a:p>
          <a:p>
            <a:pPr lvl="2"/>
            <a:r>
              <a:rPr lang="en-US" sz="2400" b="1" dirty="0"/>
              <a:t>Decreased by money received</a:t>
            </a:r>
            <a:r>
              <a:rPr lang="en-US" sz="2400" dirty="0"/>
              <a:t> </a:t>
            </a:r>
            <a:r>
              <a:rPr lang="en-US" sz="2400" b="1" dirty="0"/>
              <a:t>that is not expended to purchase similar use property</a:t>
            </a:r>
            <a:r>
              <a:rPr lang="en-US" sz="2400" dirty="0"/>
              <a:t>, and </a:t>
            </a:r>
          </a:p>
          <a:p>
            <a:pPr lvl="2"/>
            <a:r>
              <a:rPr lang="en-US" sz="2400" b="1" dirty="0"/>
              <a:t>Increased by the amount of gain or creased by the amount of loss recognized </a:t>
            </a:r>
            <a:r>
              <a:rPr lang="en-US" sz="2400" dirty="0"/>
              <a:t>by the TP. §1033(b)(1)(A) and (B).</a:t>
            </a:r>
          </a:p>
          <a:p>
            <a:pPr lvl="2"/>
            <a:endParaRPr lang="en-US" sz="2400" dirty="0"/>
          </a:p>
          <a:p>
            <a:r>
              <a:rPr lang="en-US" sz="2800" dirty="0"/>
              <a:t>For property purchased with money in which some gain is not recognized, the basis of the acquired property is the </a:t>
            </a:r>
            <a:r>
              <a:rPr lang="en-US" sz="2800" b="1" dirty="0"/>
              <a:t>cost basis decreased by any gain not recognized</a:t>
            </a:r>
            <a:r>
              <a:rPr lang="en-US" sz="2800" dirty="0"/>
              <a:t>. §1033(b)(2)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862A3D-68A6-39E9-AC3D-27795FFB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1033: Basis of Involuntary Conversions of BIG Property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99E1-894A-8C0D-61A5-743FA2568F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443D-BDF8-D2EC-CD4D-9CF4AAC9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Nonrecognition of Realized G/L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3358</TotalTime>
  <Words>1370</Words>
  <Application>Microsoft Macintosh PowerPoint</Application>
  <PresentationFormat>Widescreen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NSimSun</vt:lpstr>
      <vt:lpstr>__Open_Sans_22d393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Nonrecognition of Realized Gain or Loss</vt:lpstr>
      <vt:lpstr>Amount Realized, Realization, and Recognition</vt:lpstr>
      <vt:lpstr>Realization, Amount Realized, Recognition</vt:lpstr>
      <vt:lpstr>Accounting for G/L</vt:lpstr>
      <vt:lpstr>Inventory Sales</vt:lpstr>
      <vt:lpstr>Inventory Sales: FIFO and LIFO</vt:lpstr>
      <vt:lpstr>Timing of §1001 and Installment Sales </vt:lpstr>
      <vt:lpstr>Section 1033: Involuntary Conversions of BIG Property</vt:lpstr>
      <vt:lpstr>Section 1033: Basis of Involuntary Conversions of BIG Property</vt:lpstr>
      <vt:lpstr>Section 1031: Like-Kind Exchanges</vt:lpstr>
      <vt:lpstr>Section 1031: Like-Kind Exchanges</vt:lpstr>
      <vt:lpstr>Section 1031: Like-Kind Exchanges</vt:lpstr>
      <vt:lpstr>Section 1031: Like-Kind Exchanges</vt:lpstr>
      <vt:lpstr>Section 1031: Like-Kind Exchanges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2</cp:revision>
  <dcterms:created xsi:type="dcterms:W3CDTF">2025-02-20T00:58:49Z</dcterms:created>
  <dcterms:modified xsi:type="dcterms:W3CDTF">2025-03-02T16:22:14Z</dcterms:modified>
</cp:coreProperties>
</file>