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95" r:id="rId2"/>
    <p:sldId id="256" r:id="rId3"/>
    <p:sldId id="296" r:id="rId4"/>
    <p:sldId id="297" r:id="rId5"/>
    <p:sldId id="282" r:id="rId6"/>
    <p:sldId id="298" r:id="rId7"/>
    <p:sldId id="299" r:id="rId8"/>
    <p:sldId id="261" r:id="rId9"/>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984FD-53DD-E048-9798-A2DEA56ECED9}" v="195" dt="2024-12-25T15:36:34.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4"/>
    <p:restoredTop sz="96158"/>
  </p:normalViewPr>
  <p:slideViewPr>
    <p:cSldViewPr snapToGrid="0" snapToObjects="1">
      <p:cViewPr varScale="1">
        <p:scale>
          <a:sx n="99" d="100"/>
          <a:sy n="99" d="100"/>
        </p:scale>
        <p:origin x="208" y="1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D9984FD-53DD-E048-9798-A2DEA56ECED9}"/>
    <pc:docChg chg="undo redo custSel addSld delSld modSld modMainMaster">
      <pc:chgData name="Jeffrey M. Colon" userId="615143b1-cdee-493d-9a9d-1565ce8666d9" providerId="ADAL" clId="{4D9984FD-53DD-E048-9798-A2DEA56ECED9}" dt="2024-12-25T15:36:34.235" v="547" actId="20577"/>
      <pc:docMkLst>
        <pc:docMk/>
      </pc:docMkLst>
      <pc:sldChg chg="addSp delSp modSp mod">
        <pc:chgData name="Jeffrey M. Colon" userId="615143b1-cdee-493d-9a9d-1565ce8666d9" providerId="ADAL" clId="{4D9984FD-53DD-E048-9798-A2DEA56ECED9}" dt="2024-12-25T13:48:10.372" v="220" actId="20577"/>
        <pc:sldMkLst>
          <pc:docMk/>
          <pc:sldMk cId="231222038" sldId="256"/>
        </pc:sldMkLst>
        <pc:spChg chg="mod">
          <ac:chgData name="Jeffrey M. Colon" userId="615143b1-cdee-493d-9a9d-1565ce8666d9" providerId="ADAL" clId="{4D9984FD-53DD-E048-9798-A2DEA56ECED9}" dt="2024-12-25T13:45:41.948" v="91" actId="20577"/>
          <ac:spMkLst>
            <pc:docMk/>
            <pc:sldMk cId="231222038" sldId="256"/>
            <ac:spMk id="4" creationId="{00000000-0000-0000-0000-000000000000}"/>
          </ac:spMkLst>
        </pc:spChg>
        <pc:spChg chg="mod">
          <ac:chgData name="Jeffrey M. Colon" userId="615143b1-cdee-493d-9a9d-1565ce8666d9" providerId="ADAL" clId="{4D9984FD-53DD-E048-9798-A2DEA56ECED9}" dt="2024-12-25T13:48:10.372" v="220" actId="20577"/>
          <ac:spMkLst>
            <pc:docMk/>
            <pc:sldMk cId="231222038" sldId="256"/>
            <ac:spMk id="5" creationId="{00000000-0000-0000-0000-000000000000}"/>
          </ac:spMkLst>
        </pc:spChg>
        <pc:spChg chg="add del mod">
          <ac:chgData name="Jeffrey M. Colon" userId="615143b1-cdee-493d-9a9d-1565ce8666d9" providerId="ADAL" clId="{4D9984FD-53DD-E048-9798-A2DEA56ECED9}" dt="2024-12-25T13:42:12.811" v="2"/>
          <ac:spMkLst>
            <pc:docMk/>
            <pc:sldMk cId="231222038" sldId="256"/>
            <ac:spMk id="6" creationId="{F07E8BB7-D79A-721E-949B-185EEE4D6FD5}"/>
          </ac:spMkLst>
        </pc:spChg>
      </pc:sldChg>
      <pc:sldChg chg="new del">
        <pc:chgData name="Jeffrey M. Colon" userId="615143b1-cdee-493d-9a9d-1565ce8666d9" providerId="ADAL" clId="{4D9984FD-53DD-E048-9798-A2DEA56ECED9}" dt="2024-12-25T13:49:14.895" v="221" actId="2696"/>
        <pc:sldMkLst>
          <pc:docMk/>
          <pc:sldMk cId="2910750506" sldId="257"/>
        </pc:sldMkLst>
      </pc:sldChg>
      <pc:sldChg chg="modSp add mod modAnim">
        <pc:chgData name="Jeffrey M. Colon" userId="615143b1-cdee-493d-9a9d-1565ce8666d9" providerId="ADAL" clId="{4D9984FD-53DD-E048-9798-A2DEA56ECED9}" dt="2024-12-25T15:36:34.235" v="547" actId="20577"/>
        <pc:sldMkLst>
          <pc:docMk/>
          <pc:sldMk cId="0" sldId="261"/>
        </pc:sldMkLst>
        <pc:spChg chg="mod">
          <ac:chgData name="Jeffrey M. Colon" userId="615143b1-cdee-493d-9a9d-1565ce8666d9" providerId="ADAL" clId="{4D9984FD-53DD-E048-9798-A2DEA56ECED9}" dt="2024-12-25T15:36:34.235" v="547" actId="20577"/>
          <ac:spMkLst>
            <pc:docMk/>
            <pc:sldMk cId="0" sldId="261"/>
            <ac:spMk id="8195" creationId="{00000000-0000-0000-0000-000000000000}"/>
          </ac:spMkLst>
        </pc:spChg>
        <pc:spChg chg="mod">
          <ac:chgData name="Jeffrey M. Colon" userId="615143b1-cdee-493d-9a9d-1565ce8666d9" providerId="ADAL" clId="{4D9984FD-53DD-E048-9798-A2DEA56ECED9}" dt="2024-12-25T15:04:40.455" v="531" actId="6549"/>
          <ac:spMkLst>
            <pc:docMk/>
            <pc:sldMk cId="0" sldId="261"/>
            <ac:spMk id="12292" creationId="{00000000-0000-0000-0000-000000000000}"/>
          </ac:spMkLst>
        </pc:spChg>
      </pc:sldChg>
      <pc:sldChg chg="modSp add mod">
        <pc:chgData name="Jeffrey M. Colon" userId="615143b1-cdee-493d-9a9d-1565ce8666d9" providerId="ADAL" clId="{4D9984FD-53DD-E048-9798-A2DEA56ECED9}" dt="2024-12-25T13:53:26.439" v="286" actId="14100"/>
        <pc:sldMkLst>
          <pc:docMk/>
          <pc:sldMk cId="76669463" sldId="282"/>
        </pc:sldMkLst>
        <pc:spChg chg="mod">
          <ac:chgData name="Jeffrey M. Colon" userId="615143b1-cdee-493d-9a9d-1565ce8666d9" providerId="ADAL" clId="{4D9984FD-53DD-E048-9798-A2DEA56ECED9}" dt="2024-12-25T13:52:24.232" v="278" actId="403"/>
          <ac:spMkLst>
            <pc:docMk/>
            <pc:sldMk cId="76669463" sldId="282"/>
            <ac:spMk id="22530" creationId="{00000000-0000-0000-0000-000000000000}"/>
          </ac:spMkLst>
        </pc:spChg>
        <pc:cxnChg chg="mod">
          <ac:chgData name="Jeffrey M. Colon" userId="615143b1-cdee-493d-9a9d-1565ce8666d9" providerId="ADAL" clId="{4D9984FD-53DD-E048-9798-A2DEA56ECED9}" dt="2024-12-25T13:53:03.426" v="284" actId="14100"/>
          <ac:cxnSpMkLst>
            <pc:docMk/>
            <pc:sldMk cId="76669463" sldId="282"/>
            <ac:cxnSpMk id="5" creationId="{F8651682-8080-034A-9BA3-38D1A1F8F20F}"/>
          </ac:cxnSpMkLst>
        </pc:cxnChg>
        <pc:cxnChg chg="mod">
          <ac:chgData name="Jeffrey M. Colon" userId="615143b1-cdee-493d-9a9d-1565ce8666d9" providerId="ADAL" clId="{4D9984FD-53DD-E048-9798-A2DEA56ECED9}" dt="2024-12-25T13:52:36.758" v="280" actId="14100"/>
          <ac:cxnSpMkLst>
            <pc:docMk/>
            <pc:sldMk cId="76669463" sldId="282"/>
            <ac:cxnSpMk id="6" creationId="{5D69D997-460F-044F-8A97-9E6F9B2F805F}"/>
          </ac:cxnSpMkLst>
        </pc:cxnChg>
        <pc:cxnChg chg="mod">
          <ac:chgData name="Jeffrey M. Colon" userId="615143b1-cdee-493d-9a9d-1565ce8666d9" providerId="ADAL" clId="{4D9984FD-53DD-E048-9798-A2DEA56ECED9}" dt="2024-12-25T13:53:26.439" v="286" actId="14100"/>
          <ac:cxnSpMkLst>
            <pc:docMk/>
            <pc:sldMk cId="76669463" sldId="282"/>
            <ac:cxnSpMk id="9" creationId="{5B18BF90-2E42-CB40-83E5-78D1141A0A25}"/>
          </ac:cxnSpMkLst>
        </pc:cxnChg>
        <pc:cxnChg chg="mod">
          <ac:chgData name="Jeffrey M. Colon" userId="615143b1-cdee-493d-9a9d-1565ce8666d9" providerId="ADAL" clId="{4D9984FD-53DD-E048-9798-A2DEA56ECED9}" dt="2024-12-25T13:52:54.943" v="282" actId="14100"/>
          <ac:cxnSpMkLst>
            <pc:docMk/>
            <pc:sldMk cId="76669463" sldId="282"/>
            <ac:cxnSpMk id="12" creationId="{F987F278-EE4C-D345-A5A9-88D2BC213E4B}"/>
          </ac:cxnSpMkLst>
        </pc:cxnChg>
      </pc:sldChg>
      <pc:sldChg chg="modSp add mod">
        <pc:chgData name="Jeffrey M. Colon" userId="615143b1-cdee-493d-9a9d-1565ce8666d9" providerId="ADAL" clId="{4D9984FD-53DD-E048-9798-A2DEA56ECED9}" dt="2024-12-25T13:44:26.285" v="68" actId="20577"/>
        <pc:sldMkLst>
          <pc:docMk/>
          <pc:sldMk cId="123558849" sldId="295"/>
        </pc:sldMkLst>
        <pc:spChg chg="mod">
          <ac:chgData name="Jeffrey M. Colon" userId="615143b1-cdee-493d-9a9d-1565ce8666d9" providerId="ADAL" clId="{4D9984FD-53DD-E048-9798-A2DEA56ECED9}" dt="2024-12-25T13:44:19.337" v="60" actId="20577"/>
          <ac:spMkLst>
            <pc:docMk/>
            <pc:sldMk cId="123558849" sldId="295"/>
            <ac:spMk id="2" creationId="{00000000-0000-0000-0000-000000000000}"/>
          </ac:spMkLst>
        </pc:spChg>
        <pc:spChg chg="mod">
          <ac:chgData name="Jeffrey M. Colon" userId="615143b1-cdee-493d-9a9d-1565ce8666d9" providerId="ADAL" clId="{4D9984FD-53DD-E048-9798-A2DEA56ECED9}" dt="2024-12-25T13:44:26.285" v="68" actId="20577"/>
          <ac:spMkLst>
            <pc:docMk/>
            <pc:sldMk cId="123558849" sldId="295"/>
            <ac:spMk id="3" creationId="{00000000-0000-0000-0000-000000000000}"/>
          </ac:spMkLst>
        </pc:spChg>
      </pc:sldChg>
      <pc:sldChg chg="modSp new mod">
        <pc:chgData name="Jeffrey M. Colon" userId="615143b1-cdee-493d-9a9d-1565ce8666d9" providerId="ADAL" clId="{4D9984FD-53DD-E048-9798-A2DEA56ECED9}" dt="2024-12-25T13:49:35.568" v="241" actId="403"/>
        <pc:sldMkLst>
          <pc:docMk/>
          <pc:sldMk cId="579957777" sldId="296"/>
        </pc:sldMkLst>
        <pc:spChg chg="mod">
          <ac:chgData name="Jeffrey M. Colon" userId="615143b1-cdee-493d-9a9d-1565ce8666d9" providerId="ADAL" clId="{4D9984FD-53DD-E048-9798-A2DEA56ECED9}" dt="2024-12-25T13:49:35.568" v="241" actId="403"/>
          <ac:spMkLst>
            <pc:docMk/>
            <pc:sldMk cId="579957777" sldId="296"/>
            <ac:spMk id="2" creationId="{97D4533D-3FBC-5BEF-6432-163CB51F243B}"/>
          </ac:spMkLst>
        </pc:spChg>
        <pc:spChg chg="mod">
          <ac:chgData name="Jeffrey M. Colon" userId="615143b1-cdee-493d-9a9d-1565ce8666d9" providerId="ADAL" clId="{4D9984FD-53DD-E048-9798-A2DEA56ECED9}" dt="2024-12-25T13:49:25.376" v="239" actId="20577"/>
          <ac:spMkLst>
            <pc:docMk/>
            <pc:sldMk cId="579957777" sldId="296"/>
            <ac:spMk id="3" creationId="{C744B4CC-B278-B784-81DB-A1C0AFC5D41D}"/>
          </ac:spMkLst>
        </pc:spChg>
      </pc:sldChg>
      <pc:sldChg chg="addSp delSp modSp new mod modAnim">
        <pc:chgData name="Jeffrey M. Colon" userId="615143b1-cdee-493d-9a9d-1565ce8666d9" providerId="ADAL" clId="{4D9984FD-53DD-E048-9798-A2DEA56ECED9}" dt="2024-12-25T13:51:52.061" v="276" actId="478"/>
        <pc:sldMkLst>
          <pc:docMk/>
          <pc:sldMk cId="2147125378" sldId="297"/>
        </pc:sldMkLst>
        <pc:spChg chg="del">
          <ac:chgData name="Jeffrey M. Colon" userId="615143b1-cdee-493d-9a9d-1565ce8666d9" providerId="ADAL" clId="{4D9984FD-53DD-E048-9798-A2DEA56ECED9}" dt="2024-12-25T13:49:57.941" v="243" actId="478"/>
          <ac:spMkLst>
            <pc:docMk/>
            <pc:sldMk cId="2147125378" sldId="297"/>
            <ac:spMk id="2" creationId="{58D44BE1-4E1B-4022-824B-70E60F4AB621}"/>
          </ac:spMkLst>
        </pc:spChg>
        <pc:spChg chg="mod">
          <ac:chgData name="Jeffrey M. Colon" userId="615143b1-cdee-493d-9a9d-1565ce8666d9" providerId="ADAL" clId="{4D9984FD-53DD-E048-9798-A2DEA56ECED9}" dt="2024-12-25T13:50:38.849" v="264" actId="20577"/>
          <ac:spMkLst>
            <pc:docMk/>
            <pc:sldMk cId="2147125378" sldId="297"/>
            <ac:spMk id="3" creationId="{224DDB84-B3F8-6348-C623-C721716F7172}"/>
          </ac:spMkLst>
        </pc:spChg>
        <pc:spChg chg="add mod">
          <ac:chgData name="Jeffrey M. Colon" userId="615143b1-cdee-493d-9a9d-1565ce8666d9" providerId="ADAL" clId="{4D9984FD-53DD-E048-9798-A2DEA56ECED9}" dt="2024-12-25T13:51:20.631" v="274" actId="14100"/>
          <ac:spMkLst>
            <pc:docMk/>
            <pc:sldMk cId="2147125378" sldId="297"/>
            <ac:spMk id="6" creationId="{11E96A6B-10AC-EB0B-F91E-CBC7F4C51A73}"/>
          </ac:spMkLst>
        </pc:spChg>
        <pc:spChg chg="add mod">
          <ac:chgData name="Jeffrey M. Colon" userId="615143b1-cdee-493d-9a9d-1565ce8666d9" providerId="ADAL" clId="{4D9984FD-53DD-E048-9798-A2DEA56ECED9}" dt="2024-12-25T13:51:20.631" v="274" actId="14100"/>
          <ac:spMkLst>
            <pc:docMk/>
            <pc:sldMk cId="2147125378" sldId="297"/>
            <ac:spMk id="7" creationId="{9881F5D0-AE32-DFE8-13D6-05BB755EFFE9}"/>
          </ac:spMkLst>
        </pc:spChg>
        <pc:spChg chg="add mod">
          <ac:chgData name="Jeffrey M. Colon" userId="615143b1-cdee-493d-9a9d-1565ce8666d9" providerId="ADAL" clId="{4D9984FD-53DD-E048-9798-A2DEA56ECED9}" dt="2024-12-25T13:51:20.631" v="274" actId="14100"/>
          <ac:spMkLst>
            <pc:docMk/>
            <pc:sldMk cId="2147125378" sldId="297"/>
            <ac:spMk id="8" creationId="{9D084291-8D8B-EDDA-BE54-28D936AEE51E}"/>
          </ac:spMkLst>
        </pc:spChg>
        <pc:spChg chg="add mod">
          <ac:chgData name="Jeffrey M. Colon" userId="615143b1-cdee-493d-9a9d-1565ce8666d9" providerId="ADAL" clId="{4D9984FD-53DD-E048-9798-A2DEA56ECED9}" dt="2024-12-25T13:51:20.631" v="274" actId="14100"/>
          <ac:spMkLst>
            <pc:docMk/>
            <pc:sldMk cId="2147125378" sldId="297"/>
            <ac:spMk id="9" creationId="{65F86D82-9968-3CBE-D359-28D5D58CBD03}"/>
          </ac:spMkLst>
        </pc:spChg>
        <pc:spChg chg="add mod">
          <ac:chgData name="Jeffrey M. Colon" userId="615143b1-cdee-493d-9a9d-1565ce8666d9" providerId="ADAL" clId="{4D9984FD-53DD-E048-9798-A2DEA56ECED9}" dt="2024-12-25T13:50:53.228" v="266" actId="14100"/>
          <ac:spMkLst>
            <pc:docMk/>
            <pc:sldMk cId="2147125378" sldId="297"/>
            <ac:spMk id="10" creationId="{8EE7D859-7BB0-2E77-FA97-33EAE6688515}"/>
          </ac:spMkLst>
        </pc:spChg>
        <pc:spChg chg="add mod">
          <ac:chgData name="Jeffrey M. Colon" userId="615143b1-cdee-493d-9a9d-1565ce8666d9" providerId="ADAL" clId="{4D9984FD-53DD-E048-9798-A2DEA56ECED9}" dt="2024-12-25T13:50:53.228" v="266" actId="14100"/>
          <ac:spMkLst>
            <pc:docMk/>
            <pc:sldMk cId="2147125378" sldId="297"/>
            <ac:spMk id="11" creationId="{6ADD2917-F518-589A-1D30-1D5F5FFDC71D}"/>
          </ac:spMkLst>
        </pc:spChg>
        <pc:spChg chg="add del mod">
          <ac:chgData name="Jeffrey M. Colon" userId="615143b1-cdee-493d-9a9d-1565ce8666d9" providerId="ADAL" clId="{4D9984FD-53DD-E048-9798-A2DEA56ECED9}" dt="2024-12-25T13:51:20.631" v="274" actId="14100"/>
          <ac:spMkLst>
            <pc:docMk/>
            <pc:sldMk cId="2147125378" sldId="297"/>
            <ac:spMk id="12" creationId="{3E551BF3-F9B2-5E66-F7DD-FE906F0EB384}"/>
          </ac:spMkLst>
        </pc:spChg>
        <pc:spChg chg="add mod">
          <ac:chgData name="Jeffrey M. Colon" userId="615143b1-cdee-493d-9a9d-1565ce8666d9" providerId="ADAL" clId="{4D9984FD-53DD-E048-9798-A2DEA56ECED9}" dt="2024-12-25T13:51:20.631" v="274" actId="14100"/>
          <ac:spMkLst>
            <pc:docMk/>
            <pc:sldMk cId="2147125378" sldId="297"/>
            <ac:spMk id="13" creationId="{0079A783-8A8F-5400-14E9-2AD3AD38A32F}"/>
          </ac:spMkLst>
        </pc:spChg>
        <pc:spChg chg="add mod">
          <ac:chgData name="Jeffrey M. Colon" userId="615143b1-cdee-493d-9a9d-1565ce8666d9" providerId="ADAL" clId="{4D9984FD-53DD-E048-9798-A2DEA56ECED9}" dt="2024-12-25T13:51:20.631" v="274" actId="14100"/>
          <ac:spMkLst>
            <pc:docMk/>
            <pc:sldMk cId="2147125378" sldId="297"/>
            <ac:spMk id="18" creationId="{AB0C2EC4-5E10-415A-6D3B-AFF1A62156E7}"/>
          </ac:spMkLst>
        </pc:spChg>
        <pc:spChg chg="add mod">
          <ac:chgData name="Jeffrey M. Colon" userId="615143b1-cdee-493d-9a9d-1565ce8666d9" providerId="ADAL" clId="{4D9984FD-53DD-E048-9798-A2DEA56ECED9}" dt="2024-12-25T13:51:20.631" v="274" actId="14100"/>
          <ac:spMkLst>
            <pc:docMk/>
            <pc:sldMk cId="2147125378" sldId="297"/>
            <ac:spMk id="21" creationId="{861E1A35-4ED1-8D28-FC7B-CB794E22E7DC}"/>
          </ac:spMkLst>
        </pc:spChg>
        <pc:spChg chg="add mod">
          <ac:chgData name="Jeffrey M. Colon" userId="615143b1-cdee-493d-9a9d-1565ce8666d9" providerId="ADAL" clId="{4D9984FD-53DD-E048-9798-A2DEA56ECED9}" dt="2024-12-25T13:51:18.532" v="272" actId="571"/>
          <ac:spMkLst>
            <pc:docMk/>
            <pc:sldMk cId="2147125378" sldId="297"/>
            <ac:spMk id="24" creationId="{22555423-8F0E-3E36-D93D-FE6F77D4AA8B}"/>
          </ac:spMkLst>
        </pc:spChg>
        <pc:spChg chg="add del mod">
          <ac:chgData name="Jeffrey M. Colon" userId="615143b1-cdee-493d-9a9d-1565ce8666d9" providerId="ADAL" clId="{4D9984FD-53DD-E048-9798-A2DEA56ECED9}" dt="2024-12-25T13:51:52.061" v="276" actId="478"/>
          <ac:spMkLst>
            <pc:docMk/>
            <pc:sldMk cId="2147125378" sldId="297"/>
            <ac:spMk id="27" creationId="{4DFD190D-ADA6-25E7-68B7-50E3182F1972}"/>
          </ac:spMkLst>
        </pc:spChg>
        <pc:cxnChg chg="mod">
          <ac:chgData name="Jeffrey M. Colon" userId="615143b1-cdee-493d-9a9d-1565ce8666d9" providerId="ADAL" clId="{4D9984FD-53DD-E048-9798-A2DEA56ECED9}" dt="2024-12-25T13:51:16.547" v="270" actId="14100"/>
          <ac:cxnSpMkLst>
            <pc:docMk/>
            <pc:sldMk cId="2147125378" sldId="297"/>
            <ac:cxnSpMk id="14" creationId="{A3AA4765-70F0-C6AA-0261-E881D34F4B1F}"/>
          </ac:cxnSpMkLst>
        </pc:cxnChg>
        <pc:cxnChg chg="mod">
          <ac:chgData name="Jeffrey M. Colon" userId="615143b1-cdee-493d-9a9d-1565ce8666d9" providerId="ADAL" clId="{4D9984FD-53DD-E048-9798-A2DEA56ECED9}" dt="2024-12-25T13:51:20.631" v="274" actId="14100"/>
          <ac:cxnSpMkLst>
            <pc:docMk/>
            <pc:sldMk cId="2147125378" sldId="297"/>
            <ac:cxnSpMk id="19" creationId="{ABE02DC4-D8B0-2C4C-C225-A72F7E38B411}"/>
          </ac:cxnSpMkLst>
        </pc:cxnChg>
        <pc:cxnChg chg="mod">
          <ac:chgData name="Jeffrey M. Colon" userId="615143b1-cdee-493d-9a9d-1565ce8666d9" providerId="ADAL" clId="{4D9984FD-53DD-E048-9798-A2DEA56ECED9}" dt="2024-12-25T13:51:20.631" v="274" actId="14100"/>
          <ac:cxnSpMkLst>
            <pc:docMk/>
            <pc:sldMk cId="2147125378" sldId="297"/>
            <ac:cxnSpMk id="20" creationId="{3177547C-2B1E-D3B9-CF03-C3F263C953DB}"/>
          </ac:cxnSpMkLst>
        </pc:cxnChg>
      </pc:sldChg>
      <pc:sldChg chg="modSp add mod">
        <pc:chgData name="Jeffrey M. Colon" userId="615143b1-cdee-493d-9a9d-1565ce8666d9" providerId="ADAL" clId="{4D9984FD-53DD-E048-9798-A2DEA56ECED9}" dt="2024-12-25T13:55:17.524" v="295" actId="403"/>
        <pc:sldMkLst>
          <pc:docMk/>
          <pc:sldMk cId="1405117730" sldId="298"/>
        </pc:sldMkLst>
        <pc:spChg chg="mod">
          <ac:chgData name="Jeffrey M. Colon" userId="615143b1-cdee-493d-9a9d-1565ce8666d9" providerId="ADAL" clId="{4D9984FD-53DD-E048-9798-A2DEA56ECED9}" dt="2024-12-25T13:55:17.524" v="295" actId="403"/>
          <ac:spMkLst>
            <pc:docMk/>
            <pc:sldMk cId="1405117730" sldId="298"/>
            <ac:spMk id="6146" creationId="{00000000-0000-0000-0000-000000000000}"/>
          </ac:spMkLst>
        </pc:spChg>
        <pc:spChg chg="mod">
          <ac:chgData name="Jeffrey M. Colon" userId="615143b1-cdee-493d-9a9d-1565ce8666d9" providerId="ADAL" clId="{4D9984FD-53DD-E048-9798-A2DEA56ECED9}" dt="2024-12-25T13:54:09.308" v="290" actId="14100"/>
          <ac:spMkLst>
            <pc:docMk/>
            <pc:sldMk cId="1405117730" sldId="298"/>
            <ac:spMk id="6148"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49"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50"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51"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75"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79"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0"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4"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5"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23561" creationId="{00000000-0000-0000-0000-000000000000}"/>
          </ac:spMkLst>
        </pc:spChg>
        <pc:cxnChg chg="mod">
          <ac:chgData name="Jeffrey M. Colon" userId="615143b1-cdee-493d-9a9d-1565ce8666d9" providerId="ADAL" clId="{4D9984FD-53DD-E048-9798-A2DEA56ECED9}" dt="2024-12-25T13:54:09.308" v="290" actId="14100"/>
          <ac:cxnSpMkLst>
            <pc:docMk/>
            <pc:sldMk cId="1405117730" sldId="298"/>
            <ac:cxnSpMk id="6186" creationId="{00000000-0000-0000-0000-000000000000}"/>
          </ac:cxnSpMkLst>
        </pc:cxnChg>
        <pc:cxnChg chg="mod">
          <ac:chgData name="Jeffrey M. Colon" userId="615143b1-cdee-493d-9a9d-1565ce8666d9" providerId="ADAL" clId="{4D9984FD-53DD-E048-9798-A2DEA56ECED9}" dt="2024-12-25T13:54:21.508" v="292" actId="1076"/>
          <ac:cxnSpMkLst>
            <pc:docMk/>
            <pc:sldMk cId="1405117730" sldId="298"/>
            <ac:cxnSpMk id="6190" creationId="{00000000-0000-0000-0000-000000000000}"/>
          </ac:cxnSpMkLst>
        </pc:cxnChg>
      </pc:sldChg>
      <pc:sldChg chg="modSp add mod">
        <pc:chgData name="Jeffrey M. Colon" userId="615143b1-cdee-493d-9a9d-1565ce8666d9" providerId="ADAL" clId="{4D9984FD-53DD-E048-9798-A2DEA56ECED9}" dt="2024-12-25T13:59:17.093" v="305" actId="255"/>
        <pc:sldMkLst>
          <pc:docMk/>
          <pc:sldMk cId="2127161129" sldId="299"/>
        </pc:sldMkLst>
        <pc:spChg chg="mod">
          <ac:chgData name="Jeffrey M. Colon" userId="615143b1-cdee-493d-9a9d-1565ce8666d9" providerId="ADAL" clId="{4D9984FD-53DD-E048-9798-A2DEA56ECED9}" dt="2024-12-25T13:58:36.892" v="299" actId="255"/>
          <ac:spMkLst>
            <pc:docMk/>
            <pc:sldMk cId="2127161129" sldId="299"/>
            <ac:spMk id="7170" creationId="{00000000-0000-0000-0000-000000000000}"/>
          </ac:spMkLst>
        </pc:spChg>
        <pc:spChg chg="mod">
          <ac:chgData name="Jeffrey M. Colon" userId="615143b1-cdee-493d-9a9d-1565ce8666d9" providerId="ADAL" clId="{4D9984FD-53DD-E048-9798-A2DEA56ECED9}" dt="2024-12-25T13:59:17.093" v="305" actId="255"/>
          <ac:spMkLst>
            <pc:docMk/>
            <pc:sldMk cId="2127161129" sldId="299"/>
            <ac:spMk id="26625" creationId="{00000000-0000-0000-0000-000000000000}"/>
          </ac:spMkLst>
        </pc:spChg>
      </pc:sldChg>
      <pc:sldMasterChg chg="modSp">
        <pc:chgData name="Jeffrey M. Colon" userId="615143b1-cdee-493d-9a9d-1565ce8666d9" providerId="ADAL" clId="{4D9984FD-53DD-E048-9798-A2DEA56ECED9}" dt="2024-12-25T13:42:26.915" v="4" actId="403"/>
        <pc:sldMasterMkLst>
          <pc:docMk/>
          <pc:sldMasterMk cId="371776349" sldId="2147483660"/>
        </pc:sldMasterMkLst>
        <pc:spChg chg="mod">
          <ac:chgData name="Jeffrey M. Colon" userId="615143b1-cdee-493d-9a9d-1565ce8666d9" providerId="ADAL" clId="{4D9984FD-53DD-E048-9798-A2DEA56ECED9}" dt="2024-12-25T13:42:26.915" v="4" actId="403"/>
          <ac:spMkLst>
            <pc:docMk/>
            <pc:sldMasterMk cId="371776349" sldId="2147483660"/>
            <ac:spMk id="13" creationId="{00000000-0000-0000-0000-000000000000}"/>
          </ac:spMkLst>
        </pc:spChg>
      </pc:sldMasterChg>
    </pc:docChg>
  </pc:docChgLst>
  <pc:docChgLst>
    <pc:chgData name="Colon, Jeffrey M." userId="615143b1-cdee-493d-9a9d-1565ce8666d9" providerId="ADAL" clId="{4D9984FD-53DD-E048-9798-A2DEA56ECED9}"/>
    <pc:docChg chg="modSld modMainMaster">
      <pc:chgData name="Colon, Jeffrey M." userId="615143b1-cdee-493d-9a9d-1565ce8666d9" providerId="ADAL" clId="{4D9984FD-53DD-E048-9798-A2DEA56ECED9}" dt="2024-12-20T13:50:36.932" v="1" actId="6549"/>
      <pc:docMkLst>
        <pc:docMk/>
      </pc:docMkLst>
      <pc:sldChg chg="modSp mod">
        <pc:chgData name="Colon, Jeffrey M." userId="615143b1-cdee-493d-9a9d-1565ce8666d9" providerId="ADAL" clId="{4D9984FD-53DD-E048-9798-A2DEA56ECED9}" dt="2024-12-18T21:59:07.673" v="0" actId="6549"/>
        <pc:sldMkLst>
          <pc:docMk/>
          <pc:sldMk cId="231222038" sldId="256"/>
        </pc:sldMkLst>
        <pc:spChg chg="mod">
          <ac:chgData name="Colon, Jeffrey M." userId="615143b1-cdee-493d-9a9d-1565ce8666d9" providerId="ADAL" clId="{4D9984FD-53DD-E048-9798-A2DEA56ECED9}" dt="2024-12-18T21:59:07.673" v="0" actId="6549"/>
          <ac:spMkLst>
            <pc:docMk/>
            <pc:sldMk cId="231222038" sldId="256"/>
            <ac:spMk id="5" creationId="{00000000-0000-0000-0000-000000000000}"/>
          </ac:spMkLst>
        </pc:spChg>
      </pc:sldChg>
      <pc:sldMasterChg chg="modSp mod">
        <pc:chgData name="Colon, Jeffrey M." userId="615143b1-cdee-493d-9a9d-1565ce8666d9" providerId="ADAL" clId="{4D9984FD-53DD-E048-9798-A2DEA56ECED9}" dt="2024-12-20T13:50:36.932" v="1" actId="6549"/>
        <pc:sldMasterMkLst>
          <pc:docMk/>
          <pc:sldMasterMk cId="371776349" sldId="2147483660"/>
        </pc:sldMasterMkLst>
        <pc:spChg chg="mod">
          <ac:chgData name="Colon, Jeffrey M." userId="615143b1-cdee-493d-9a9d-1565ce8666d9" providerId="ADAL" clId="{4D9984FD-53DD-E048-9798-A2DEA56ECED9}" dt="2024-12-20T13:50:36.932" v="1" actId="6549"/>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12/25/24</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8</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dirty="0"/>
              <a:t>Introduction</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FIT_Intro_2025</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Fed-Income-Ta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axnotes.com/resear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Introduction</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l"/>
            <a:r>
              <a:rPr lang="en-US" sz="2400" dirty="0"/>
              <a:t>Class web page: </a:t>
            </a:r>
            <a:r>
              <a:rPr lang="en-US" dirty="0">
                <a:hlinkClick r:id="rId3"/>
              </a:rPr>
              <a:t>https://jmc877.github.io/Fed-Income-Tax/</a:t>
            </a:r>
            <a:endParaRPr lang="en-US" dirty="0"/>
          </a:p>
          <a:p>
            <a:r>
              <a:rPr lang="en-US" sz="2400" dirty="0"/>
              <a:t>Textbook &amp; Code</a:t>
            </a:r>
          </a:p>
          <a:p>
            <a:pPr lvl="1"/>
            <a:r>
              <a:rPr lang="en-US" sz="1800" dirty="0"/>
              <a:t>Geier, </a:t>
            </a:r>
            <a:r>
              <a:rPr lang="en-US" sz="1800" i="1" dirty="0"/>
              <a:t>U.S. Federal Income Taxation of Individuals </a:t>
            </a:r>
            <a:r>
              <a:rPr lang="en-US" sz="1800" dirty="0"/>
              <a:t>(2023)</a:t>
            </a:r>
          </a:p>
          <a:p>
            <a:pPr lvl="1"/>
            <a:r>
              <a:rPr lang="en-US" sz="1800" dirty="0"/>
              <a:t>Code &amp; Regs</a:t>
            </a:r>
          </a:p>
          <a:p>
            <a:pPr lvl="2"/>
            <a:r>
              <a:rPr lang="en-US" sz="1800" dirty="0"/>
              <a:t>I like </a:t>
            </a:r>
            <a:r>
              <a:rPr lang="en-US" sz="1800" i="1" dirty="0"/>
              <a:t>CCH, Selected Sections 2024-2025</a:t>
            </a:r>
            <a:r>
              <a:rPr lang="en-US" sz="1800" dirty="0"/>
              <a:t>, but West or Foundation are also good.  </a:t>
            </a:r>
          </a:p>
          <a:p>
            <a:pPr lvl="2"/>
            <a:r>
              <a:rPr lang="en-US" sz="1800" dirty="0"/>
              <a:t>Any relatively recent version (2 years old) is fine</a:t>
            </a:r>
          </a:p>
          <a:p>
            <a:pPr lvl="2"/>
            <a:r>
              <a:rPr lang="en-US" sz="1800" dirty="0"/>
              <a:t>Fantastic free database of federal tax materials:  </a:t>
            </a:r>
            <a:r>
              <a:rPr lang="en-US" sz="1800" dirty="0">
                <a:hlinkClick r:id="rId4"/>
              </a:rPr>
              <a:t>Tax Analysts </a:t>
            </a:r>
            <a:endParaRPr lang="en-US" sz="1800" dirty="0"/>
          </a:p>
          <a:p>
            <a:r>
              <a:rPr lang="en-US" sz="2400" dirty="0"/>
              <a:t>Exam: </a:t>
            </a:r>
          </a:p>
          <a:p>
            <a:pPr lvl="1"/>
            <a:r>
              <a:rPr lang="en-US" sz="2100" dirty="0"/>
              <a:t>Yes</a:t>
            </a:r>
          </a:p>
          <a:p>
            <a:pPr lvl="1"/>
            <a:r>
              <a:rPr lang="en-US" sz="2100" dirty="0"/>
              <a:t>Type = MC/Short Answer</a:t>
            </a:r>
          </a:p>
          <a:p>
            <a:r>
              <a:rPr lang="en-US" sz="2400" dirty="0"/>
              <a:t>Recording: Yes, but: </a:t>
            </a:r>
            <a:r>
              <a:rPr lang="en-US" sz="2400" b="1" i="1" dirty="0"/>
              <a:t>a</a:t>
            </a:r>
            <a:r>
              <a:rPr lang="en-US" sz="2400" b="1" i="1" dirty="0">
                <a:ea typeface="ＭＳ Ｐゴシック" charset="0"/>
              </a:rPr>
              <a:t>ll class recordings are the property of instructor, and students may not download or capture the recording in any manner, share the recording, or use it for non-class purposes. </a:t>
            </a:r>
          </a:p>
          <a:p>
            <a:endParaRPr lang="en-US" dirty="0">
              <a:latin typeface="+mn-lt"/>
            </a:endParaRPr>
          </a:p>
        </p:txBody>
      </p:sp>
      <p:sp>
        <p:nvSpPr>
          <p:cNvPr id="4" name="Title 3"/>
          <p:cNvSpPr>
            <a:spLocks noGrp="1"/>
          </p:cNvSpPr>
          <p:nvPr>
            <p:ph type="title"/>
          </p:nvPr>
        </p:nvSpPr>
        <p:spPr/>
        <p:txBody>
          <a:bodyPr/>
          <a:lstStyle/>
          <a:p>
            <a:r>
              <a:rPr lang="en-US" dirty="0"/>
              <a:t>Administrative Details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a:t>
            </a:fld>
            <a:endParaRPr lang="en-US" altLang="en-US" dirty="0"/>
          </a:p>
        </p:txBody>
      </p:sp>
      <p:sp>
        <p:nvSpPr>
          <p:cNvPr id="3" name="Footer Placeholder 2"/>
          <p:cNvSpPr>
            <a:spLocks noGrp="1"/>
          </p:cNvSpPr>
          <p:nvPr>
            <p:ph type="ftr" sz="quarter" idx="11"/>
          </p:nvPr>
        </p:nvSpPr>
        <p:spPr/>
        <p:txBody>
          <a:bodyPr/>
          <a:lstStyle/>
          <a:p>
            <a:pPr>
              <a:defRPr/>
            </a:pPr>
            <a:r>
              <a:rPr lang="en-US" dirty="0"/>
              <a:t>Introduction</a:t>
            </a:r>
          </a:p>
        </p:txBody>
      </p:sp>
    </p:spTree>
    <p:extLst>
      <p:ext uri="{BB962C8B-B14F-4D97-AF65-F5344CB8AC3E}">
        <p14:creationId xmlns:p14="http://schemas.microsoft.com/office/powerpoint/2010/main" val="231222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D4533D-3FBC-5BEF-6432-163CB51F243B}"/>
              </a:ext>
            </a:extLst>
          </p:cNvPr>
          <p:cNvSpPr>
            <a:spLocks noGrp="1"/>
          </p:cNvSpPr>
          <p:nvPr>
            <p:ph idx="1"/>
          </p:nvPr>
        </p:nvSpPr>
        <p:spPr/>
        <p:txBody>
          <a:bodyPr/>
          <a:lstStyle/>
          <a:p>
            <a:r>
              <a:rPr lang="en-US" sz="2800" dirty="0"/>
              <a:t>Understand and be able to apply to problems the fundamental provisions of the US tax rules applicable US partnerships and their partners:</a:t>
            </a:r>
          </a:p>
          <a:p>
            <a:pPr lvl="1"/>
            <a:r>
              <a:rPr lang="en-US" sz="2400" dirty="0"/>
              <a:t>Subchapter K of the IRC and </a:t>
            </a:r>
            <a:r>
              <a:rPr lang="en-US" sz="2400" b="1" dirty="0"/>
              <a:t>accompanying Treasury Regulations</a:t>
            </a:r>
          </a:p>
          <a:p>
            <a:pPr lvl="1"/>
            <a:r>
              <a:rPr lang="en-US" sz="2400" dirty="0"/>
              <a:t>IRS administrative guidance (revenue rulings, revenue procedures, notices, and PLRs)</a:t>
            </a:r>
          </a:p>
          <a:p>
            <a:pPr lvl="1"/>
            <a:r>
              <a:rPr lang="en-US" sz="2400" dirty="0"/>
              <a:t>Judicial decisions interpreting the Code and Regs, and especially the application of common law and statutory substance-over-form principles</a:t>
            </a:r>
          </a:p>
          <a:p>
            <a:pPr lvl="1"/>
            <a:r>
              <a:rPr lang="en-US" sz="2400" dirty="0"/>
              <a:t>Be able to competently undertake basic partnership tax research </a:t>
            </a:r>
          </a:p>
          <a:p>
            <a:endParaRPr lang="en-US" dirty="0"/>
          </a:p>
        </p:txBody>
      </p:sp>
      <p:sp>
        <p:nvSpPr>
          <p:cNvPr id="3" name="Title 2">
            <a:extLst>
              <a:ext uri="{FF2B5EF4-FFF2-40B4-BE49-F238E27FC236}">
                <a16:creationId xmlns:a16="http://schemas.microsoft.com/office/drawing/2014/main" id="{C744B4CC-B278-B784-81DB-A1C0AFC5D41D}"/>
              </a:ext>
            </a:extLst>
          </p:cNvPr>
          <p:cNvSpPr>
            <a:spLocks noGrp="1"/>
          </p:cNvSpPr>
          <p:nvPr>
            <p:ph type="title"/>
          </p:nvPr>
        </p:nvSpPr>
        <p:spPr/>
        <p:txBody>
          <a:bodyPr/>
          <a:lstStyle/>
          <a:p>
            <a:r>
              <a:rPr lang="en-US" dirty="0"/>
              <a:t>Course Goals	</a:t>
            </a:r>
          </a:p>
        </p:txBody>
      </p:sp>
      <p:sp>
        <p:nvSpPr>
          <p:cNvPr id="4" name="Slide Number Placeholder 3">
            <a:extLst>
              <a:ext uri="{FF2B5EF4-FFF2-40B4-BE49-F238E27FC236}">
                <a16:creationId xmlns:a16="http://schemas.microsoft.com/office/drawing/2014/main" id="{8D860933-51B3-C84B-D97E-879C96006B3F}"/>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84F13218-7548-CA34-B983-4A0F91E07F0A}"/>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579957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4DDB84-B3F8-6348-C623-C721716F7172}"/>
              </a:ext>
            </a:extLst>
          </p:cNvPr>
          <p:cNvSpPr>
            <a:spLocks noGrp="1"/>
          </p:cNvSpPr>
          <p:nvPr>
            <p:ph type="title"/>
          </p:nvPr>
        </p:nvSpPr>
        <p:spPr/>
        <p:txBody>
          <a:bodyPr/>
          <a:lstStyle/>
          <a:p>
            <a:r>
              <a:rPr lang="en-US" dirty="0"/>
              <a:t>Legislative Branch</a:t>
            </a:r>
          </a:p>
        </p:txBody>
      </p:sp>
      <p:sp>
        <p:nvSpPr>
          <p:cNvPr id="4" name="Slide Number Placeholder 3">
            <a:extLst>
              <a:ext uri="{FF2B5EF4-FFF2-40B4-BE49-F238E27FC236}">
                <a16:creationId xmlns:a16="http://schemas.microsoft.com/office/drawing/2014/main" id="{7715E5E7-B5C6-219B-41FF-5706EB821317}"/>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D573DDAC-3AE7-FE8D-884E-762F50158C68}"/>
              </a:ext>
            </a:extLst>
          </p:cNvPr>
          <p:cNvSpPr>
            <a:spLocks noGrp="1"/>
          </p:cNvSpPr>
          <p:nvPr>
            <p:ph type="ftr" sz="quarter" idx="11"/>
          </p:nvPr>
        </p:nvSpPr>
        <p:spPr/>
        <p:txBody>
          <a:bodyPr/>
          <a:lstStyle/>
          <a:p>
            <a:pPr>
              <a:defRPr/>
            </a:pPr>
            <a:r>
              <a:rPr lang="en-US" dirty="0"/>
              <a:t>Introduction</a:t>
            </a:r>
          </a:p>
        </p:txBody>
      </p:sp>
      <p:sp>
        <p:nvSpPr>
          <p:cNvPr id="6" name="Rectangle 4">
            <a:extLst>
              <a:ext uri="{FF2B5EF4-FFF2-40B4-BE49-F238E27FC236}">
                <a16:creationId xmlns:a16="http://schemas.microsoft.com/office/drawing/2014/main" id="{11E96A6B-10AC-EB0B-F91E-CBC7F4C51A73}"/>
              </a:ext>
            </a:extLst>
          </p:cNvPr>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7" name="Rectangle 6">
            <a:extLst>
              <a:ext uri="{FF2B5EF4-FFF2-40B4-BE49-F238E27FC236}">
                <a16:creationId xmlns:a16="http://schemas.microsoft.com/office/drawing/2014/main" id="{9881F5D0-AE32-DFE8-13D6-05BB755EFFE9}"/>
              </a:ext>
            </a:extLst>
          </p:cNvPr>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8" name="Rectangle 7">
            <a:extLst>
              <a:ext uri="{FF2B5EF4-FFF2-40B4-BE49-F238E27FC236}">
                <a16:creationId xmlns:a16="http://schemas.microsoft.com/office/drawing/2014/main" id="{9D084291-8D8B-EDDA-BE54-28D936AEE51E}"/>
              </a:ext>
            </a:extLst>
          </p:cNvPr>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9" name="Rectangle 8">
            <a:extLst>
              <a:ext uri="{FF2B5EF4-FFF2-40B4-BE49-F238E27FC236}">
                <a16:creationId xmlns:a16="http://schemas.microsoft.com/office/drawing/2014/main" id="{65F86D82-9968-3CBE-D359-28D5D58CBD03}"/>
              </a:ext>
            </a:extLst>
          </p:cNvPr>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10" name="Rectangle 11">
            <a:extLst>
              <a:ext uri="{FF2B5EF4-FFF2-40B4-BE49-F238E27FC236}">
                <a16:creationId xmlns:a16="http://schemas.microsoft.com/office/drawing/2014/main" id="{8EE7D859-7BB0-2E77-FA97-33EAE6688515}"/>
              </a:ext>
            </a:extLst>
          </p:cNvPr>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1" name="Rectangle 12">
            <a:extLst>
              <a:ext uri="{FF2B5EF4-FFF2-40B4-BE49-F238E27FC236}">
                <a16:creationId xmlns:a16="http://schemas.microsoft.com/office/drawing/2014/main" id="{6ADD2917-F518-589A-1D30-1D5F5FFDC71D}"/>
              </a:ext>
            </a:extLst>
          </p:cNvPr>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2" name="Rectangle 13">
            <a:extLst>
              <a:ext uri="{FF2B5EF4-FFF2-40B4-BE49-F238E27FC236}">
                <a16:creationId xmlns:a16="http://schemas.microsoft.com/office/drawing/2014/main" id="{3E551BF3-F9B2-5E66-F7DD-FE906F0EB384}"/>
              </a:ext>
            </a:extLst>
          </p:cNvPr>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Bill Introduced in the House of Representatives and Senate</a:t>
            </a:r>
          </a:p>
        </p:txBody>
      </p:sp>
      <p:sp>
        <p:nvSpPr>
          <p:cNvPr id="13" name="Rectangle 16">
            <a:extLst>
              <a:ext uri="{FF2B5EF4-FFF2-40B4-BE49-F238E27FC236}">
                <a16:creationId xmlns:a16="http://schemas.microsoft.com/office/drawing/2014/main" id="{0079A783-8A8F-5400-14E9-2AD3AD38A32F}"/>
              </a:ext>
            </a:extLst>
          </p:cNvPr>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14" name="AutoShape 18">
            <a:extLst>
              <a:ext uri="{FF2B5EF4-FFF2-40B4-BE49-F238E27FC236}">
                <a16:creationId xmlns:a16="http://schemas.microsoft.com/office/drawing/2014/main" id="{A3AA4765-70F0-C6AA-0261-E881D34F4B1F}"/>
              </a:ext>
            </a:extLst>
          </p:cNvPr>
          <p:cNvCxnSpPr>
            <a:cxnSpLocks noChangeShapeType="1"/>
            <a:stCxn id="12" idx="2"/>
            <a:endCxn id="13"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9">
            <a:extLst>
              <a:ext uri="{FF2B5EF4-FFF2-40B4-BE49-F238E27FC236}">
                <a16:creationId xmlns:a16="http://schemas.microsoft.com/office/drawing/2014/main" id="{939CE48C-DFD8-7BF6-D75D-FF942A5E1000}"/>
              </a:ext>
            </a:extLst>
          </p:cNvPr>
          <p:cNvCxnSpPr>
            <a:cxnSpLocks noChangeShapeType="1"/>
            <a:stCxn id="13" idx="2"/>
            <a:endCxn id="7"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0">
            <a:extLst>
              <a:ext uri="{FF2B5EF4-FFF2-40B4-BE49-F238E27FC236}">
                <a16:creationId xmlns:a16="http://schemas.microsoft.com/office/drawing/2014/main" id="{190491D5-5DBF-AF92-7189-83671CDBEF0E}"/>
              </a:ext>
            </a:extLst>
          </p:cNvPr>
          <p:cNvCxnSpPr>
            <a:cxnSpLocks noChangeShapeType="1"/>
            <a:stCxn id="7"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1">
            <a:extLst>
              <a:ext uri="{FF2B5EF4-FFF2-40B4-BE49-F238E27FC236}">
                <a16:creationId xmlns:a16="http://schemas.microsoft.com/office/drawing/2014/main" id="{FF9A0221-D6FE-99C8-C80F-350D9CF6ACF2}"/>
              </a:ext>
            </a:extLst>
          </p:cNvPr>
          <p:cNvCxnSpPr>
            <a:cxnSpLocks noChangeShapeType="1"/>
            <a:stCxn id="9"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Rectangle 25">
            <a:extLst>
              <a:ext uri="{FF2B5EF4-FFF2-40B4-BE49-F238E27FC236}">
                <a16:creationId xmlns:a16="http://schemas.microsoft.com/office/drawing/2014/main" id="{AB0C2EC4-5E10-415A-6D3B-AFF1A62156E7}"/>
              </a:ext>
            </a:extLst>
          </p:cNvPr>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19" name="AutoShape 27">
            <a:extLst>
              <a:ext uri="{FF2B5EF4-FFF2-40B4-BE49-F238E27FC236}">
                <a16:creationId xmlns:a16="http://schemas.microsoft.com/office/drawing/2014/main" id="{ABE02DC4-D8B0-2C4C-C225-A72F7E38B411}"/>
              </a:ext>
            </a:extLst>
          </p:cNvPr>
          <p:cNvCxnSpPr>
            <a:cxnSpLocks noChangeShapeType="1"/>
            <a:stCxn id="8" idx="3"/>
            <a:endCxn id="18"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8">
            <a:extLst>
              <a:ext uri="{FF2B5EF4-FFF2-40B4-BE49-F238E27FC236}">
                <a16:creationId xmlns:a16="http://schemas.microsoft.com/office/drawing/2014/main" id="{3177547C-2B1E-D3B9-CF03-C3F263C953DB}"/>
              </a:ext>
            </a:extLst>
          </p:cNvPr>
          <p:cNvCxnSpPr>
            <a:cxnSpLocks noChangeShapeType="1"/>
            <a:stCxn id="18" idx="0"/>
            <a:endCxn id="12"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Line 33">
            <a:extLst>
              <a:ext uri="{FF2B5EF4-FFF2-40B4-BE49-F238E27FC236}">
                <a16:creationId xmlns:a16="http://schemas.microsoft.com/office/drawing/2014/main" id="{861E1A35-4ED1-8D28-FC7B-CB794E22E7DC}"/>
              </a:ext>
            </a:extLst>
          </p:cNvPr>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14712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2" grpId="0" animBg="1" autoUpdateAnimBg="0"/>
      <p:bldP spid="13" grpId="0" animBg="1" autoUpdateAnimBg="0"/>
      <p:bldP spid="18" grpId="0" animBg="1" autoUpdateAnimBg="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800" b="1" dirty="0"/>
              <a:t>Conference Committee Report (H.R. CONF. REP. NO. 115-466)</a:t>
            </a:r>
            <a:endParaRPr lang="en-US" altLang="en-US" sz="18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2017 and </a:t>
            </a:r>
            <a:r>
              <a:rPr lang="en-US" sz="1800" dirty="0">
                <a:highlight>
                  <a:srgbClr val="FFFF00"/>
                </a:highlight>
              </a:rPr>
              <a:t>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372600" y="2974399"/>
            <a:ext cx="1445654" cy="6059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095427" y="3995672"/>
            <a:ext cx="838736" cy="18127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3070952" y="2346575"/>
            <a:ext cx="6060169" cy="4610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383664" y="1524000"/>
            <a:ext cx="230747" cy="7426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dirty="0">
                <a:solidFill>
                  <a:srgbClr val="000000"/>
                </a:solidFill>
              </a:rPr>
              <a:t>Executive Branch</a:t>
            </a:r>
            <a:endParaRPr lang="en-US" altLang="en-US" sz="2800" dirty="0">
              <a:solidFill>
                <a:srgbClr val="000000"/>
              </a:solidFill>
            </a:endParaRPr>
          </a:p>
        </p:txBody>
      </p:sp>
      <p:sp>
        <p:nvSpPr>
          <p:cNvPr id="6148" name="Rectangle 4"/>
          <p:cNvSpPr>
            <a:spLocks noChangeArrowheads="1"/>
          </p:cNvSpPr>
          <p:nvPr/>
        </p:nvSpPr>
        <p:spPr bwMode="auto">
          <a:xfrm>
            <a:off x="5524500" y="3819524"/>
            <a:ext cx="1657350" cy="1362091"/>
          </a:xfrm>
          <a:prstGeom prst="rect">
            <a:avLst/>
          </a:prstGeom>
          <a:noFill/>
          <a:ln w="9525">
            <a:solidFill>
              <a:schemeClr val="tx1"/>
            </a:solidFill>
            <a:miter lim="800000"/>
            <a:headEnd/>
            <a:tailEnd/>
          </a:ln>
        </p:spPr>
        <p:txBody>
          <a:bodyPr anchor="ctr"/>
          <a:lstStyle/>
          <a:p>
            <a:pPr defTabSz="685800">
              <a:buFont typeface="Arial" pitchFamily="34" charset="0"/>
              <a:buChar char="•"/>
              <a:defRPr/>
            </a:pPr>
            <a:r>
              <a:rPr lang="en-US" sz="1400" dirty="0">
                <a:solidFill>
                  <a:prstClr val="black"/>
                </a:solidFill>
              </a:rPr>
              <a:t>Revenue Rulings</a:t>
            </a:r>
          </a:p>
          <a:p>
            <a:pPr defTabSz="685800">
              <a:buFont typeface="Arial" pitchFamily="34" charset="0"/>
              <a:buChar char="•"/>
              <a:defRPr/>
            </a:pPr>
            <a:r>
              <a:rPr lang="en-US" sz="1400" dirty="0">
                <a:solidFill>
                  <a:prstClr val="black"/>
                </a:solidFill>
              </a:rPr>
              <a:t>Priv. Letter Rul.</a:t>
            </a:r>
          </a:p>
          <a:p>
            <a:pPr defTabSz="685800">
              <a:buFont typeface="Arial" pitchFamily="34" charset="0"/>
              <a:buChar char="•"/>
              <a:defRPr/>
            </a:pPr>
            <a:r>
              <a:rPr lang="en-US" sz="1400" dirty="0">
                <a:solidFill>
                  <a:prstClr val="black"/>
                </a:solidFill>
              </a:rPr>
              <a:t>Tech. Adv. Mem.</a:t>
            </a:r>
          </a:p>
          <a:p>
            <a:pPr marL="85725" indent="-85725" defTabSz="685800">
              <a:buFont typeface="Arial" pitchFamily="34" charset="0"/>
              <a:buChar char="•"/>
              <a:defRPr/>
            </a:pPr>
            <a:r>
              <a:rPr lang="en-US" sz="1400" dirty="0">
                <a:solidFill>
                  <a:prstClr val="black"/>
                </a:solidFill>
              </a:rPr>
              <a:t>Gen. Legal Advice           Mem. (GLAMs)</a:t>
            </a:r>
          </a:p>
        </p:txBody>
      </p:sp>
      <p:sp>
        <p:nvSpPr>
          <p:cNvPr id="6149" name="Rectangle 5"/>
          <p:cNvSpPr>
            <a:spLocks noChangeArrowheads="1"/>
          </p:cNvSpPr>
          <p:nvPr/>
        </p:nvSpPr>
        <p:spPr bwMode="auto">
          <a:xfrm>
            <a:off x="3467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dirty="0">
                <a:solidFill>
                  <a:prstClr val="black"/>
                </a:solidFill>
                <a:latin typeface="+mn-lt"/>
              </a:rPr>
              <a:t>Assistant  Secretary for Tax Policy</a:t>
            </a:r>
          </a:p>
        </p:txBody>
      </p:sp>
      <p:sp>
        <p:nvSpPr>
          <p:cNvPr id="6150" name="Rectangle 6"/>
          <p:cNvSpPr>
            <a:spLocks noChangeArrowheads="1"/>
          </p:cNvSpPr>
          <p:nvPr/>
        </p:nvSpPr>
        <p:spPr bwMode="auto">
          <a:xfrm>
            <a:off x="3638551" y="370522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Regulations</a:t>
            </a:r>
          </a:p>
        </p:txBody>
      </p:sp>
      <p:sp>
        <p:nvSpPr>
          <p:cNvPr id="6151" name="Rectangle 7"/>
          <p:cNvSpPr>
            <a:spLocks noChangeArrowheads="1"/>
          </p:cNvSpPr>
          <p:nvPr/>
        </p:nvSpPr>
        <p:spPr bwMode="auto">
          <a:xfrm>
            <a:off x="6267451" y="2836367"/>
            <a:ext cx="1645444" cy="3077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IRS</a:t>
            </a:r>
          </a:p>
        </p:txBody>
      </p:sp>
      <p:sp>
        <p:nvSpPr>
          <p:cNvPr id="23561" name="Rectangle 8"/>
          <p:cNvSpPr>
            <a:spLocks noChangeArrowheads="1"/>
          </p:cNvSpPr>
          <p:nvPr/>
        </p:nvSpPr>
        <p:spPr bwMode="auto">
          <a:xfrm>
            <a:off x="6553202" y="192643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2000">
              <a:solidFill>
                <a:prstClr val="black"/>
              </a:solidFill>
              <a:latin typeface="+mn-lt"/>
            </a:endParaRPr>
          </a:p>
        </p:txBody>
      </p:sp>
      <p:sp>
        <p:nvSpPr>
          <p:cNvPr id="23562" name="Rectangle 9"/>
          <p:cNvSpPr>
            <a:spLocks noChangeArrowheads="1"/>
          </p:cNvSpPr>
          <p:nvPr/>
        </p:nvSpPr>
        <p:spPr bwMode="auto">
          <a:xfrm>
            <a:off x="6496052" y="301228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2000">
              <a:solidFill>
                <a:prstClr val="black"/>
              </a:solidFill>
              <a:latin typeface="+mn-lt"/>
            </a:endParaRPr>
          </a:p>
        </p:txBody>
      </p:sp>
      <p:sp>
        <p:nvSpPr>
          <p:cNvPr id="6154" name="Rectangle 10"/>
          <p:cNvSpPr>
            <a:spLocks noChangeArrowheads="1"/>
          </p:cNvSpPr>
          <p:nvPr/>
        </p:nvSpPr>
        <p:spPr bwMode="auto">
          <a:xfrm>
            <a:off x="4873230" y="159067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President</a:t>
            </a:r>
          </a:p>
        </p:txBody>
      </p:sp>
      <p:sp>
        <p:nvSpPr>
          <p:cNvPr id="6155" name="Rectangle 11"/>
          <p:cNvSpPr>
            <a:spLocks noChangeArrowheads="1"/>
          </p:cNvSpPr>
          <p:nvPr/>
        </p:nvSpPr>
        <p:spPr bwMode="auto">
          <a:xfrm>
            <a:off x="4873230" y="221932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Treasury</a:t>
            </a:r>
          </a:p>
        </p:txBody>
      </p:sp>
      <p:cxnSp>
        <p:nvCxnSpPr>
          <p:cNvPr id="6156" name="AutoShape 12"/>
          <p:cNvCxnSpPr>
            <a:cxnSpLocks noChangeShapeType="1"/>
            <a:stCxn id="6154" idx="2"/>
            <a:endCxn id="6155" idx="0"/>
          </p:cNvCxnSpPr>
          <p:nvPr/>
        </p:nvCxnSpPr>
        <p:spPr bwMode="auto">
          <a:xfrm>
            <a:off x="5695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353300" y="416242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30-Day Letter</a:t>
            </a:r>
          </a:p>
        </p:txBody>
      </p:sp>
      <p:sp>
        <p:nvSpPr>
          <p:cNvPr id="6166" name="Rectangle 22"/>
          <p:cNvSpPr>
            <a:spLocks noChangeArrowheads="1"/>
          </p:cNvSpPr>
          <p:nvPr/>
        </p:nvSpPr>
        <p:spPr bwMode="auto">
          <a:xfrm>
            <a:off x="7353300" y="456247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90-Day Letter</a:t>
            </a:r>
          </a:p>
        </p:txBody>
      </p:sp>
      <p:cxnSp>
        <p:nvCxnSpPr>
          <p:cNvPr id="6167" name="AutoShape 23"/>
          <p:cNvCxnSpPr>
            <a:cxnSpLocks noChangeShapeType="1"/>
            <a:stCxn id="6155" idx="2"/>
            <a:endCxn id="6149" idx="0"/>
          </p:cNvCxnSpPr>
          <p:nvPr/>
        </p:nvCxnSpPr>
        <p:spPr bwMode="auto">
          <a:xfrm rot="5400000">
            <a:off x="4923832" y="2044900"/>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32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096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039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sz="1400">
              <a:solidFill>
                <a:prstClr val="black"/>
              </a:solidFill>
            </a:endParaRPr>
          </a:p>
        </p:txBody>
      </p:sp>
      <p:cxnSp>
        <p:nvCxnSpPr>
          <p:cNvPr id="6177" name="AutoShape 33"/>
          <p:cNvCxnSpPr>
            <a:cxnSpLocks noChangeShapeType="1"/>
            <a:stCxn id="6149" idx="2"/>
            <a:endCxn id="6150" idx="0"/>
          </p:cNvCxnSpPr>
          <p:nvPr/>
        </p:nvCxnSpPr>
        <p:spPr bwMode="auto">
          <a:xfrm flipH="1">
            <a:off x="4461274"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353300" y="376237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Audit</a:t>
            </a:r>
          </a:p>
        </p:txBody>
      </p:sp>
      <p:sp>
        <p:nvSpPr>
          <p:cNvPr id="6180" name="Line 36"/>
          <p:cNvSpPr>
            <a:spLocks noChangeShapeType="1"/>
          </p:cNvSpPr>
          <p:nvPr/>
        </p:nvSpPr>
        <p:spPr bwMode="auto">
          <a:xfrm>
            <a:off x="8039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endParaRPr lang="en-US" sz="1400">
              <a:solidFill>
                <a:prstClr val="black"/>
              </a:solidFill>
            </a:endParaRPr>
          </a:p>
        </p:txBody>
      </p:sp>
      <p:cxnSp>
        <p:nvCxnSpPr>
          <p:cNvPr id="6182" name="AutoShape 38"/>
          <p:cNvCxnSpPr>
            <a:cxnSpLocks noChangeShapeType="1"/>
            <a:stCxn id="6179" idx="2"/>
            <a:endCxn id="6165" idx="0"/>
          </p:cNvCxnSpPr>
          <p:nvPr/>
        </p:nvCxnSpPr>
        <p:spPr bwMode="auto">
          <a:xfrm>
            <a:off x="8096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2438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2181226"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dirty="0">
                <a:solidFill>
                  <a:prstClr val="black"/>
                </a:solidFill>
                <a:latin typeface="+mn-lt"/>
              </a:rPr>
              <a:t>Legislative</a:t>
            </a:r>
          </a:p>
          <a:p>
            <a:pPr defTabSz="685800"/>
            <a:r>
              <a:rPr lang="en-US" altLang="en-US" sz="1400" dirty="0">
                <a:solidFill>
                  <a:prstClr val="black"/>
                </a:solidFill>
                <a:latin typeface="+mn-lt"/>
              </a:rPr>
              <a:t>Proposals</a:t>
            </a:r>
          </a:p>
        </p:txBody>
      </p:sp>
      <p:sp>
        <p:nvSpPr>
          <p:cNvPr id="6185" name="Rectangle 41"/>
          <p:cNvSpPr>
            <a:spLocks noChangeArrowheads="1"/>
          </p:cNvSpPr>
          <p:nvPr/>
        </p:nvSpPr>
        <p:spPr bwMode="auto">
          <a:xfrm>
            <a:off x="7924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Tax Court</a:t>
            </a:r>
          </a:p>
        </p:txBody>
      </p:sp>
      <p:cxnSp>
        <p:nvCxnSpPr>
          <p:cNvPr id="6186" name="AutoShape 42"/>
          <p:cNvCxnSpPr>
            <a:cxnSpLocks noChangeShapeType="1"/>
            <a:stCxn id="6151" idx="2"/>
            <a:endCxn id="6148" idx="0"/>
          </p:cNvCxnSpPr>
          <p:nvPr/>
        </p:nvCxnSpPr>
        <p:spPr bwMode="auto">
          <a:xfrm rot="5400000">
            <a:off x="6383984" y="3113335"/>
            <a:ext cx="675380"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284095" y="2950221"/>
            <a:ext cx="618232"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p:cNvCxnSpPr>
          <p:nvPr/>
        </p:nvCxnSpPr>
        <p:spPr bwMode="auto">
          <a:xfrm rot="5400000">
            <a:off x="5503516" y="2110235"/>
            <a:ext cx="561082"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dirty="0">
                <a:solidFill>
                  <a:srgbClr val="000000"/>
                </a:solidFill>
              </a:rPr>
              <a:t>Judicial</a:t>
            </a:r>
            <a:r>
              <a:rPr lang="en-US" altLang="en-US" sz="2000" dirty="0">
                <a:solidFill>
                  <a:srgbClr val="000000"/>
                </a:solidFill>
              </a:rPr>
              <a:t> Branch</a:t>
            </a:r>
            <a:endParaRPr lang="en-US" altLang="en-US" sz="2400"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a:r>
              <a:rPr lang="en-US" altLang="en-US" sz="1000" dirty="0">
                <a:solidFill>
                  <a:prstClr val="black"/>
                </a:solidFill>
                <a:latin typeface="Calibri" panose="020F0502020204030204"/>
              </a:rPr>
              <a:t>Introduction</a:t>
            </a:r>
          </a:p>
        </p:txBody>
      </p:sp>
      <p:sp>
        <p:nvSpPr>
          <p:cNvPr id="7173" name="Rectangle 5"/>
          <p:cNvSpPr>
            <a:spLocks noChangeArrowheads="1"/>
          </p:cNvSpPr>
          <p:nvPr/>
        </p:nvSpPr>
        <p:spPr bwMode="auto">
          <a:xfrm>
            <a:off x="5273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Appellate Courts</a:t>
            </a:r>
          </a:p>
        </p:txBody>
      </p:sp>
      <p:sp>
        <p:nvSpPr>
          <p:cNvPr id="7174" name="Rectangle 6"/>
          <p:cNvSpPr>
            <a:spLocks noChangeArrowheads="1"/>
          </p:cNvSpPr>
          <p:nvPr/>
        </p:nvSpPr>
        <p:spPr bwMode="auto">
          <a:xfrm>
            <a:off x="5273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Supreme Court</a:t>
            </a:r>
          </a:p>
        </p:txBody>
      </p:sp>
      <p:sp>
        <p:nvSpPr>
          <p:cNvPr id="7175" name="Rectangle 7"/>
          <p:cNvSpPr>
            <a:spLocks noChangeArrowheads="1"/>
          </p:cNvSpPr>
          <p:nvPr/>
        </p:nvSpPr>
        <p:spPr bwMode="auto">
          <a:xfrm>
            <a:off x="7067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District Court</a:t>
            </a:r>
          </a:p>
        </p:txBody>
      </p:sp>
      <p:sp>
        <p:nvSpPr>
          <p:cNvPr id="7177" name="Rectangle 9"/>
          <p:cNvSpPr>
            <a:spLocks noChangeArrowheads="1"/>
          </p:cNvSpPr>
          <p:nvPr/>
        </p:nvSpPr>
        <p:spPr bwMode="auto">
          <a:xfrm>
            <a:off x="6896102"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1800">
              <a:solidFill>
                <a:prstClr val="black"/>
              </a:solidFill>
            </a:endParaRPr>
          </a:p>
        </p:txBody>
      </p:sp>
      <p:sp>
        <p:nvSpPr>
          <p:cNvPr id="7178" name="Rectangle 10"/>
          <p:cNvSpPr>
            <a:spLocks noChangeArrowheads="1"/>
          </p:cNvSpPr>
          <p:nvPr/>
        </p:nvSpPr>
        <p:spPr bwMode="auto">
          <a:xfrm>
            <a:off x="3467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Tax Court</a:t>
            </a:r>
          </a:p>
        </p:txBody>
      </p:sp>
      <p:sp>
        <p:nvSpPr>
          <p:cNvPr id="7179" name="Rectangle 11"/>
          <p:cNvSpPr>
            <a:spLocks noChangeArrowheads="1"/>
          </p:cNvSpPr>
          <p:nvPr/>
        </p:nvSpPr>
        <p:spPr bwMode="auto">
          <a:xfrm>
            <a:off x="5273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Claims Court</a:t>
            </a:r>
          </a:p>
        </p:txBody>
      </p:sp>
      <p:cxnSp>
        <p:nvCxnSpPr>
          <p:cNvPr id="7188" name="AutoShape 20"/>
          <p:cNvCxnSpPr>
            <a:cxnSpLocks noChangeShapeType="1"/>
            <a:stCxn id="7173" idx="2"/>
            <a:endCxn id="7174" idx="0"/>
          </p:cNvCxnSpPr>
          <p:nvPr/>
        </p:nvCxnSpPr>
        <p:spPr bwMode="auto">
          <a:xfrm>
            <a:off x="6096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438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Refund Suits</a:t>
            </a:r>
          </a:p>
        </p:txBody>
      </p:sp>
      <p:cxnSp>
        <p:nvCxnSpPr>
          <p:cNvPr id="7199" name="AutoShape 31"/>
          <p:cNvCxnSpPr>
            <a:cxnSpLocks noChangeShapeType="1"/>
            <a:stCxn id="7198" idx="2"/>
            <a:endCxn id="7179" idx="0"/>
          </p:cNvCxnSpPr>
          <p:nvPr/>
        </p:nvCxnSpPr>
        <p:spPr bwMode="auto">
          <a:xfrm rot="5400000">
            <a:off x="6410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307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836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636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2667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sz="1350">
              <a:solidFill>
                <a:prstClr val="black"/>
              </a:solidFill>
              <a:latin typeface="Calibri" panose="020F0502020204030204"/>
            </a:endParaRPr>
          </a:p>
        </p:txBody>
      </p:sp>
      <p:sp>
        <p:nvSpPr>
          <p:cNvPr id="7206" name="Rectangle 38"/>
          <p:cNvSpPr>
            <a:spLocks noChangeArrowheads="1"/>
          </p:cNvSpPr>
          <p:nvPr/>
        </p:nvSpPr>
        <p:spPr bwMode="auto">
          <a:xfrm>
            <a:off x="2724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200">
                <a:solidFill>
                  <a:prstClr val="black"/>
                </a:solidFill>
              </a:rPr>
              <a:t>90 day </a:t>
            </a:r>
          </a:p>
          <a:p>
            <a:pPr defTabSz="685800"/>
            <a:r>
              <a:rPr lang="en-US" altLang="en-US" sz="1200">
                <a:solidFill>
                  <a:prstClr val="black"/>
                </a:solidFill>
              </a:rPr>
              <a:t>Letter</a:t>
            </a:r>
            <a:endParaRPr lang="en-US" altLang="en-US" sz="1350">
              <a:solidFill>
                <a:prstClr val="black"/>
              </a:solidFill>
            </a:endParaRPr>
          </a:p>
        </p:txBody>
      </p:sp>
      <p:sp>
        <p:nvSpPr>
          <p:cNvPr id="2" name="Slide Number Placeholder 1"/>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normAutofit lnSpcReduction="10000"/>
          </a:bodyPr>
          <a:lstStyle/>
          <a:p>
            <a:pPr marL="0" indent="0" algn="ctr">
              <a:lnSpc>
                <a:spcPct val="80000"/>
              </a:lnSpc>
              <a:buNone/>
              <a:tabLst>
                <a:tab pos="914400" algn="l"/>
              </a:tabLst>
            </a:pPr>
            <a:r>
              <a:rPr lang="en-US" sz="2800" b="1" u="sng" dirty="0">
                <a:ea typeface="ＭＳ Ｐゴシック" charset="0"/>
                <a:cs typeface="ＭＳ Ｐゴシック" charset="0"/>
              </a:rPr>
              <a:t>Internal Revenue Code</a:t>
            </a:r>
          </a:p>
          <a:p>
            <a:pPr>
              <a:lnSpc>
                <a:spcPct val="80000"/>
              </a:lnSpc>
              <a:tabLst>
                <a:tab pos="914400" algn="l"/>
              </a:tabLst>
            </a:pPr>
            <a:r>
              <a:rPr lang="en-US" sz="2800" dirty="0">
                <a:ea typeface="ＭＳ Ｐゴシック" charset="0"/>
                <a:cs typeface="ＭＳ Ｐゴシック" charset="0"/>
              </a:rPr>
              <a:t>Subtitles (A-K)</a:t>
            </a:r>
          </a:p>
          <a:p>
            <a:pPr marL="685800" lvl="1" indent="-279400">
              <a:lnSpc>
                <a:spcPct val="80000"/>
              </a:lnSpc>
              <a:tabLst>
                <a:tab pos="914400" algn="l"/>
              </a:tabLst>
            </a:pPr>
            <a:r>
              <a:rPr lang="en-US" sz="2400" dirty="0">
                <a:ea typeface="ＭＳ Ｐゴシック" charset="0"/>
              </a:rPr>
              <a:t>A (Income Taxes) and (B) Estate and Gift Taxes</a:t>
            </a:r>
          </a:p>
          <a:p>
            <a:pPr>
              <a:lnSpc>
                <a:spcPct val="80000"/>
              </a:lnSpc>
              <a:tabLst>
                <a:tab pos="914400" algn="l"/>
              </a:tabLst>
            </a:pPr>
            <a:r>
              <a:rPr lang="en-US" sz="2800" dirty="0">
                <a:ea typeface="ＭＳ Ｐゴシック" charset="0"/>
                <a:cs typeface="ＭＳ Ｐゴシック" charset="0"/>
              </a:rPr>
              <a:t>Chapters, Subchapters, and Parts</a:t>
            </a:r>
          </a:p>
          <a:p>
            <a:pPr marL="685800" lvl="1" indent="-279400">
              <a:lnSpc>
                <a:spcPct val="80000"/>
              </a:lnSpc>
              <a:tabLst>
                <a:tab pos="914400" algn="l"/>
              </a:tabLst>
            </a:pPr>
            <a:r>
              <a:rPr lang="en-US" sz="2400" dirty="0">
                <a:ea typeface="ＭＳ Ｐゴシック" charset="0"/>
              </a:rPr>
              <a:t>Chapter 1 (Normal Taxes) [</a:t>
            </a:r>
            <a:r>
              <a:rPr lang="en-US" sz="2400" dirty="0"/>
              <a:t>§§</a:t>
            </a:r>
            <a:r>
              <a:rPr lang="en-US" sz="2400" dirty="0">
                <a:ea typeface="ＭＳ Ｐゴシック" charset="0"/>
              </a:rPr>
              <a:t>1-1400L]</a:t>
            </a:r>
          </a:p>
          <a:p>
            <a:pPr marL="685800" lvl="1" indent="-279400">
              <a:lnSpc>
                <a:spcPct val="80000"/>
              </a:lnSpc>
              <a:tabLst>
                <a:tab pos="914400" algn="l"/>
              </a:tabLst>
            </a:pPr>
            <a:r>
              <a:rPr lang="en-US" sz="2400" dirty="0">
                <a:ea typeface="ＭＳ Ｐゴシック" charset="0"/>
              </a:rPr>
              <a:t>Subchapter A (Determination of Tax Liability)</a:t>
            </a:r>
          </a:p>
          <a:p>
            <a:pPr marL="1092200" lvl="2" indent="-292100">
              <a:lnSpc>
                <a:spcPct val="80000"/>
              </a:lnSpc>
              <a:tabLst>
                <a:tab pos="914400" algn="l"/>
              </a:tabLst>
            </a:pPr>
            <a:r>
              <a:rPr lang="en-US" sz="2000" dirty="0">
                <a:ea typeface="ＭＳ Ｐゴシック" charset="0"/>
              </a:rPr>
              <a:t>Subchapter C:  Corporate Distributions and Adjustments [</a:t>
            </a:r>
            <a:r>
              <a:rPr lang="en-US" sz="2000" dirty="0"/>
              <a:t>§§</a:t>
            </a:r>
            <a:r>
              <a:rPr lang="en-US" sz="2000" dirty="0">
                <a:ea typeface="ＭＳ Ｐゴシック" charset="0"/>
              </a:rPr>
              <a:t>301-385]</a:t>
            </a:r>
          </a:p>
          <a:p>
            <a:pPr marL="1092200" lvl="2" indent="-292100">
              <a:lnSpc>
                <a:spcPct val="80000"/>
              </a:lnSpc>
              <a:tabLst>
                <a:tab pos="914400" algn="l"/>
              </a:tabLst>
            </a:pPr>
            <a:r>
              <a:rPr lang="en-US" sz="2000" dirty="0">
                <a:ea typeface="ＭＳ Ｐゴシック" charset="0"/>
              </a:rPr>
              <a:t>Subchapter K:  Partners and Partnerships [§§701-777]</a:t>
            </a:r>
          </a:p>
          <a:p>
            <a:pPr marL="1092200" lvl="2" indent="-292100">
              <a:lnSpc>
                <a:spcPct val="80000"/>
              </a:lnSpc>
              <a:tabLst>
                <a:tab pos="914400" algn="l"/>
              </a:tabLst>
            </a:pPr>
            <a:r>
              <a:rPr lang="en-US" sz="2000" dirty="0">
                <a:ea typeface="ＭＳ Ｐゴシック" charset="0"/>
              </a:rPr>
              <a:t>Subchapter S:  S Corporations and Their Shareholders [</a:t>
            </a:r>
            <a:r>
              <a:rPr lang="en-US" sz="2000" dirty="0"/>
              <a:t>§§</a:t>
            </a:r>
            <a:r>
              <a:rPr lang="en-US" sz="2000" dirty="0">
                <a:ea typeface="ＭＳ Ｐゴシック" charset="0"/>
              </a:rPr>
              <a:t>1361-1379]</a:t>
            </a:r>
            <a:endParaRPr lang="en-US" sz="2400" dirty="0">
              <a:ea typeface="ＭＳ Ｐゴシック" charset="0"/>
            </a:endParaRPr>
          </a:p>
          <a:p>
            <a:pPr marL="685800" lvl="1" indent="-279400">
              <a:lnSpc>
                <a:spcPct val="80000"/>
              </a:lnSpc>
              <a:tabLst>
                <a:tab pos="914400" algn="l"/>
              </a:tabLst>
            </a:pPr>
            <a:r>
              <a:rPr lang="en-US" sz="2400" dirty="0">
                <a:ea typeface="ＭＳ Ｐゴシック" charset="0"/>
              </a:rPr>
              <a:t>Part I (Tax on individuals)</a:t>
            </a:r>
          </a:p>
          <a:p>
            <a:pPr>
              <a:lnSpc>
                <a:spcPct val="80000"/>
              </a:lnSpc>
              <a:tabLst>
                <a:tab pos="914400" algn="l"/>
              </a:tabLst>
            </a:pPr>
            <a:r>
              <a:rPr lang="en-US" sz="2800" dirty="0">
                <a:ea typeface="ＭＳ Ｐゴシック" charset="0"/>
                <a:cs typeface="ＭＳ Ｐゴシック" charset="0"/>
              </a:rPr>
              <a:t>Parts [I], Sections [61], Subsections [c], Paragraphs [1], Subparagraphs [A], Clauses [i], and Subclauses [II]</a:t>
            </a:r>
          </a:p>
          <a:p>
            <a:pPr algn="ctr">
              <a:lnSpc>
                <a:spcPct val="80000"/>
              </a:lnSpc>
              <a:buNone/>
              <a:tabLst>
                <a:tab pos="914400" algn="l"/>
              </a:tabLst>
            </a:pPr>
            <a:endParaRPr lang="en-US" sz="2800" b="1" u="sng" dirty="0">
              <a:ea typeface="ＭＳ Ｐゴシック" charset="0"/>
              <a:cs typeface="ＭＳ Ｐゴシック" charset="0"/>
            </a:endParaRPr>
          </a:p>
          <a:p>
            <a:pPr algn="ctr">
              <a:lnSpc>
                <a:spcPct val="80000"/>
              </a:lnSpc>
              <a:buNone/>
              <a:tabLst>
                <a:tab pos="914400" algn="l"/>
              </a:tabLst>
            </a:pPr>
            <a:r>
              <a:rPr lang="en-US" sz="2800" b="1" u="sng" dirty="0">
                <a:ea typeface="ＭＳ Ｐゴシック" charset="0"/>
                <a:cs typeface="ＭＳ Ｐゴシック" charset="0"/>
              </a:rPr>
              <a:t>Treasury Regulations</a:t>
            </a:r>
          </a:p>
          <a:p>
            <a:pPr>
              <a:lnSpc>
                <a:spcPct val="80000"/>
              </a:lnSpc>
              <a:tabLst>
                <a:tab pos="914400" algn="l"/>
              </a:tabLst>
            </a:pPr>
            <a:r>
              <a:rPr lang="en-US" sz="2800" dirty="0">
                <a:ea typeface="ＭＳ Ｐゴシック" charset="0"/>
                <a:cs typeface="ＭＳ Ｐゴシック" charset="0"/>
              </a:rPr>
              <a:t>Chapter, Parts, Sections [</a:t>
            </a:r>
            <a:r>
              <a:rPr lang="en-US" sz="2800" dirty="0"/>
              <a:t>§§</a:t>
            </a:r>
            <a:r>
              <a:rPr lang="en-US" sz="2800" b="1" dirty="0">
                <a:ea typeface="ＭＳ Ｐゴシック" charset="0"/>
                <a:cs typeface="ＭＳ Ｐゴシック" charset="0"/>
              </a:rPr>
              <a:t>1.</a:t>
            </a:r>
            <a:r>
              <a:rPr lang="en-US" sz="2800" dirty="0">
                <a:ea typeface="ＭＳ Ｐゴシック" charset="0"/>
                <a:cs typeface="ＭＳ Ｐゴシック" charset="0"/>
              </a:rPr>
              <a:t>1 and </a:t>
            </a:r>
            <a:r>
              <a:rPr lang="en-US" sz="2800" b="1" dirty="0">
                <a:ea typeface="ＭＳ Ｐゴシック" charset="0"/>
                <a:cs typeface="ＭＳ Ｐゴシック" charset="0"/>
              </a:rPr>
              <a:t>301</a:t>
            </a:r>
            <a:r>
              <a:rPr lang="en-US" sz="2800" dirty="0">
                <a:ea typeface="ＭＳ Ｐゴシック" charset="0"/>
                <a:cs typeface="ＭＳ Ｐゴシック" charset="0"/>
              </a:rPr>
              <a:t>.7701], Subsections [</a:t>
            </a:r>
            <a:r>
              <a:rPr lang="en-US" sz="2800" b="1" dirty="0">
                <a:ea typeface="ＭＳ Ｐゴシック" charset="0"/>
                <a:cs typeface="ＭＳ Ｐゴシック" charset="0"/>
              </a:rPr>
              <a:t>-1</a:t>
            </a:r>
            <a:r>
              <a:rPr lang="en-US" sz="2800" dirty="0">
                <a:ea typeface="ＭＳ Ｐゴシック" charset="0"/>
                <a:cs typeface="ＭＳ Ｐゴシック" charset="0"/>
              </a:rPr>
              <a:t>], Paragraphs[-1</a:t>
            </a:r>
            <a:r>
              <a:rPr lang="en-US" sz="2800" b="1" dirty="0">
                <a:ea typeface="ＭＳ Ｐゴシック" charset="0"/>
                <a:cs typeface="ＭＳ Ｐゴシック" charset="0"/>
              </a:rPr>
              <a:t>(d)</a:t>
            </a:r>
            <a:r>
              <a:rPr lang="en-US" sz="2800" dirty="0">
                <a:ea typeface="ＭＳ Ｐゴシック" charset="0"/>
                <a:cs typeface="ＭＳ Ｐゴシック" charset="0"/>
              </a:rPr>
              <a:t>]; Subparagraphs [-1(d)</a:t>
            </a:r>
            <a:r>
              <a:rPr lang="en-US" sz="2800" b="1" dirty="0">
                <a:ea typeface="ＭＳ Ｐゴシック" charset="0"/>
                <a:cs typeface="ＭＳ Ｐゴシック" charset="0"/>
              </a:rPr>
              <a:t>(1)</a:t>
            </a:r>
            <a:r>
              <a:rPr lang="en-US" sz="2800" dirty="0">
                <a:ea typeface="ＭＳ Ｐゴシック" charset="0"/>
                <a:cs typeface="ＭＳ Ｐゴシック" charset="0"/>
              </a:rPr>
              <a:t>]; and Subdivisions [-1(d)(1)</a:t>
            </a:r>
            <a:r>
              <a:rPr lang="en-US" sz="2800" b="1" dirty="0">
                <a:ea typeface="ＭＳ Ｐゴシック" charset="0"/>
                <a:cs typeface="ＭＳ Ｐゴシック" charset="0"/>
              </a:rPr>
              <a:t>(ii)</a:t>
            </a:r>
            <a:r>
              <a:rPr lang="en-US" sz="28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dirty="0">
                <a:ea typeface="ＭＳ Ｐゴシック" charset="0"/>
                <a:cs typeface="ＭＳ Ｐゴシック" charset="0"/>
              </a:rPr>
              <a:t>Internal Revenue Code (Title 26 of the U.S.C.) &amp; Regulations (Title 26 of the C.F.R.)</a:t>
            </a: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9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1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14257</TotalTime>
  <Words>860</Words>
  <Application>Microsoft Macintosh PowerPoint</Application>
  <PresentationFormat>Widescreen</PresentationFormat>
  <Paragraphs>102</Paragraphs>
  <Slides>8</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ＭＳ Ｐゴシック</vt:lpstr>
      <vt:lpstr>NSimSun</vt:lpstr>
      <vt:lpstr>Arial</vt:lpstr>
      <vt:lpstr>Calibri</vt:lpstr>
      <vt:lpstr>Courier New</vt:lpstr>
      <vt:lpstr>Times</vt:lpstr>
      <vt:lpstr>Times New Roman</vt:lpstr>
      <vt:lpstr>Wingdings</vt:lpstr>
      <vt:lpstr>Wingdings 2</vt:lpstr>
      <vt:lpstr>CG Body - Standard</vt:lpstr>
      <vt:lpstr>Federal Income Taxation Introduction</vt:lpstr>
      <vt:lpstr>Administrative Details</vt:lpstr>
      <vt:lpstr>Course Goals </vt:lpstr>
      <vt:lpstr>Legislative Branch</vt:lpstr>
      <vt:lpstr>Legislative History Example: New Section 163(j)</vt:lpstr>
      <vt:lpstr>Executive Branch</vt:lpstr>
      <vt:lpstr>Judicial Branch</vt:lpstr>
      <vt:lpstr>Internal Revenue Code (Title 26 of the U.S.C.) &amp; Regulations (Title 26 of the C.F.R.)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Jeffrey M. Colon</cp:lastModifiedBy>
  <cp:revision>196</cp:revision>
  <cp:lastPrinted>2020-11-30T15:41:57Z</cp:lastPrinted>
  <dcterms:created xsi:type="dcterms:W3CDTF">2016-08-01T04:04:31Z</dcterms:created>
  <dcterms:modified xsi:type="dcterms:W3CDTF">2024-12-25T15:36:36Z</dcterms:modified>
  <cp:category/>
</cp:coreProperties>
</file>