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95" r:id="rId2"/>
    <p:sldId id="256" r:id="rId3"/>
    <p:sldId id="296" r:id="rId4"/>
    <p:sldId id="297" r:id="rId5"/>
    <p:sldId id="282" r:id="rId6"/>
    <p:sldId id="298" r:id="rId7"/>
    <p:sldId id="299" r:id="rId8"/>
    <p:sldId id="300" r:id="rId9"/>
    <p:sldId id="261" r:id="rId10"/>
    <p:sldId id="306" r:id="rId11"/>
    <p:sldId id="305" r:id="rId1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B12BD7-3F57-D742-A3AB-09C046B86E08}" v="82" dt="2025-01-06T12:55:10.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96170"/>
  </p:normalViewPr>
  <p:slideViewPr>
    <p:cSldViewPr snapToGrid="0" snapToObjects="1">
      <p:cViewPr varScale="1">
        <p:scale>
          <a:sx n="118" d="100"/>
          <a:sy n="118" d="100"/>
        </p:scale>
        <p:origin x="2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9984FD-53DD-E048-9798-A2DEA56ECED9}"/>
    <pc:docChg chg="undo redo custSel addSld delSld modSld modMainMaster">
      <pc:chgData name="Jeffrey M. Colon" userId="615143b1-cdee-493d-9a9d-1565ce8666d9" providerId="ADAL" clId="{4D9984FD-53DD-E048-9798-A2DEA56ECED9}" dt="2024-12-27T14:30:42.047" v="1049" actId="20577"/>
      <pc:docMkLst>
        <pc:docMk/>
      </pc:docMkLst>
      <pc:sldChg chg="addSp delSp modSp mod modAnim">
        <pc:chgData name="Jeffrey M. Colon" userId="615143b1-cdee-493d-9a9d-1565ce8666d9" providerId="ADAL" clId="{4D9984FD-53DD-E048-9798-A2DEA56ECED9}" dt="2024-12-26T13:18:45.305" v="928" actId="20577"/>
        <pc:sldMkLst>
          <pc:docMk/>
          <pc:sldMk cId="231222038" sldId="256"/>
        </pc:sldMkLst>
        <pc:spChg chg="mod">
          <ac:chgData name="Jeffrey M. Colon" userId="615143b1-cdee-493d-9a9d-1565ce8666d9" providerId="ADAL" clId="{4D9984FD-53DD-E048-9798-A2DEA56ECED9}" dt="2024-12-25T13:45:41.948" v="91" actId="20577"/>
          <ac:spMkLst>
            <pc:docMk/>
            <pc:sldMk cId="231222038" sldId="256"/>
            <ac:spMk id="4" creationId="{00000000-0000-0000-0000-000000000000}"/>
          </ac:spMkLst>
        </pc:spChg>
        <pc:spChg chg="mod">
          <ac:chgData name="Jeffrey M. Colon" userId="615143b1-cdee-493d-9a9d-1565ce8666d9" providerId="ADAL" clId="{4D9984FD-53DD-E048-9798-A2DEA56ECED9}" dt="2024-12-26T13:18:45.305" v="928" actId="20577"/>
          <ac:spMkLst>
            <pc:docMk/>
            <pc:sldMk cId="231222038" sldId="256"/>
            <ac:spMk id="5" creationId="{00000000-0000-0000-0000-000000000000}"/>
          </ac:spMkLst>
        </pc:spChg>
      </pc:sldChg>
      <pc:sldChg chg="new del">
        <pc:chgData name="Jeffrey M. Colon" userId="615143b1-cdee-493d-9a9d-1565ce8666d9" providerId="ADAL" clId="{4D9984FD-53DD-E048-9798-A2DEA56ECED9}" dt="2024-12-25T13:49:14.895" v="221" actId="2696"/>
        <pc:sldMkLst>
          <pc:docMk/>
          <pc:sldMk cId="2910750506" sldId="257"/>
        </pc:sldMkLst>
      </pc:sldChg>
      <pc:sldChg chg="modSp add mod modAnim">
        <pc:chgData name="Jeffrey M. Colon" userId="615143b1-cdee-493d-9a9d-1565ce8666d9" providerId="ADAL" clId="{4D9984FD-53DD-E048-9798-A2DEA56ECED9}" dt="2024-12-26T13:13:14.686" v="671" actId="108"/>
        <pc:sldMkLst>
          <pc:docMk/>
          <pc:sldMk cId="0" sldId="261"/>
        </pc:sldMkLst>
        <pc:spChg chg="mod">
          <ac:chgData name="Jeffrey M. Colon" userId="615143b1-cdee-493d-9a9d-1565ce8666d9" providerId="ADAL" clId="{4D9984FD-53DD-E048-9798-A2DEA56ECED9}" dt="2024-12-26T13:13:14.686" v="671" actId="108"/>
          <ac:spMkLst>
            <pc:docMk/>
            <pc:sldMk cId="0" sldId="261"/>
            <ac:spMk id="8195" creationId="{00000000-0000-0000-0000-000000000000}"/>
          </ac:spMkLst>
        </pc:spChg>
        <pc:spChg chg="mod">
          <ac:chgData name="Jeffrey M. Colon" userId="615143b1-cdee-493d-9a9d-1565ce8666d9" providerId="ADAL" clId="{4D9984FD-53DD-E048-9798-A2DEA56ECED9}" dt="2024-12-25T15:04:40.455" v="531" actId="6549"/>
          <ac:spMkLst>
            <pc:docMk/>
            <pc:sldMk cId="0" sldId="261"/>
            <ac:spMk id="12292" creationId="{00000000-0000-0000-0000-000000000000}"/>
          </ac:spMkLst>
        </pc:spChg>
      </pc:sldChg>
      <pc:sldChg chg="modSp add mod">
        <pc:chgData name="Jeffrey M. Colon" userId="615143b1-cdee-493d-9a9d-1565ce8666d9" providerId="ADAL" clId="{4D9984FD-53DD-E048-9798-A2DEA56ECED9}" dt="2024-12-25T13:53:26.439" v="286" actId="14100"/>
        <pc:sldMkLst>
          <pc:docMk/>
          <pc:sldMk cId="76669463" sldId="282"/>
        </pc:sldMkLst>
        <pc:spChg chg="mod">
          <ac:chgData name="Jeffrey M. Colon" userId="615143b1-cdee-493d-9a9d-1565ce8666d9" providerId="ADAL" clId="{4D9984FD-53DD-E048-9798-A2DEA56ECED9}" dt="2024-12-25T13:52:24.232" v="278" actId="403"/>
          <ac:spMkLst>
            <pc:docMk/>
            <pc:sldMk cId="76669463" sldId="282"/>
            <ac:spMk id="22530" creationId="{00000000-0000-0000-0000-000000000000}"/>
          </ac:spMkLst>
        </pc:spChg>
        <pc:cxnChg chg="mod">
          <ac:chgData name="Jeffrey M. Colon" userId="615143b1-cdee-493d-9a9d-1565ce8666d9" providerId="ADAL" clId="{4D9984FD-53DD-E048-9798-A2DEA56ECED9}" dt="2024-12-25T13:53:03.426" v="284" actId="14100"/>
          <ac:cxnSpMkLst>
            <pc:docMk/>
            <pc:sldMk cId="76669463" sldId="282"/>
            <ac:cxnSpMk id="5" creationId="{F8651682-8080-034A-9BA3-38D1A1F8F20F}"/>
          </ac:cxnSpMkLst>
        </pc:cxnChg>
        <pc:cxnChg chg="mod">
          <ac:chgData name="Jeffrey M. Colon" userId="615143b1-cdee-493d-9a9d-1565ce8666d9" providerId="ADAL" clId="{4D9984FD-53DD-E048-9798-A2DEA56ECED9}" dt="2024-12-25T13:52:36.758" v="280" actId="14100"/>
          <ac:cxnSpMkLst>
            <pc:docMk/>
            <pc:sldMk cId="76669463" sldId="282"/>
            <ac:cxnSpMk id="6" creationId="{5D69D997-460F-044F-8A97-9E6F9B2F805F}"/>
          </ac:cxnSpMkLst>
        </pc:cxnChg>
        <pc:cxnChg chg="mod">
          <ac:chgData name="Jeffrey M. Colon" userId="615143b1-cdee-493d-9a9d-1565ce8666d9" providerId="ADAL" clId="{4D9984FD-53DD-E048-9798-A2DEA56ECED9}" dt="2024-12-25T13:53:26.439" v="286" actId="14100"/>
          <ac:cxnSpMkLst>
            <pc:docMk/>
            <pc:sldMk cId="76669463" sldId="282"/>
            <ac:cxnSpMk id="9" creationId="{5B18BF90-2E42-CB40-83E5-78D1141A0A25}"/>
          </ac:cxnSpMkLst>
        </pc:cxnChg>
        <pc:cxnChg chg="mod">
          <ac:chgData name="Jeffrey M. Colon" userId="615143b1-cdee-493d-9a9d-1565ce8666d9" providerId="ADAL" clId="{4D9984FD-53DD-E048-9798-A2DEA56ECED9}" dt="2024-12-25T13:52:54.943" v="282" actId="14100"/>
          <ac:cxnSpMkLst>
            <pc:docMk/>
            <pc:sldMk cId="76669463" sldId="282"/>
            <ac:cxnSpMk id="12" creationId="{F987F278-EE4C-D345-A5A9-88D2BC213E4B}"/>
          </ac:cxnSpMkLst>
        </pc:cxnChg>
      </pc:sldChg>
      <pc:sldChg chg="modSp add mod">
        <pc:chgData name="Jeffrey M. Colon" userId="615143b1-cdee-493d-9a9d-1565ce8666d9" providerId="ADAL" clId="{4D9984FD-53DD-E048-9798-A2DEA56ECED9}" dt="2024-12-25T13:44:26.285" v="68" actId="20577"/>
        <pc:sldMkLst>
          <pc:docMk/>
          <pc:sldMk cId="123558849" sldId="295"/>
        </pc:sldMkLst>
        <pc:spChg chg="mod">
          <ac:chgData name="Jeffrey M. Colon" userId="615143b1-cdee-493d-9a9d-1565ce8666d9" providerId="ADAL" clId="{4D9984FD-53DD-E048-9798-A2DEA56ECED9}" dt="2024-12-25T13:44:19.337" v="60" actId="20577"/>
          <ac:spMkLst>
            <pc:docMk/>
            <pc:sldMk cId="123558849" sldId="295"/>
            <ac:spMk id="2" creationId="{00000000-0000-0000-0000-000000000000}"/>
          </ac:spMkLst>
        </pc:spChg>
        <pc:spChg chg="mod">
          <ac:chgData name="Jeffrey M. Colon" userId="615143b1-cdee-493d-9a9d-1565ce8666d9" providerId="ADAL" clId="{4D9984FD-53DD-E048-9798-A2DEA56ECED9}" dt="2024-12-25T13:44:26.285" v="68" actId="20577"/>
          <ac:spMkLst>
            <pc:docMk/>
            <pc:sldMk cId="123558849" sldId="295"/>
            <ac:spMk id="3" creationId="{00000000-0000-0000-0000-000000000000}"/>
          </ac:spMkLst>
        </pc:spChg>
      </pc:sldChg>
      <pc:sldChg chg="modSp new mod modAnim">
        <pc:chgData name="Jeffrey M. Colon" userId="615143b1-cdee-493d-9a9d-1565ce8666d9" providerId="ADAL" clId="{4D9984FD-53DD-E048-9798-A2DEA56ECED9}" dt="2024-12-27T14:22:23.856" v="953" actId="20577"/>
        <pc:sldMkLst>
          <pc:docMk/>
          <pc:sldMk cId="579957777" sldId="296"/>
        </pc:sldMkLst>
        <pc:spChg chg="mod">
          <ac:chgData name="Jeffrey M. Colon" userId="615143b1-cdee-493d-9a9d-1565ce8666d9" providerId="ADAL" clId="{4D9984FD-53DD-E048-9798-A2DEA56ECED9}" dt="2024-12-27T14:22:23.856" v="953" actId="20577"/>
          <ac:spMkLst>
            <pc:docMk/>
            <pc:sldMk cId="579957777" sldId="296"/>
            <ac:spMk id="2" creationId="{97D4533D-3FBC-5BEF-6432-163CB51F243B}"/>
          </ac:spMkLst>
        </pc:spChg>
        <pc:spChg chg="mod">
          <ac:chgData name="Jeffrey M. Colon" userId="615143b1-cdee-493d-9a9d-1565ce8666d9" providerId="ADAL" clId="{4D9984FD-53DD-E048-9798-A2DEA56ECED9}" dt="2024-12-25T13:49:25.376" v="239" actId="20577"/>
          <ac:spMkLst>
            <pc:docMk/>
            <pc:sldMk cId="579957777" sldId="296"/>
            <ac:spMk id="3" creationId="{C744B4CC-B278-B784-81DB-A1C0AFC5D41D}"/>
          </ac:spMkLst>
        </pc:spChg>
      </pc:sldChg>
      <pc:sldChg chg="addSp delSp modSp new mod modAnim">
        <pc:chgData name="Jeffrey M. Colon" userId="615143b1-cdee-493d-9a9d-1565ce8666d9" providerId="ADAL" clId="{4D9984FD-53DD-E048-9798-A2DEA56ECED9}" dt="2024-12-25T13:51:52.061" v="276" actId="478"/>
        <pc:sldMkLst>
          <pc:docMk/>
          <pc:sldMk cId="2147125378" sldId="297"/>
        </pc:sldMkLst>
        <pc:spChg chg="mod">
          <ac:chgData name="Jeffrey M. Colon" userId="615143b1-cdee-493d-9a9d-1565ce8666d9" providerId="ADAL" clId="{4D9984FD-53DD-E048-9798-A2DEA56ECED9}" dt="2024-12-25T13:50:38.849" v="264" actId="20577"/>
          <ac:spMkLst>
            <pc:docMk/>
            <pc:sldMk cId="2147125378" sldId="297"/>
            <ac:spMk id="3" creationId="{224DDB84-B3F8-6348-C623-C721716F7172}"/>
          </ac:spMkLst>
        </pc:spChg>
        <pc:spChg chg="add mod">
          <ac:chgData name="Jeffrey M. Colon" userId="615143b1-cdee-493d-9a9d-1565ce8666d9" providerId="ADAL" clId="{4D9984FD-53DD-E048-9798-A2DEA56ECED9}" dt="2024-12-25T13:51:20.631" v="274" actId="14100"/>
          <ac:spMkLst>
            <pc:docMk/>
            <pc:sldMk cId="2147125378" sldId="297"/>
            <ac:spMk id="6" creationId="{11E96A6B-10AC-EB0B-F91E-CBC7F4C51A73}"/>
          </ac:spMkLst>
        </pc:spChg>
        <pc:spChg chg="add mod">
          <ac:chgData name="Jeffrey M. Colon" userId="615143b1-cdee-493d-9a9d-1565ce8666d9" providerId="ADAL" clId="{4D9984FD-53DD-E048-9798-A2DEA56ECED9}" dt="2024-12-25T13:51:20.631" v="274" actId="14100"/>
          <ac:spMkLst>
            <pc:docMk/>
            <pc:sldMk cId="2147125378" sldId="297"/>
            <ac:spMk id="7" creationId="{9881F5D0-AE32-DFE8-13D6-05BB755EFFE9}"/>
          </ac:spMkLst>
        </pc:spChg>
        <pc:spChg chg="add mod">
          <ac:chgData name="Jeffrey M. Colon" userId="615143b1-cdee-493d-9a9d-1565ce8666d9" providerId="ADAL" clId="{4D9984FD-53DD-E048-9798-A2DEA56ECED9}" dt="2024-12-25T13:51:20.631" v="274" actId="14100"/>
          <ac:spMkLst>
            <pc:docMk/>
            <pc:sldMk cId="2147125378" sldId="297"/>
            <ac:spMk id="8" creationId="{9D084291-8D8B-EDDA-BE54-28D936AEE51E}"/>
          </ac:spMkLst>
        </pc:spChg>
        <pc:spChg chg="add mod">
          <ac:chgData name="Jeffrey M. Colon" userId="615143b1-cdee-493d-9a9d-1565ce8666d9" providerId="ADAL" clId="{4D9984FD-53DD-E048-9798-A2DEA56ECED9}" dt="2024-12-25T13:51:20.631" v="274" actId="14100"/>
          <ac:spMkLst>
            <pc:docMk/>
            <pc:sldMk cId="2147125378" sldId="297"/>
            <ac:spMk id="9" creationId="{65F86D82-9968-3CBE-D359-28D5D58CBD03}"/>
          </ac:spMkLst>
        </pc:spChg>
        <pc:spChg chg="add mod">
          <ac:chgData name="Jeffrey M. Colon" userId="615143b1-cdee-493d-9a9d-1565ce8666d9" providerId="ADAL" clId="{4D9984FD-53DD-E048-9798-A2DEA56ECED9}" dt="2024-12-25T13:50:53.228" v="266" actId="14100"/>
          <ac:spMkLst>
            <pc:docMk/>
            <pc:sldMk cId="2147125378" sldId="297"/>
            <ac:spMk id="10" creationId="{8EE7D859-7BB0-2E77-FA97-33EAE6688515}"/>
          </ac:spMkLst>
        </pc:spChg>
        <pc:spChg chg="add mod">
          <ac:chgData name="Jeffrey M. Colon" userId="615143b1-cdee-493d-9a9d-1565ce8666d9" providerId="ADAL" clId="{4D9984FD-53DD-E048-9798-A2DEA56ECED9}" dt="2024-12-25T13:50:53.228" v="266" actId="14100"/>
          <ac:spMkLst>
            <pc:docMk/>
            <pc:sldMk cId="2147125378" sldId="297"/>
            <ac:spMk id="11" creationId="{6ADD2917-F518-589A-1D30-1D5F5FFDC71D}"/>
          </ac:spMkLst>
        </pc:spChg>
        <pc:spChg chg="add del mod">
          <ac:chgData name="Jeffrey M. Colon" userId="615143b1-cdee-493d-9a9d-1565ce8666d9" providerId="ADAL" clId="{4D9984FD-53DD-E048-9798-A2DEA56ECED9}" dt="2024-12-25T13:51:20.631" v="274" actId="14100"/>
          <ac:spMkLst>
            <pc:docMk/>
            <pc:sldMk cId="2147125378" sldId="297"/>
            <ac:spMk id="12" creationId="{3E551BF3-F9B2-5E66-F7DD-FE906F0EB384}"/>
          </ac:spMkLst>
        </pc:spChg>
        <pc:spChg chg="add mod">
          <ac:chgData name="Jeffrey M. Colon" userId="615143b1-cdee-493d-9a9d-1565ce8666d9" providerId="ADAL" clId="{4D9984FD-53DD-E048-9798-A2DEA56ECED9}" dt="2024-12-25T13:51:20.631" v="274" actId="14100"/>
          <ac:spMkLst>
            <pc:docMk/>
            <pc:sldMk cId="2147125378" sldId="297"/>
            <ac:spMk id="13" creationId="{0079A783-8A8F-5400-14E9-2AD3AD38A32F}"/>
          </ac:spMkLst>
        </pc:spChg>
        <pc:spChg chg="add mod">
          <ac:chgData name="Jeffrey M. Colon" userId="615143b1-cdee-493d-9a9d-1565ce8666d9" providerId="ADAL" clId="{4D9984FD-53DD-E048-9798-A2DEA56ECED9}" dt="2024-12-25T13:51:20.631" v="274" actId="14100"/>
          <ac:spMkLst>
            <pc:docMk/>
            <pc:sldMk cId="2147125378" sldId="297"/>
            <ac:spMk id="18" creationId="{AB0C2EC4-5E10-415A-6D3B-AFF1A62156E7}"/>
          </ac:spMkLst>
        </pc:spChg>
        <pc:spChg chg="add mod">
          <ac:chgData name="Jeffrey M. Colon" userId="615143b1-cdee-493d-9a9d-1565ce8666d9" providerId="ADAL" clId="{4D9984FD-53DD-E048-9798-A2DEA56ECED9}" dt="2024-12-25T13:51:20.631" v="274" actId="14100"/>
          <ac:spMkLst>
            <pc:docMk/>
            <pc:sldMk cId="2147125378" sldId="297"/>
            <ac:spMk id="21" creationId="{861E1A35-4ED1-8D28-FC7B-CB794E22E7DC}"/>
          </ac:spMkLst>
        </pc:spChg>
        <pc:cxnChg chg="mod">
          <ac:chgData name="Jeffrey M. Colon" userId="615143b1-cdee-493d-9a9d-1565ce8666d9" providerId="ADAL" clId="{4D9984FD-53DD-E048-9798-A2DEA56ECED9}" dt="2024-12-25T13:51:16.547" v="270" actId="14100"/>
          <ac:cxnSpMkLst>
            <pc:docMk/>
            <pc:sldMk cId="2147125378" sldId="297"/>
            <ac:cxnSpMk id="14" creationId="{A3AA4765-70F0-C6AA-0261-E881D34F4B1F}"/>
          </ac:cxnSpMkLst>
        </pc:cxnChg>
        <pc:cxnChg chg="mod">
          <ac:chgData name="Jeffrey M. Colon" userId="615143b1-cdee-493d-9a9d-1565ce8666d9" providerId="ADAL" clId="{4D9984FD-53DD-E048-9798-A2DEA56ECED9}" dt="2024-12-25T13:51:20.631" v="274" actId="14100"/>
          <ac:cxnSpMkLst>
            <pc:docMk/>
            <pc:sldMk cId="2147125378" sldId="297"/>
            <ac:cxnSpMk id="19" creationId="{ABE02DC4-D8B0-2C4C-C225-A72F7E38B411}"/>
          </ac:cxnSpMkLst>
        </pc:cxnChg>
        <pc:cxnChg chg="mod">
          <ac:chgData name="Jeffrey M. Colon" userId="615143b1-cdee-493d-9a9d-1565ce8666d9" providerId="ADAL" clId="{4D9984FD-53DD-E048-9798-A2DEA56ECED9}" dt="2024-12-25T13:51:20.631" v="274" actId="14100"/>
          <ac:cxnSpMkLst>
            <pc:docMk/>
            <pc:sldMk cId="2147125378" sldId="297"/>
            <ac:cxnSpMk id="20" creationId="{3177547C-2B1E-D3B9-CF03-C3F263C953DB}"/>
          </ac:cxnSpMkLst>
        </pc:cxnChg>
      </pc:sldChg>
      <pc:sldChg chg="modSp add mod">
        <pc:chgData name="Jeffrey M. Colon" userId="615143b1-cdee-493d-9a9d-1565ce8666d9" providerId="ADAL" clId="{4D9984FD-53DD-E048-9798-A2DEA56ECED9}" dt="2024-12-25T13:55:17.524" v="295" actId="403"/>
        <pc:sldMkLst>
          <pc:docMk/>
          <pc:sldMk cId="1405117730" sldId="298"/>
        </pc:sldMkLst>
        <pc:spChg chg="mod">
          <ac:chgData name="Jeffrey M. Colon" userId="615143b1-cdee-493d-9a9d-1565ce8666d9" providerId="ADAL" clId="{4D9984FD-53DD-E048-9798-A2DEA56ECED9}" dt="2024-12-25T13:55:17.524" v="295" actId="403"/>
          <ac:spMkLst>
            <pc:docMk/>
            <pc:sldMk cId="1405117730" sldId="298"/>
            <ac:spMk id="6146" creationId="{00000000-0000-0000-0000-000000000000}"/>
          </ac:spMkLst>
        </pc:spChg>
        <pc:spChg chg="mod">
          <ac:chgData name="Jeffrey M. Colon" userId="615143b1-cdee-493d-9a9d-1565ce8666d9" providerId="ADAL" clId="{4D9984FD-53DD-E048-9798-A2DEA56ECED9}" dt="2024-12-25T13:54:09.308" v="290" actId="14100"/>
          <ac:spMkLst>
            <pc:docMk/>
            <pc:sldMk cId="1405117730" sldId="298"/>
            <ac:spMk id="6148"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4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51"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79"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0"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4"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6185" creationId="{00000000-0000-0000-0000-000000000000}"/>
          </ac:spMkLst>
        </pc:spChg>
        <pc:spChg chg="mod">
          <ac:chgData name="Jeffrey M. Colon" userId="615143b1-cdee-493d-9a9d-1565ce8666d9" providerId="ADAL" clId="{4D9984FD-53DD-E048-9798-A2DEA56ECED9}" dt="2024-12-25T13:54:00.282" v="289" actId="403"/>
          <ac:spMkLst>
            <pc:docMk/>
            <pc:sldMk cId="1405117730" sldId="298"/>
            <ac:spMk id="23561" creationId="{00000000-0000-0000-0000-000000000000}"/>
          </ac:spMkLst>
        </pc:spChg>
        <pc:cxnChg chg="mod">
          <ac:chgData name="Jeffrey M. Colon" userId="615143b1-cdee-493d-9a9d-1565ce8666d9" providerId="ADAL" clId="{4D9984FD-53DD-E048-9798-A2DEA56ECED9}" dt="2024-12-25T13:54:09.308" v="290" actId="14100"/>
          <ac:cxnSpMkLst>
            <pc:docMk/>
            <pc:sldMk cId="1405117730" sldId="298"/>
            <ac:cxnSpMk id="6186" creationId="{00000000-0000-0000-0000-000000000000}"/>
          </ac:cxnSpMkLst>
        </pc:cxnChg>
        <pc:cxnChg chg="mod">
          <ac:chgData name="Jeffrey M. Colon" userId="615143b1-cdee-493d-9a9d-1565ce8666d9" providerId="ADAL" clId="{4D9984FD-53DD-E048-9798-A2DEA56ECED9}" dt="2024-12-25T13:54:21.508" v="292" actId="1076"/>
          <ac:cxnSpMkLst>
            <pc:docMk/>
            <pc:sldMk cId="1405117730" sldId="298"/>
            <ac:cxnSpMk id="6190" creationId="{00000000-0000-0000-0000-000000000000}"/>
          </ac:cxnSpMkLst>
        </pc:cxnChg>
      </pc:sldChg>
      <pc:sldChg chg="modSp add mod">
        <pc:chgData name="Jeffrey M. Colon" userId="615143b1-cdee-493d-9a9d-1565ce8666d9" providerId="ADAL" clId="{4D9984FD-53DD-E048-9798-A2DEA56ECED9}" dt="2024-12-26T13:08:57.084" v="670" actId="122"/>
        <pc:sldMkLst>
          <pc:docMk/>
          <pc:sldMk cId="2127161129" sldId="299"/>
        </pc:sldMkLst>
        <pc:spChg chg="mod">
          <ac:chgData name="Jeffrey M. Colon" userId="615143b1-cdee-493d-9a9d-1565ce8666d9" providerId="ADAL" clId="{4D9984FD-53DD-E048-9798-A2DEA56ECED9}" dt="2024-12-25T13:58:36.892" v="299" actId="255"/>
          <ac:spMkLst>
            <pc:docMk/>
            <pc:sldMk cId="2127161129" sldId="299"/>
            <ac:spMk id="7170" creationId="{00000000-0000-0000-0000-000000000000}"/>
          </ac:spMkLst>
        </pc:spChg>
        <pc:spChg chg="mod">
          <ac:chgData name="Jeffrey M. Colon" userId="615143b1-cdee-493d-9a9d-1565ce8666d9" providerId="ADAL" clId="{4D9984FD-53DD-E048-9798-A2DEA56ECED9}" dt="2024-12-26T13:08:57.084" v="670" actId="122"/>
          <ac:spMkLst>
            <pc:docMk/>
            <pc:sldMk cId="2127161129" sldId="299"/>
            <ac:spMk id="7179" creationId="{00000000-0000-0000-0000-000000000000}"/>
          </ac:spMkLst>
        </pc:spChg>
        <pc:spChg chg="mod">
          <ac:chgData name="Jeffrey M. Colon" userId="615143b1-cdee-493d-9a9d-1565ce8666d9" providerId="ADAL" clId="{4D9984FD-53DD-E048-9798-A2DEA56ECED9}" dt="2024-12-25T13:59:17.093" v="305" actId="255"/>
          <ac:spMkLst>
            <pc:docMk/>
            <pc:sldMk cId="2127161129" sldId="299"/>
            <ac:spMk id="26625" creationId="{00000000-0000-0000-0000-000000000000}"/>
          </ac:spMkLst>
        </pc:spChg>
      </pc:sldChg>
      <pc:sldChg chg="modSp new mod">
        <pc:chgData name="Jeffrey M. Colon" userId="615143b1-cdee-493d-9a9d-1565ce8666d9" providerId="ADAL" clId="{4D9984FD-53DD-E048-9798-A2DEA56ECED9}" dt="2024-12-27T14:30:42.047" v="1049" actId="20577"/>
        <pc:sldMkLst>
          <pc:docMk/>
          <pc:sldMk cId="3281071660" sldId="300"/>
        </pc:sldMkLst>
        <pc:spChg chg="mod">
          <ac:chgData name="Jeffrey M. Colon" userId="615143b1-cdee-493d-9a9d-1565ce8666d9" providerId="ADAL" clId="{4D9984FD-53DD-E048-9798-A2DEA56ECED9}" dt="2024-12-27T14:30:42.047" v="1049" actId="20577"/>
          <ac:spMkLst>
            <pc:docMk/>
            <pc:sldMk cId="3281071660" sldId="300"/>
            <ac:spMk id="2" creationId="{4A2A6629-FF0F-02FC-66E9-AA1E2EE16D22}"/>
          </ac:spMkLst>
        </pc:spChg>
        <pc:spChg chg="mod">
          <ac:chgData name="Jeffrey M. Colon" userId="615143b1-cdee-493d-9a9d-1565ce8666d9" providerId="ADAL" clId="{4D9984FD-53DD-E048-9798-A2DEA56ECED9}" dt="2024-12-27T14:23:37.633" v="1027" actId="20577"/>
          <ac:spMkLst>
            <pc:docMk/>
            <pc:sldMk cId="3281071660" sldId="300"/>
            <ac:spMk id="3" creationId="{03548059-27FC-D2A6-BF3F-33EC7DF50C9E}"/>
          </ac:spMkLst>
        </pc:spChg>
      </pc:sldChg>
      <pc:sldMasterChg chg="modSp">
        <pc:chgData name="Jeffrey M. Colon" userId="615143b1-cdee-493d-9a9d-1565ce8666d9" providerId="ADAL" clId="{4D9984FD-53DD-E048-9798-A2DEA56ECED9}" dt="2024-12-25T13:42:26.915" v="4" actId="403"/>
        <pc:sldMasterMkLst>
          <pc:docMk/>
          <pc:sldMasterMk cId="371776349" sldId="2147483660"/>
        </pc:sldMasterMkLst>
        <pc:spChg chg="mod">
          <ac:chgData name="Jeffrey M. Colon" userId="615143b1-cdee-493d-9a9d-1565ce8666d9" providerId="ADAL" clId="{4D9984FD-53DD-E048-9798-A2DEA56ECED9}" dt="2024-12-25T13:42:26.915" v="4" actId="403"/>
          <ac:spMkLst>
            <pc:docMk/>
            <pc:sldMasterMk cId="371776349" sldId="2147483660"/>
            <ac:spMk id="13" creationId="{00000000-0000-0000-0000-000000000000}"/>
          </ac:spMkLst>
        </pc:spChg>
      </pc:sldMasterChg>
    </pc:docChg>
  </pc:docChgLst>
  <pc:docChgLst>
    <pc:chgData name="Colon, Jeffrey M." userId="615143b1-cdee-493d-9a9d-1565ce8666d9" providerId="ADAL" clId="{83B12BD7-3F57-D742-A3AB-09C046B86E08}"/>
    <pc:docChg chg="custSel modSld modMainMaster">
      <pc:chgData name="Colon, Jeffrey M." userId="615143b1-cdee-493d-9a9d-1565ce8666d9" providerId="ADAL" clId="{83B12BD7-3F57-D742-A3AB-09C046B86E08}" dt="2025-01-06T12:55:10.214" v="194" actId="20577"/>
      <pc:docMkLst>
        <pc:docMk/>
      </pc:docMkLst>
      <pc:sldChg chg="modSp mod modAnim">
        <pc:chgData name="Colon, Jeffrey M." userId="615143b1-cdee-493d-9a9d-1565ce8666d9" providerId="ADAL" clId="{83B12BD7-3F57-D742-A3AB-09C046B86E08}" dt="2025-01-06T12:55:10.214" v="194" actId="20577"/>
        <pc:sldMkLst>
          <pc:docMk/>
          <pc:sldMk cId="231222038" sldId="256"/>
        </pc:sldMkLst>
        <pc:spChg chg="mod">
          <ac:chgData name="Colon, Jeffrey M." userId="615143b1-cdee-493d-9a9d-1565ce8666d9" providerId="ADAL" clId="{83B12BD7-3F57-D742-A3AB-09C046B86E08}" dt="2025-01-06T12:46:55.994" v="127" actId="20577"/>
          <ac:spMkLst>
            <pc:docMk/>
            <pc:sldMk cId="231222038" sldId="256"/>
            <ac:spMk id="4" creationId="{00000000-0000-0000-0000-000000000000}"/>
          </ac:spMkLst>
        </pc:spChg>
        <pc:spChg chg="mod">
          <ac:chgData name="Colon, Jeffrey M." userId="615143b1-cdee-493d-9a9d-1565ce8666d9" providerId="ADAL" clId="{83B12BD7-3F57-D742-A3AB-09C046B86E08}" dt="2025-01-06T12:55:10.214" v="194" actId="20577"/>
          <ac:spMkLst>
            <pc:docMk/>
            <pc:sldMk cId="231222038" sldId="256"/>
            <ac:spMk id="5" creationId="{00000000-0000-0000-0000-000000000000}"/>
          </ac:spMkLst>
        </pc:spChg>
      </pc:sldChg>
      <pc:sldChg chg="modSp mod">
        <pc:chgData name="Colon, Jeffrey M." userId="615143b1-cdee-493d-9a9d-1565ce8666d9" providerId="ADAL" clId="{83B12BD7-3F57-D742-A3AB-09C046B86E08}" dt="2025-01-06T12:44:24.359" v="81" actId="20577"/>
        <pc:sldMkLst>
          <pc:docMk/>
          <pc:sldMk cId="123558849" sldId="295"/>
        </pc:sldMkLst>
        <pc:spChg chg="mod">
          <ac:chgData name="Colon, Jeffrey M." userId="615143b1-cdee-493d-9a9d-1565ce8666d9" providerId="ADAL" clId="{83B12BD7-3F57-D742-A3AB-09C046B86E08}" dt="2025-01-06T12:44:24.359" v="81" actId="20577"/>
          <ac:spMkLst>
            <pc:docMk/>
            <pc:sldMk cId="123558849" sldId="295"/>
            <ac:spMk id="2" creationId="{00000000-0000-0000-0000-000000000000}"/>
          </ac:spMkLst>
        </pc:spChg>
      </pc:sldChg>
      <pc:sldMasterChg chg="modSp mod">
        <pc:chgData name="Colon, Jeffrey M." userId="615143b1-cdee-493d-9a9d-1565ce8666d9" providerId="ADAL" clId="{83B12BD7-3F57-D742-A3AB-09C046B86E08}" dt="2025-01-06T12:42:17.213" v="68" actId="20577"/>
        <pc:sldMasterMkLst>
          <pc:docMk/>
          <pc:sldMasterMk cId="371776349" sldId="2147483660"/>
        </pc:sldMasterMkLst>
        <pc:spChg chg="mod">
          <ac:chgData name="Colon, Jeffrey M." userId="615143b1-cdee-493d-9a9d-1565ce8666d9" providerId="ADAL" clId="{83B12BD7-3F57-D742-A3AB-09C046B86E08}" dt="2025-01-06T12:41:14.289" v="34" actId="20577"/>
          <ac:spMkLst>
            <pc:docMk/>
            <pc:sldMasterMk cId="371776349" sldId="2147483660"/>
            <ac:spMk id="9" creationId="{00000000-0000-0000-0000-000000000000}"/>
          </ac:spMkLst>
        </pc:spChg>
        <pc:spChg chg="mod">
          <ac:chgData name="Colon, Jeffrey M." userId="615143b1-cdee-493d-9a9d-1565ce8666d9" providerId="ADAL" clId="{83B12BD7-3F57-D742-A3AB-09C046B86E08}" dt="2025-01-06T12:42:17.213" v="68" actId="20577"/>
          <ac:spMkLst>
            <pc:docMk/>
            <pc:sldMasterMk cId="371776349" sldId="2147483660"/>
            <ac:spMk id="13" creationId="{00000000-0000-0000-0000-000000000000}"/>
          </ac:spMkLst>
        </pc:spChg>
      </pc:sldMasterChg>
    </pc:docChg>
  </pc:docChgLst>
  <pc:docChgLst>
    <pc:chgData name="Colon, Jeffrey M." userId="615143b1-cdee-493d-9a9d-1565ce8666d9" providerId="ADAL" clId="{4D9984FD-53DD-E048-9798-A2DEA56ECED9}"/>
    <pc:docChg chg="addSld modSld modMainMaster">
      <pc:chgData name="Colon, Jeffrey M." userId="615143b1-cdee-493d-9a9d-1565ce8666d9" providerId="ADAL" clId="{4D9984FD-53DD-E048-9798-A2DEA56ECED9}" dt="2024-12-31T14:30:17.185" v="39" actId="113"/>
      <pc:docMkLst>
        <pc:docMk/>
      </pc:docMkLst>
      <pc:sldChg chg="modSp mod">
        <pc:chgData name="Colon, Jeffrey M." userId="615143b1-cdee-493d-9a9d-1565ce8666d9" providerId="ADAL" clId="{4D9984FD-53DD-E048-9798-A2DEA56ECED9}" dt="2024-12-18T21:59:07.673" v="0" actId="6549"/>
        <pc:sldMkLst>
          <pc:docMk/>
          <pc:sldMk cId="231222038" sldId="256"/>
        </pc:sldMkLst>
        <pc:spChg chg="mod">
          <ac:chgData name="Colon, Jeffrey M." userId="615143b1-cdee-493d-9a9d-1565ce8666d9" providerId="ADAL" clId="{4D9984FD-53DD-E048-9798-A2DEA56ECED9}" dt="2024-12-18T21:59:07.673" v="0" actId="6549"/>
          <ac:spMkLst>
            <pc:docMk/>
            <pc:sldMk cId="231222038" sldId="256"/>
            <ac:spMk id="5" creationId="{00000000-0000-0000-0000-000000000000}"/>
          </ac:spMkLst>
        </pc:spChg>
      </pc:sldChg>
      <pc:sldChg chg="modSp add mod">
        <pc:chgData name="Colon, Jeffrey M." userId="615143b1-cdee-493d-9a9d-1565ce8666d9" providerId="ADAL" clId="{4D9984FD-53DD-E048-9798-A2DEA56ECED9}" dt="2024-12-31T14:28:55.622" v="3" actId="1076"/>
        <pc:sldMkLst>
          <pc:docMk/>
          <pc:sldMk cId="1172741178" sldId="305"/>
        </pc:sldMkLst>
        <pc:spChg chg="mod">
          <ac:chgData name="Colon, Jeffrey M." userId="615143b1-cdee-493d-9a9d-1565ce8666d9" providerId="ADAL" clId="{4D9984FD-53DD-E048-9798-A2DEA56ECED9}" dt="2024-12-31T14:28:55.622" v="3" actId="1076"/>
          <ac:spMkLst>
            <pc:docMk/>
            <pc:sldMk cId="1172741178" sldId="305"/>
            <ac:spMk id="2" creationId="{9A0F2BB2-D4AE-E0B7-9BBF-9948A631C327}"/>
          </ac:spMkLst>
        </pc:spChg>
        <pc:spChg chg="mod">
          <ac:chgData name="Colon, Jeffrey M." userId="615143b1-cdee-493d-9a9d-1565ce8666d9" providerId="ADAL" clId="{4D9984FD-53DD-E048-9798-A2DEA56ECED9}" dt="2024-12-31T14:28:55.622" v="3" actId="1076"/>
          <ac:spMkLst>
            <pc:docMk/>
            <pc:sldMk cId="1172741178" sldId="305"/>
            <ac:spMk id="12" creationId="{D1D6B872-9E13-E6E9-82ED-7C4340FDD09A}"/>
          </ac:spMkLst>
        </pc:spChg>
        <pc:cxnChg chg="mod">
          <ac:chgData name="Colon, Jeffrey M." userId="615143b1-cdee-493d-9a9d-1565ce8666d9" providerId="ADAL" clId="{4D9984FD-53DD-E048-9798-A2DEA56ECED9}" dt="2024-12-31T14:28:55.622" v="3" actId="1076"/>
          <ac:cxnSpMkLst>
            <pc:docMk/>
            <pc:sldMk cId="1172741178" sldId="305"/>
            <ac:cxnSpMk id="7" creationId="{4C5CD424-7D27-C341-8127-127A3CA238AC}"/>
          </ac:cxnSpMkLst>
        </pc:cxnChg>
      </pc:sldChg>
      <pc:sldChg chg="addSp modSp new mod modAnim">
        <pc:chgData name="Colon, Jeffrey M." userId="615143b1-cdee-493d-9a9d-1565ce8666d9" providerId="ADAL" clId="{4D9984FD-53DD-E048-9798-A2DEA56ECED9}" dt="2024-12-31T14:30:17.185" v="39" actId="113"/>
        <pc:sldMkLst>
          <pc:docMk/>
          <pc:sldMk cId="398556174" sldId="306"/>
        </pc:sldMkLst>
        <pc:spChg chg="mod">
          <ac:chgData name="Colon, Jeffrey M." userId="615143b1-cdee-493d-9a9d-1565ce8666d9" providerId="ADAL" clId="{4D9984FD-53DD-E048-9798-A2DEA56ECED9}" dt="2024-12-31T14:30:17.185" v="39" actId="113"/>
          <ac:spMkLst>
            <pc:docMk/>
            <pc:sldMk cId="398556174" sldId="306"/>
            <ac:spMk id="2" creationId="{2129FE8C-232B-8D27-FB93-7F3807637335}"/>
          </ac:spMkLst>
        </pc:spChg>
        <pc:spChg chg="mod">
          <ac:chgData name="Colon, Jeffrey M." userId="615143b1-cdee-493d-9a9d-1565ce8666d9" providerId="ADAL" clId="{4D9984FD-53DD-E048-9798-A2DEA56ECED9}" dt="2024-12-31T14:29:14.641" v="28" actId="20577"/>
          <ac:spMkLst>
            <pc:docMk/>
            <pc:sldMk cId="398556174" sldId="306"/>
            <ac:spMk id="3" creationId="{2AF3827A-ACAC-4473-E999-0C79A69151A5}"/>
          </ac:spMkLst>
        </pc:spChg>
        <pc:spChg chg="add mod">
          <ac:chgData name="Colon, Jeffrey M." userId="615143b1-cdee-493d-9a9d-1565ce8666d9" providerId="ADAL" clId="{4D9984FD-53DD-E048-9798-A2DEA56ECED9}" dt="2024-12-31T14:30:02.505" v="35" actId="1076"/>
          <ac:spMkLst>
            <pc:docMk/>
            <pc:sldMk cId="398556174" sldId="306"/>
            <ac:spMk id="8" creationId="{89B5EB8A-7DCD-551F-ADA2-53C06268AA35}"/>
          </ac:spMkLst>
        </pc:spChg>
        <pc:cxnChg chg="add mod">
          <ac:chgData name="Colon, Jeffrey M." userId="615143b1-cdee-493d-9a9d-1565ce8666d9" providerId="ADAL" clId="{4D9984FD-53DD-E048-9798-A2DEA56ECED9}" dt="2024-12-31T14:30:08.621" v="37" actId="14100"/>
          <ac:cxnSpMkLst>
            <pc:docMk/>
            <pc:sldMk cId="398556174" sldId="306"/>
            <ac:cxnSpMk id="6" creationId="{D3553BA4-66B1-82B5-A086-5A03B4E9EFEE}"/>
          </ac:cxnSpMkLst>
        </pc:cxnChg>
        <pc:cxnChg chg="add mod">
          <ac:chgData name="Colon, Jeffrey M." userId="615143b1-cdee-493d-9a9d-1565ce8666d9" providerId="ADAL" clId="{4D9984FD-53DD-E048-9798-A2DEA56ECED9}" dt="2024-12-31T14:30:05.437" v="36" actId="14100"/>
          <ac:cxnSpMkLst>
            <pc:docMk/>
            <pc:sldMk cId="398556174" sldId="306"/>
            <ac:cxnSpMk id="7" creationId="{828ED1C8-9E4A-59A8-59F4-82947906305B}"/>
          </ac:cxnSpMkLst>
        </pc:cxnChg>
      </pc:sldChg>
      <pc:sldMasterChg chg="modSp mod">
        <pc:chgData name="Colon, Jeffrey M." userId="615143b1-cdee-493d-9a9d-1565ce8666d9" providerId="ADAL" clId="{4D9984FD-53DD-E048-9798-A2DEA56ECED9}" dt="2024-12-20T13:50:36.932" v="1" actId="6549"/>
        <pc:sldMasterMkLst>
          <pc:docMk/>
          <pc:sldMasterMk cId="371776349" sldId="2147483660"/>
        </pc:sldMasterMkLst>
        <pc:spChg chg="mod">
          <ac:chgData name="Colon, Jeffrey M." userId="615143b1-cdee-493d-9a9d-1565ce8666d9" providerId="ADAL" clId="{4D9984FD-53DD-E048-9798-A2DEA56ECED9}" dt="2024-12-20T13:50:36.932" v="1" actId="6549"/>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1/6/25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9</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Capital Expenditures and Expenses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Capital Expenditures and Expenses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Capital Expenditures and Expenses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Capital Expenditures and Expenses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Capital Expenditures and Expenses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Capital Expenditures and Expenses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Capital Expenditures and Expenses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Capital Expenditures and Expenses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Capital Expenditures and Expenses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FIT_CapExpend_2025S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Capital Expenditures and Expenses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Capital Expenditures and Expenses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9FE8C-232B-8D27-FB93-7F3807637335}"/>
              </a:ext>
            </a:extLst>
          </p:cNvPr>
          <p:cNvSpPr>
            <a:spLocks noGrp="1"/>
          </p:cNvSpPr>
          <p:nvPr>
            <p:ph idx="1"/>
          </p:nvPr>
        </p:nvSpPr>
        <p:spPr/>
        <p:txBody>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a:t>
            </a:r>
            <a:r>
              <a:rPr lang="en-US" sz="2000" b="1" kern="100" dirty="0">
                <a:latin typeface="Calibri" panose="020F0502020204030204" pitchFamily="34" charset="0"/>
                <a:ea typeface="Calibri" panose="020F0502020204030204" pitchFamily="34" charset="0"/>
                <a:cs typeface="Times New Roman" panose="02020603050405020304" pitchFamily="18" charset="0"/>
              </a:rPr>
              <a:t>$50,000.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a:t>
            </a:r>
            <a:r>
              <a:rPr lang="en-US" sz="2000" b="1" kern="100" dirty="0">
                <a:latin typeface="Calibri" panose="020F0502020204030204" pitchFamily="34" charset="0"/>
                <a:ea typeface="Calibri" panose="020F0502020204030204" pitchFamily="34" charset="0"/>
                <a:cs typeface="Times New Roman" panose="02020603050405020304" pitchFamily="18" charset="0"/>
              </a:rPr>
              <a:t>$10,000</a:t>
            </a:r>
          </a:p>
          <a:p>
            <a:endParaRPr lang="en-US" dirty="0"/>
          </a:p>
        </p:txBody>
      </p:sp>
      <p:sp>
        <p:nvSpPr>
          <p:cNvPr id="3" name="Title 2">
            <a:extLst>
              <a:ext uri="{FF2B5EF4-FFF2-40B4-BE49-F238E27FC236}">
                <a16:creationId xmlns:a16="http://schemas.microsoft.com/office/drawing/2014/main" id="{2AF3827A-ACAC-4473-E999-0C79A69151A5}"/>
              </a:ext>
            </a:extLst>
          </p:cNvPr>
          <p:cNvSpPr>
            <a:spLocks noGrp="1"/>
          </p:cNvSpPr>
          <p:nvPr>
            <p:ph type="title"/>
          </p:nvPr>
        </p:nvSpPr>
        <p:spPr/>
        <p:txBody>
          <a:bodyPr/>
          <a:lstStyle/>
          <a:p>
            <a:r>
              <a:rPr lang="en-US" dirty="0"/>
              <a:t>Tax and AI:  Be Careful</a:t>
            </a:r>
          </a:p>
        </p:txBody>
      </p:sp>
      <p:sp>
        <p:nvSpPr>
          <p:cNvPr id="4" name="Slide Number Placeholder 3">
            <a:extLst>
              <a:ext uri="{FF2B5EF4-FFF2-40B4-BE49-F238E27FC236}">
                <a16:creationId xmlns:a16="http://schemas.microsoft.com/office/drawing/2014/main" id="{D52CB478-666B-EAC6-9A3B-73A4261BBFAF}"/>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398F0753-430A-DBFE-7D59-C8825DC27D1D}"/>
              </a:ext>
            </a:extLst>
          </p:cNvPr>
          <p:cNvSpPr>
            <a:spLocks noGrp="1"/>
          </p:cNvSpPr>
          <p:nvPr>
            <p:ph type="ftr" sz="quarter" idx="11"/>
          </p:nvPr>
        </p:nvSpPr>
        <p:spPr/>
        <p:txBody>
          <a:bodyPr/>
          <a:lstStyle/>
          <a:p>
            <a:pPr>
              <a:defRPr/>
            </a:pPr>
            <a:r>
              <a:rPr lang="en-US"/>
              <a:t>Capital Expenditures and Expenses</a:t>
            </a:r>
            <a:endParaRPr lang="en-US" dirty="0"/>
          </a:p>
        </p:txBody>
      </p:sp>
      <p:cxnSp>
        <p:nvCxnSpPr>
          <p:cNvPr id="6" name="Straight Arrow Connector 5">
            <a:extLst>
              <a:ext uri="{FF2B5EF4-FFF2-40B4-BE49-F238E27FC236}">
                <a16:creationId xmlns:a16="http://schemas.microsoft.com/office/drawing/2014/main" id="{D3553BA4-66B1-82B5-A086-5A03B4E9EFEE}"/>
              </a:ext>
            </a:extLst>
          </p:cNvPr>
          <p:cNvCxnSpPr>
            <a:cxnSpLocks/>
            <a:stCxn id="8" idx="2"/>
          </p:cNvCxnSpPr>
          <p:nvPr/>
        </p:nvCxnSpPr>
        <p:spPr>
          <a:xfrm flipH="1" flipV="1">
            <a:off x="2092036" y="3439432"/>
            <a:ext cx="2864982" cy="429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8ED1C8-9E4A-59A8-59F4-82947906305B}"/>
              </a:ext>
            </a:extLst>
          </p:cNvPr>
          <p:cNvCxnSpPr>
            <a:cxnSpLocks/>
          </p:cNvCxnSpPr>
          <p:nvPr/>
        </p:nvCxnSpPr>
        <p:spPr>
          <a:xfrm>
            <a:off x="4973089" y="3868841"/>
            <a:ext cx="1079477" cy="14097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B5EB8A-7DCD-551F-ADA2-53C06268AA35}"/>
              </a:ext>
            </a:extLst>
          </p:cNvPr>
          <p:cNvSpPr/>
          <p:nvPr/>
        </p:nvSpPr>
        <p:spPr>
          <a:xfrm>
            <a:off x="4957018" y="3599439"/>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a:xfrm>
            <a:off x="512064" y="1406237"/>
            <a:ext cx="11277600" cy="5812064"/>
          </a:xfrm>
        </p:spPr>
        <p:txBody>
          <a:bodyPr>
            <a:normAutofit/>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Capital Expenditures and Expenses</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4343400" y="4677434"/>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5334000" y="4089732"/>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6400800" y="4677433"/>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latin typeface="+mn-lt"/>
              </a:rPr>
              <a:t>Capital expenditures generally not </a:t>
            </a:r>
            <a:r>
              <a:rPr lang="en-US">
                <a:latin typeface="+mn-lt"/>
              </a:rPr>
              <a:t>currently deductible (</a:t>
            </a:r>
            <a:r>
              <a:rPr lang="en-US"/>
              <a:t>§263(a))</a:t>
            </a:r>
            <a:r>
              <a:rPr lang="en-US">
                <a:latin typeface="+mn-lt"/>
              </a:rPr>
              <a:t> </a:t>
            </a:r>
            <a:endParaRPr lang="en-US" dirty="0">
              <a:latin typeface="+mn-lt"/>
            </a:endParaRPr>
          </a:p>
        </p:txBody>
      </p:sp>
      <p:sp>
        <p:nvSpPr>
          <p:cNvPr id="4" name="Title 3"/>
          <p:cNvSpPr>
            <a:spLocks noGrp="1"/>
          </p:cNvSpPr>
          <p:nvPr>
            <p:ph type="title"/>
          </p:nvPr>
        </p:nvSpPr>
        <p:spPr/>
        <p:txBody>
          <a:bodyPr/>
          <a:lstStyle/>
          <a:p>
            <a:r>
              <a:rPr lang="en-US" dirty="0"/>
              <a:t>Capital Expenditures vs Expenses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included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a:t>Capital Expenditures and Expenses</a:t>
            </a:r>
            <a:endParaRPr lang="en-US" dirty="0"/>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Capital Expenditures and Expenses</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Capital Expenditures and Expenses</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a:solidFill>
                  <a:prstClr val="black"/>
                </a:solidFill>
                <a:latin typeface="Calibri" panose="020F0502020204030204"/>
              </a:rPr>
              <a:t>Capital Expenditures and Expenses</a:t>
            </a:r>
            <a:endParaRPr lang="en-US" altLang="en-US" sz="1000" dirty="0">
              <a:solidFill>
                <a:prstClr val="black"/>
              </a:solidFill>
              <a:latin typeface="Calibri" panose="020F0502020204030204"/>
            </a:endParaRP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 </a:t>
            </a:r>
            <a:r>
              <a:rPr lang="en-US"/>
              <a:t>overruled.</a:t>
            </a:r>
          </a:p>
          <a:p>
            <a:endParaRPr lang="en-US" i="1" dirty="0"/>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Capital Expenditures and Expenses</a:t>
            </a:r>
            <a:endParaRPr lang="en-US" dirty="0"/>
          </a:p>
        </p:txBody>
      </p:sp>
    </p:spTree>
    <p:extLst>
      <p:ext uri="{BB962C8B-B14F-4D97-AF65-F5344CB8AC3E}">
        <p14:creationId xmlns:p14="http://schemas.microsoft.com/office/powerpoint/2010/main" val="328107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Capital Expenditures and Expenses</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17113</TotalTime>
  <Words>1177</Words>
  <Application>Microsoft Macintosh PowerPoint</Application>
  <PresentationFormat>Widescreen</PresentationFormat>
  <Paragraphs>117</Paragraphs>
  <Slides>11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ＭＳ Ｐゴシック</vt:lpstr>
      <vt:lpstr>NSimSun</vt:lpstr>
      <vt:lpstr>Arial</vt:lpstr>
      <vt:lpstr>Calibri</vt:lpstr>
      <vt:lpstr>Courier New</vt:lpstr>
      <vt:lpstr>Times</vt:lpstr>
      <vt:lpstr>Times New Roman</vt:lpstr>
      <vt:lpstr>Wingdings</vt:lpstr>
      <vt:lpstr>Wingdings 2</vt:lpstr>
      <vt:lpstr>CG Body - Standard</vt:lpstr>
      <vt:lpstr>Federal Income Taxation Capital Expenditures and Expenses</vt:lpstr>
      <vt:lpstr>Capital Expenditures vs Expenses</vt:lpstr>
      <vt:lpstr>Course Goals </vt:lpstr>
      <vt:lpstr>Legislative Branch</vt:lpstr>
      <vt:lpstr>Legislative History Example: New Section 163(j)</vt:lpstr>
      <vt:lpstr>Executive Branch</vt:lpstr>
      <vt:lpstr>Judicial Branch</vt:lpstr>
      <vt:lpstr>Loper v. Raimondo, 144 S. Ct. 2244 (2024): The New Kid in Town</vt:lpstr>
      <vt:lpstr>Internal Revenue Code (Title 26 of the U.S.C.) &amp; Regulations (Title 26 of the C.F.R.)</vt:lpstr>
      <vt:lpstr>Tax and AI:  Be Careful</vt:lpstr>
      <vt:lpstr>AI and Tax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196</cp:revision>
  <cp:lastPrinted>2020-11-30T15:41:57Z</cp:lastPrinted>
  <dcterms:created xsi:type="dcterms:W3CDTF">2016-08-01T04:04:31Z</dcterms:created>
  <dcterms:modified xsi:type="dcterms:W3CDTF">2025-01-06T12:55:18Z</dcterms:modified>
  <cp:category/>
</cp:coreProperties>
</file>