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21"/>
  </p:notesMasterIdLst>
  <p:sldIdLst>
    <p:sldId id="256" r:id="rId5"/>
    <p:sldId id="257" r:id="rId6"/>
    <p:sldId id="298" r:id="rId7"/>
    <p:sldId id="299" r:id="rId8"/>
    <p:sldId id="303" r:id="rId9"/>
    <p:sldId id="314" r:id="rId10"/>
    <p:sldId id="313" r:id="rId11"/>
    <p:sldId id="316" r:id="rId12"/>
    <p:sldId id="321" r:id="rId13"/>
    <p:sldId id="315" r:id="rId14"/>
    <p:sldId id="317" r:id="rId15"/>
    <p:sldId id="319" r:id="rId16"/>
    <p:sldId id="320" r:id="rId17"/>
    <p:sldId id="318" r:id="rId18"/>
    <p:sldId id="322" r:id="rId19"/>
    <p:sldId id="323" r:id="rId20"/>
  </p:sldIdLst>
  <p:sldSz cx="12192000" cy="6858000"/>
  <p:notesSz cx="7010400" cy="9296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8976A4B-29D6-9B45-AC38-DE685BB66E86}" v="752" dt="2025-04-01T13:25:50.95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632"/>
    <p:restoredTop sz="94087"/>
  </p:normalViewPr>
  <p:slideViewPr>
    <p:cSldViewPr snapToGrid="0">
      <p:cViewPr>
        <p:scale>
          <a:sx n="100" d="100"/>
          <a:sy n="100" d="100"/>
        </p:scale>
        <p:origin x="656" y="608"/>
      </p:cViewPr>
      <p:guideLst/>
    </p:cSldViewPr>
  </p:slideViewPr>
  <p:outlineViewPr>
    <p:cViewPr>
      <p:scale>
        <a:sx n="33" d="100"/>
        <a:sy n="33" d="100"/>
      </p:scale>
      <p:origin x="0" y="-14864"/>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 Id="rId27"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olon, Jeffrey M." userId="615143b1-cdee-493d-9a9d-1565ce8666d9" providerId="ADAL" clId="{48976A4B-29D6-9B45-AC38-DE685BB66E86}"/>
    <pc:docChg chg="undo custSel addSld modSld sldOrd">
      <pc:chgData name="Colon, Jeffrey M." userId="615143b1-cdee-493d-9a9d-1565ce8666d9" providerId="ADAL" clId="{48976A4B-29D6-9B45-AC38-DE685BB66E86}" dt="2025-04-01T13:25:50.954" v="5173" actId="20577"/>
      <pc:docMkLst>
        <pc:docMk/>
      </pc:docMkLst>
      <pc:sldChg chg="modSp">
        <pc:chgData name="Colon, Jeffrey M." userId="615143b1-cdee-493d-9a9d-1565ce8666d9" providerId="ADAL" clId="{48976A4B-29D6-9B45-AC38-DE685BB66E86}" dt="2025-03-31T14:47:10.248" v="345" actId="113"/>
        <pc:sldMkLst>
          <pc:docMk/>
          <pc:sldMk cId="3833783625" sldId="315"/>
        </pc:sldMkLst>
        <pc:spChg chg="mod">
          <ac:chgData name="Colon, Jeffrey M." userId="615143b1-cdee-493d-9a9d-1565ce8666d9" providerId="ADAL" clId="{48976A4B-29D6-9B45-AC38-DE685BB66E86}" dt="2025-03-31T14:47:10.248" v="345" actId="113"/>
          <ac:spMkLst>
            <pc:docMk/>
            <pc:sldMk cId="3833783625" sldId="315"/>
            <ac:spMk id="2" creationId="{C65D4376-0956-BC4D-A33B-682E53007F5B}"/>
          </ac:spMkLst>
        </pc:spChg>
      </pc:sldChg>
      <pc:sldChg chg="modSp modAnim">
        <pc:chgData name="Colon, Jeffrey M." userId="615143b1-cdee-493d-9a9d-1565ce8666d9" providerId="ADAL" clId="{48976A4B-29D6-9B45-AC38-DE685BB66E86}" dt="2025-03-31T14:46:54.353" v="344" actId="20577"/>
        <pc:sldMkLst>
          <pc:docMk/>
          <pc:sldMk cId="2389660796" sldId="316"/>
        </pc:sldMkLst>
        <pc:spChg chg="mod">
          <ac:chgData name="Colon, Jeffrey M." userId="615143b1-cdee-493d-9a9d-1565ce8666d9" providerId="ADAL" clId="{48976A4B-29D6-9B45-AC38-DE685BB66E86}" dt="2025-03-31T14:46:54.353" v="344" actId="20577"/>
          <ac:spMkLst>
            <pc:docMk/>
            <pc:sldMk cId="2389660796" sldId="316"/>
            <ac:spMk id="2" creationId="{C741B90A-23CF-B6C8-621C-2FE7D061D1FF}"/>
          </ac:spMkLst>
        </pc:spChg>
      </pc:sldChg>
      <pc:sldChg chg="modAnim">
        <pc:chgData name="Colon, Jeffrey M." userId="615143b1-cdee-493d-9a9d-1565ce8666d9" providerId="ADAL" clId="{48976A4B-29D6-9B45-AC38-DE685BB66E86}" dt="2025-03-31T23:33:31.354" v="4018"/>
        <pc:sldMkLst>
          <pc:docMk/>
          <pc:sldMk cId="3740949039" sldId="317"/>
        </pc:sldMkLst>
      </pc:sldChg>
      <pc:sldChg chg="modSp mod ord modAnim">
        <pc:chgData name="Colon, Jeffrey M." userId="615143b1-cdee-493d-9a9d-1565ce8666d9" providerId="ADAL" clId="{48976A4B-29D6-9B45-AC38-DE685BB66E86}" dt="2025-03-31T16:51:24.520" v="1816" actId="20577"/>
        <pc:sldMkLst>
          <pc:docMk/>
          <pc:sldMk cId="1783717892" sldId="319"/>
        </pc:sldMkLst>
        <pc:spChg chg="mod">
          <ac:chgData name="Colon, Jeffrey M." userId="615143b1-cdee-493d-9a9d-1565ce8666d9" providerId="ADAL" clId="{48976A4B-29D6-9B45-AC38-DE685BB66E86}" dt="2025-03-31T16:51:24.520" v="1816" actId="20577"/>
          <ac:spMkLst>
            <pc:docMk/>
            <pc:sldMk cId="1783717892" sldId="319"/>
            <ac:spMk id="2" creationId="{EE51193F-FDAA-B819-DDED-9E32CD370A64}"/>
          </ac:spMkLst>
        </pc:spChg>
        <pc:spChg chg="mod">
          <ac:chgData name="Colon, Jeffrey M." userId="615143b1-cdee-493d-9a9d-1565ce8666d9" providerId="ADAL" clId="{48976A4B-29D6-9B45-AC38-DE685BB66E86}" dt="2025-03-31T15:08:15.377" v="378" actId="20577"/>
          <ac:spMkLst>
            <pc:docMk/>
            <pc:sldMk cId="1783717892" sldId="319"/>
            <ac:spMk id="3" creationId="{D6FD5A16-170F-C7E2-44B4-8AE744C4CC8D}"/>
          </ac:spMkLst>
        </pc:spChg>
      </pc:sldChg>
      <pc:sldChg chg="modSp mod modAnim">
        <pc:chgData name="Colon, Jeffrey M." userId="615143b1-cdee-493d-9a9d-1565ce8666d9" providerId="ADAL" clId="{48976A4B-29D6-9B45-AC38-DE685BB66E86}" dt="2025-03-31T20:29:44.244" v="3252"/>
        <pc:sldMkLst>
          <pc:docMk/>
          <pc:sldMk cId="233837499" sldId="320"/>
        </pc:sldMkLst>
        <pc:spChg chg="mod">
          <ac:chgData name="Colon, Jeffrey M." userId="615143b1-cdee-493d-9a9d-1565ce8666d9" providerId="ADAL" clId="{48976A4B-29D6-9B45-AC38-DE685BB66E86}" dt="2025-03-31T20:29:29.187" v="3250" actId="27636"/>
          <ac:spMkLst>
            <pc:docMk/>
            <pc:sldMk cId="233837499" sldId="320"/>
            <ac:spMk id="2" creationId="{D955181C-4792-753A-50D4-4865992FA4CF}"/>
          </ac:spMkLst>
        </pc:spChg>
        <pc:spChg chg="mod">
          <ac:chgData name="Colon, Jeffrey M." userId="615143b1-cdee-493d-9a9d-1565ce8666d9" providerId="ADAL" clId="{48976A4B-29D6-9B45-AC38-DE685BB66E86}" dt="2025-03-31T16:55:11.529" v="1869" actId="20577"/>
          <ac:spMkLst>
            <pc:docMk/>
            <pc:sldMk cId="233837499" sldId="320"/>
            <ac:spMk id="3" creationId="{B3BA0264-AF5C-5CD7-BB73-4D0A0413F19D}"/>
          </ac:spMkLst>
        </pc:spChg>
      </pc:sldChg>
      <pc:sldChg chg="modSp new mod modAnim">
        <pc:chgData name="Colon, Jeffrey M." userId="615143b1-cdee-493d-9a9d-1565ce8666d9" providerId="ADAL" clId="{48976A4B-29D6-9B45-AC38-DE685BB66E86}" dt="2025-03-31T20:58:56.896" v="4016"/>
        <pc:sldMkLst>
          <pc:docMk/>
          <pc:sldMk cId="3140081803" sldId="321"/>
        </pc:sldMkLst>
        <pc:spChg chg="mod">
          <ac:chgData name="Colon, Jeffrey M." userId="615143b1-cdee-493d-9a9d-1565ce8666d9" providerId="ADAL" clId="{48976A4B-29D6-9B45-AC38-DE685BB66E86}" dt="2025-03-31T20:58:40.636" v="4014" actId="20577"/>
          <ac:spMkLst>
            <pc:docMk/>
            <pc:sldMk cId="3140081803" sldId="321"/>
            <ac:spMk id="2" creationId="{346F6CE4-8F5D-4D03-DE47-3D4D422F06CF}"/>
          </ac:spMkLst>
        </pc:spChg>
        <pc:spChg chg="mod">
          <ac:chgData name="Colon, Jeffrey M." userId="615143b1-cdee-493d-9a9d-1565ce8666d9" providerId="ADAL" clId="{48976A4B-29D6-9B45-AC38-DE685BB66E86}" dt="2025-03-31T20:30:10.766" v="3289" actId="20577"/>
          <ac:spMkLst>
            <pc:docMk/>
            <pc:sldMk cId="3140081803" sldId="321"/>
            <ac:spMk id="3" creationId="{53291213-62A9-8A53-B983-C575B394B1B7}"/>
          </ac:spMkLst>
        </pc:spChg>
      </pc:sldChg>
      <pc:sldChg chg="modSp new mod modAnim">
        <pc:chgData name="Colon, Jeffrey M." userId="615143b1-cdee-493d-9a9d-1565ce8666d9" providerId="ADAL" clId="{48976A4B-29D6-9B45-AC38-DE685BB66E86}" dt="2025-04-01T13:01:46.265" v="4614" actId="403"/>
        <pc:sldMkLst>
          <pc:docMk/>
          <pc:sldMk cId="941887715" sldId="322"/>
        </pc:sldMkLst>
        <pc:spChg chg="mod">
          <ac:chgData name="Colon, Jeffrey M." userId="615143b1-cdee-493d-9a9d-1565ce8666d9" providerId="ADAL" clId="{48976A4B-29D6-9B45-AC38-DE685BB66E86}" dt="2025-04-01T13:01:46.265" v="4614" actId="403"/>
          <ac:spMkLst>
            <pc:docMk/>
            <pc:sldMk cId="941887715" sldId="322"/>
            <ac:spMk id="2" creationId="{BEFADBCF-A7BD-A9F1-6BB1-7D26E3C60FF8}"/>
          </ac:spMkLst>
        </pc:spChg>
        <pc:spChg chg="mod">
          <ac:chgData name="Colon, Jeffrey M." userId="615143b1-cdee-493d-9a9d-1565ce8666d9" providerId="ADAL" clId="{48976A4B-29D6-9B45-AC38-DE685BB66E86}" dt="2025-04-01T12:35:13.220" v="4036" actId="20577"/>
          <ac:spMkLst>
            <pc:docMk/>
            <pc:sldMk cId="941887715" sldId="322"/>
            <ac:spMk id="3" creationId="{C0E46E0F-ADF9-2D66-33F3-8494F9EA7B7F}"/>
          </ac:spMkLst>
        </pc:spChg>
      </pc:sldChg>
      <pc:sldChg chg="modSp new mod modAnim">
        <pc:chgData name="Colon, Jeffrey M." userId="615143b1-cdee-493d-9a9d-1565ce8666d9" providerId="ADAL" clId="{48976A4B-29D6-9B45-AC38-DE685BB66E86}" dt="2025-04-01T13:25:50.954" v="5173" actId="20577"/>
        <pc:sldMkLst>
          <pc:docMk/>
          <pc:sldMk cId="528765300" sldId="323"/>
        </pc:sldMkLst>
        <pc:spChg chg="mod">
          <ac:chgData name="Colon, Jeffrey M." userId="615143b1-cdee-493d-9a9d-1565ce8666d9" providerId="ADAL" clId="{48976A4B-29D6-9B45-AC38-DE685BB66E86}" dt="2025-04-01T13:25:50.954" v="5173" actId="20577"/>
          <ac:spMkLst>
            <pc:docMk/>
            <pc:sldMk cId="528765300" sldId="323"/>
            <ac:spMk id="2" creationId="{8DD74E72-B13E-5189-76F6-5BCD80376A19}"/>
          </ac:spMkLst>
        </pc:spChg>
        <pc:spChg chg="mod">
          <ac:chgData name="Colon, Jeffrey M." userId="615143b1-cdee-493d-9a9d-1565ce8666d9" providerId="ADAL" clId="{48976A4B-29D6-9B45-AC38-DE685BB66E86}" dt="2025-04-01T13:03:50.468" v="4655" actId="20577"/>
          <ac:spMkLst>
            <pc:docMk/>
            <pc:sldMk cId="528765300" sldId="323"/>
            <ac:spMk id="3" creationId="{A43E98A2-500D-DD92-A9DC-8ACEF3EDE872}"/>
          </ac:spMkLst>
        </pc:spChg>
      </pc:sldChg>
    </pc:docChg>
  </pc:docChgLst>
  <pc:docChgLst>
    <pc:chgData name="Colon, Jeffrey M." userId="615143b1-cdee-493d-9a9d-1565ce8666d9" providerId="ADAL" clId="{15D06ABC-51EE-1644-8B17-B8A5FBCB66F7}"/>
    <pc:docChg chg="undo custSel addSld delSld modSld sldOrd">
      <pc:chgData name="Colon, Jeffrey M." userId="615143b1-cdee-493d-9a9d-1565ce8666d9" providerId="ADAL" clId="{15D06ABC-51EE-1644-8B17-B8A5FBCB66F7}" dt="2025-03-23T21:30:43.508" v="3347" actId="20577"/>
      <pc:docMkLst>
        <pc:docMk/>
      </pc:docMkLst>
      <pc:sldChg chg="modSp mod modAnim">
        <pc:chgData name="Colon, Jeffrey M." userId="615143b1-cdee-493d-9a9d-1565ce8666d9" providerId="ADAL" clId="{15D06ABC-51EE-1644-8B17-B8A5FBCB66F7}" dt="2025-03-19T18:46:45.587" v="264" actId="20577"/>
        <pc:sldMkLst>
          <pc:docMk/>
          <pc:sldMk cId="2469535504" sldId="298"/>
        </pc:sldMkLst>
        <pc:spChg chg="mod">
          <ac:chgData name="Colon, Jeffrey M." userId="615143b1-cdee-493d-9a9d-1565ce8666d9" providerId="ADAL" clId="{15D06ABC-51EE-1644-8B17-B8A5FBCB66F7}" dt="2025-03-19T18:46:45.587" v="264" actId="20577"/>
          <ac:spMkLst>
            <pc:docMk/>
            <pc:sldMk cId="2469535504" sldId="298"/>
            <ac:spMk id="2" creationId="{0E8792B4-85F6-1438-A522-2B342FFE5531}"/>
          </ac:spMkLst>
        </pc:spChg>
      </pc:sldChg>
      <pc:sldChg chg="modSp mod modAnim">
        <pc:chgData name="Colon, Jeffrey M." userId="615143b1-cdee-493d-9a9d-1565ce8666d9" providerId="ADAL" clId="{15D06ABC-51EE-1644-8B17-B8A5FBCB66F7}" dt="2025-03-19T19:03:55.399" v="269" actId="113"/>
        <pc:sldMkLst>
          <pc:docMk/>
          <pc:sldMk cId="1832154446" sldId="299"/>
        </pc:sldMkLst>
        <pc:spChg chg="mod">
          <ac:chgData name="Colon, Jeffrey M." userId="615143b1-cdee-493d-9a9d-1565ce8666d9" providerId="ADAL" clId="{15D06ABC-51EE-1644-8B17-B8A5FBCB66F7}" dt="2025-03-19T19:03:55.399" v="269" actId="113"/>
          <ac:spMkLst>
            <pc:docMk/>
            <pc:sldMk cId="1832154446" sldId="299"/>
            <ac:spMk id="2" creationId="{59594CAC-FF21-3B49-38BD-E07115984CDD}"/>
          </ac:spMkLst>
        </pc:spChg>
      </pc:sldChg>
      <pc:sldChg chg="modSp">
        <pc:chgData name="Colon, Jeffrey M." userId="615143b1-cdee-493d-9a9d-1565ce8666d9" providerId="ADAL" clId="{15D06ABC-51EE-1644-8B17-B8A5FBCB66F7}" dt="2025-03-19T13:30:14.924" v="11" actId="20577"/>
        <pc:sldMkLst>
          <pc:docMk/>
          <pc:sldMk cId="2684921940" sldId="303"/>
        </pc:sldMkLst>
        <pc:spChg chg="mod">
          <ac:chgData name="Colon, Jeffrey M." userId="615143b1-cdee-493d-9a9d-1565ce8666d9" providerId="ADAL" clId="{15D06ABC-51EE-1644-8B17-B8A5FBCB66F7}" dt="2025-03-19T13:30:14.924" v="11" actId="20577"/>
          <ac:spMkLst>
            <pc:docMk/>
            <pc:sldMk cId="2684921940" sldId="303"/>
            <ac:spMk id="2" creationId="{15BC16BD-A244-82DC-2B73-6F2CA213C896}"/>
          </ac:spMkLst>
        </pc:spChg>
      </pc:sldChg>
      <pc:sldChg chg="del">
        <pc:chgData name="Colon, Jeffrey M." userId="615143b1-cdee-493d-9a9d-1565ce8666d9" providerId="ADAL" clId="{15D06ABC-51EE-1644-8B17-B8A5FBCB66F7}" dt="2025-03-19T22:13:16.216" v="907" actId="2696"/>
        <pc:sldMkLst>
          <pc:docMk/>
          <pc:sldMk cId="2680701501" sldId="304"/>
        </pc:sldMkLst>
      </pc:sldChg>
      <pc:sldChg chg="del">
        <pc:chgData name="Colon, Jeffrey M." userId="615143b1-cdee-493d-9a9d-1565ce8666d9" providerId="ADAL" clId="{15D06ABC-51EE-1644-8B17-B8A5FBCB66F7}" dt="2025-03-19T22:13:16.329" v="915" actId="2696"/>
        <pc:sldMkLst>
          <pc:docMk/>
          <pc:sldMk cId="2135079448" sldId="305"/>
        </pc:sldMkLst>
      </pc:sldChg>
      <pc:sldChg chg="del">
        <pc:chgData name="Colon, Jeffrey M." userId="615143b1-cdee-493d-9a9d-1565ce8666d9" providerId="ADAL" clId="{15D06ABC-51EE-1644-8B17-B8A5FBCB66F7}" dt="2025-03-19T22:13:16.223" v="908" actId="2696"/>
        <pc:sldMkLst>
          <pc:docMk/>
          <pc:sldMk cId="425665284" sldId="306"/>
        </pc:sldMkLst>
      </pc:sldChg>
      <pc:sldChg chg="del">
        <pc:chgData name="Colon, Jeffrey M." userId="615143b1-cdee-493d-9a9d-1565ce8666d9" providerId="ADAL" clId="{15D06ABC-51EE-1644-8B17-B8A5FBCB66F7}" dt="2025-03-19T22:13:16.234" v="910" actId="2696"/>
        <pc:sldMkLst>
          <pc:docMk/>
          <pc:sldMk cId="2242760636" sldId="307"/>
        </pc:sldMkLst>
      </pc:sldChg>
      <pc:sldChg chg="del">
        <pc:chgData name="Colon, Jeffrey M." userId="615143b1-cdee-493d-9a9d-1565ce8666d9" providerId="ADAL" clId="{15D06ABC-51EE-1644-8B17-B8A5FBCB66F7}" dt="2025-03-19T22:13:16.255" v="914" actId="2696"/>
        <pc:sldMkLst>
          <pc:docMk/>
          <pc:sldMk cId="3660718945" sldId="308"/>
        </pc:sldMkLst>
      </pc:sldChg>
      <pc:sldChg chg="del">
        <pc:chgData name="Colon, Jeffrey M." userId="615143b1-cdee-493d-9a9d-1565ce8666d9" providerId="ADAL" clId="{15D06ABC-51EE-1644-8B17-B8A5FBCB66F7}" dt="2025-03-19T22:13:16.229" v="909" actId="2696"/>
        <pc:sldMkLst>
          <pc:docMk/>
          <pc:sldMk cId="3997969599" sldId="309"/>
        </pc:sldMkLst>
      </pc:sldChg>
      <pc:sldChg chg="del">
        <pc:chgData name="Colon, Jeffrey M." userId="615143b1-cdee-493d-9a9d-1565ce8666d9" providerId="ADAL" clId="{15D06ABC-51EE-1644-8B17-B8A5FBCB66F7}" dt="2025-03-19T22:13:16.240" v="911" actId="2696"/>
        <pc:sldMkLst>
          <pc:docMk/>
          <pc:sldMk cId="2364071462" sldId="310"/>
        </pc:sldMkLst>
      </pc:sldChg>
      <pc:sldChg chg="del">
        <pc:chgData name="Colon, Jeffrey M." userId="615143b1-cdee-493d-9a9d-1565ce8666d9" providerId="ADAL" clId="{15D06ABC-51EE-1644-8B17-B8A5FBCB66F7}" dt="2025-03-19T22:13:16.245" v="912" actId="2696"/>
        <pc:sldMkLst>
          <pc:docMk/>
          <pc:sldMk cId="1241878650" sldId="311"/>
        </pc:sldMkLst>
      </pc:sldChg>
      <pc:sldChg chg="del">
        <pc:chgData name="Colon, Jeffrey M." userId="615143b1-cdee-493d-9a9d-1565ce8666d9" providerId="ADAL" clId="{15D06ABC-51EE-1644-8B17-B8A5FBCB66F7}" dt="2025-03-19T22:13:16.251" v="913" actId="2696"/>
        <pc:sldMkLst>
          <pc:docMk/>
          <pc:sldMk cId="3300427555" sldId="312"/>
        </pc:sldMkLst>
      </pc:sldChg>
      <pc:sldChg chg="modSp mod">
        <pc:chgData name="Colon, Jeffrey M." userId="615143b1-cdee-493d-9a9d-1565ce8666d9" providerId="ADAL" clId="{15D06ABC-51EE-1644-8B17-B8A5FBCB66F7}" dt="2025-03-20T21:20:47.178" v="999" actId="20577"/>
        <pc:sldMkLst>
          <pc:docMk/>
          <pc:sldMk cId="2717376453" sldId="313"/>
        </pc:sldMkLst>
        <pc:spChg chg="mod">
          <ac:chgData name="Colon, Jeffrey M." userId="615143b1-cdee-493d-9a9d-1565ce8666d9" providerId="ADAL" clId="{15D06ABC-51EE-1644-8B17-B8A5FBCB66F7}" dt="2025-03-20T21:20:47.178" v="999" actId="20577"/>
          <ac:spMkLst>
            <pc:docMk/>
            <pc:sldMk cId="2717376453" sldId="313"/>
            <ac:spMk id="2" creationId="{D6054C6A-2B2E-699E-7C62-0C77B8C435C9}"/>
          </ac:spMkLst>
        </pc:spChg>
        <pc:spChg chg="mod">
          <ac:chgData name="Colon, Jeffrey M." userId="615143b1-cdee-493d-9a9d-1565ce8666d9" providerId="ADAL" clId="{15D06ABC-51EE-1644-8B17-B8A5FBCB66F7}" dt="2025-03-20T21:18:19.882" v="916" actId="21"/>
          <ac:spMkLst>
            <pc:docMk/>
            <pc:sldMk cId="2717376453" sldId="313"/>
            <ac:spMk id="3" creationId="{22029DD2-814D-887F-3858-36921875966F}"/>
          </ac:spMkLst>
        </pc:spChg>
      </pc:sldChg>
      <pc:sldChg chg="modSp mod">
        <pc:chgData name="Colon, Jeffrey M." userId="615143b1-cdee-493d-9a9d-1565ce8666d9" providerId="ADAL" clId="{15D06ABC-51EE-1644-8B17-B8A5FBCB66F7}" dt="2025-03-19T13:31:22.676" v="16" actId="27636"/>
        <pc:sldMkLst>
          <pc:docMk/>
          <pc:sldMk cId="2289113873" sldId="314"/>
        </pc:sldMkLst>
        <pc:spChg chg="mod">
          <ac:chgData name="Colon, Jeffrey M." userId="615143b1-cdee-493d-9a9d-1565ce8666d9" providerId="ADAL" clId="{15D06ABC-51EE-1644-8B17-B8A5FBCB66F7}" dt="2025-03-19T13:31:22.676" v="16" actId="27636"/>
          <ac:spMkLst>
            <pc:docMk/>
            <pc:sldMk cId="2289113873" sldId="314"/>
            <ac:spMk id="2" creationId="{0F789B14-1B50-A063-9259-479E4293B1F5}"/>
          </ac:spMkLst>
        </pc:spChg>
      </pc:sldChg>
      <pc:sldChg chg="modSp new mod modAnim">
        <pc:chgData name="Colon, Jeffrey M." userId="615143b1-cdee-493d-9a9d-1565ce8666d9" providerId="ADAL" clId="{15D06ABC-51EE-1644-8B17-B8A5FBCB66F7}" dt="2025-03-21T22:13:51.742" v="1976" actId="5793"/>
        <pc:sldMkLst>
          <pc:docMk/>
          <pc:sldMk cId="3833783625" sldId="315"/>
        </pc:sldMkLst>
        <pc:spChg chg="mod">
          <ac:chgData name="Colon, Jeffrey M." userId="615143b1-cdee-493d-9a9d-1565ce8666d9" providerId="ADAL" clId="{15D06ABC-51EE-1644-8B17-B8A5FBCB66F7}" dt="2025-03-21T22:13:51.742" v="1976" actId="5793"/>
          <ac:spMkLst>
            <pc:docMk/>
            <pc:sldMk cId="3833783625" sldId="315"/>
            <ac:spMk id="2" creationId="{C65D4376-0956-BC4D-A33B-682E53007F5B}"/>
          </ac:spMkLst>
        </pc:spChg>
        <pc:spChg chg="mod">
          <ac:chgData name="Colon, Jeffrey M." userId="615143b1-cdee-493d-9a9d-1565ce8666d9" providerId="ADAL" clId="{15D06ABC-51EE-1644-8B17-B8A5FBCB66F7}" dt="2025-03-21T22:03:23.656" v="1972" actId="20577"/>
          <ac:spMkLst>
            <pc:docMk/>
            <pc:sldMk cId="3833783625" sldId="315"/>
            <ac:spMk id="3" creationId="{6D2F2455-E0E8-9207-BB50-3F3DC21380F0}"/>
          </ac:spMkLst>
        </pc:spChg>
      </pc:sldChg>
      <pc:sldChg chg="modSp new mod modAnim">
        <pc:chgData name="Colon, Jeffrey M." userId="615143b1-cdee-493d-9a9d-1565ce8666d9" providerId="ADAL" clId="{15D06ABC-51EE-1644-8B17-B8A5FBCB66F7}" dt="2025-03-23T21:02:21.694" v="3255" actId="403"/>
        <pc:sldMkLst>
          <pc:docMk/>
          <pc:sldMk cId="2389660796" sldId="316"/>
        </pc:sldMkLst>
        <pc:spChg chg="mod">
          <ac:chgData name="Colon, Jeffrey M." userId="615143b1-cdee-493d-9a9d-1565ce8666d9" providerId="ADAL" clId="{15D06ABC-51EE-1644-8B17-B8A5FBCB66F7}" dt="2025-03-23T21:02:21.694" v="3255" actId="403"/>
          <ac:spMkLst>
            <pc:docMk/>
            <pc:sldMk cId="2389660796" sldId="316"/>
            <ac:spMk id="2" creationId="{C741B90A-23CF-B6C8-621C-2FE7D061D1FF}"/>
          </ac:spMkLst>
        </pc:spChg>
        <pc:spChg chg="mod">
          <ac:chgData name="Colon, Jeffrey M." userId="615143b1-cdee-493d-9a9d-1565ce8666d9" providerId="ADAL" clId="{15D06ABC-51EE-1644-8B17-B8A5FBCB66F7}" dt="2025-03-20T21:22:52.878" v="1021" actId="113"/>
          <ac:spMkLst>
            <pc:docMk/>
            <pc:sldMk cId="2389660796" sldId="316"/>
            <ac:spMk id="3" creationId="{207208B3-50DD-5B93-577E-C6FC9DA84C77}"/>
          </ac:spMkLst>
        </pc:spChg>
      </pc:sldChg>
      <pc:sldChg chg="modSp new mod">
        <pc:chgData name="Colon, Jeffrey M." userId="615143b1-cdee-493d-9a9d-1565ce8666d9" providerId="ADAL" clId="{15D06ABC-51EE-1644-8B17-B8A5FBCB66F7}" dt="2025-03-23T20:08:58.959" v="3210" actId="20577"/>
        <pc:sldMkLst>
          <pc:docMk/>
          <pc:sldMk cId="3740949039" sldId="317"/>
        </pc:sldMkLst>
        <pc:spChg chg="mod">
          <ac:chgData name="Colon, Jeffrey M." userId="615143b1-cdee-493d-9a9d-1565ce8666d9" providerId="ADAL" clId="{15D06ABC-51EE-1644-8B17-B8A5FBCB66F7}" dt="2025-03-23T20:08:58.959" v="3210" actId="20577"/>
          <ac:spMkLst>
            <pc:docMk/>
            <pc:sldMk cId="3740949039" sldId="317"/>
            <ac:spMk id="2" creationId="{B04DD7AC-914C-F3AA-6792-C3B78A6C6F14}"/>
          </ac:spMkLst>
        </pc:spChg>
        <pc:spChg chg="mod">
          <ac:chgData name="Colon, Jeffrey M." userId="615143b1-cdee-493d-9a9d-1565ce8666d9" providerId="ADAL" clId="{15D06ABC-51EE-1644-8B17-B8A5FBCB66F7}" dt="2025-03-23T12:57:36.160" v="2024" actId="20577"/>
          <ac:spMkLst>
            <pc:docMk/>
            <pc:sldMk cId="3740949039" sldId="317"/>
            <ac:spMk id="3" creationId="{63DED196-3DD8-7A81-7B0D-B36233320BF6}"/>
          </ac:spMkLst>
        </pc:spChg>
      </pc:sldChg>
      <pc:sldChg chg="addSp delSp modSp new mod ord">
        <pc:chgData name="Colon, Jeffrey M." userId="615143b1-cdee-493d-9a9d-1565ce8666d9" providerId="ADAL" clId="{15D06ABC-51EE-1644-8B17-B8A5FBCB66F7}" dt="2025-03-23T21:23:33.942" v="3256" actId="20578"/>
        <pc:sldMkLst>
          <pc:docMk/>
          <pc:sldMk cId="4237633436" sldId="318"/>
        </pc:sldMkLst>
        <pc:spChg chg="mod">
          <ac:chgData name="Colon, Jeffrey M." userId="615143b1-cdee-493d-9a9d-1565ce8666d9" providerId="ADAL" clId="{15D06ABC-51EE-1644-8B17-B8A5FBCB66F7}" dt="2025-03-23T20:55:45.490" v="3253" actId="20577"/>
          <ac:spMkLst>
            <pc:docMk/>
            <pc:sldMk cId="4237633436" sldId="318"/>
            <ac:spMk id="3" creationId="{32218E19-0661-3142-EF03-16B69C22761C}"/>
          </ac:spMkLst>
        </pc:spChg>
        <pc:picChg chg="add mod">
          <ac:chgData name="Colon, Jeffrey M." userId="615143b1-cdee-493d-9a9d-1565ce8666d9" providerId="ADAL" clId="{15D06ABC-51EE-1644-8B17-B8A5FBCB66F7}" dt="2025-03-23T20:55:26.735" v="3212" actId="27614"/>
          <ac:picMkLst>
            <pc:docMk/>
            <pc:sldMk cId="4237633436" sldId="318"/>
            <ac:picMk id="7" creationId="{137544C3-93D1-8DA8-B6E0-4344E1C4104F}"/>
          </ac:picMkLst>
        </pc:picChg>
        <pc:picChg chg="add mod">
          <ac:chgData name="Colon, Jeffrey M." userId="615143b1-cdee-493d-9a9d-1565ce8666d9" providerId="ADAL" clId="{15D06ABC-51EE-1644-8B17-B8A5FBCB66F7}" dt="2025-03-23T20:55:34.105" v="3219" actId="14100"/>
          <ac:picMkLst>
            <pc:docMk/>
            <pc:sldMk cId="4237633436" sldId="318"/>
            <ac:picMk id="9" creationId="{9ECB918E-992F-17E1-2252-03CEB98A3680}"/>
          </ac:picMkLst>
        </pc:picChg>
      </pc:sldChg>
      <pc:sldChg chg="modSp new mod ord">
        <pc:chgData name="Colon, Jeffrey M." userId="615143b1-cdee-493d-9a9d-1565ce8666d9" providerId="ADAL" clId="{15D06ABC-51EE-1644-8B17-B8A5FBCB66F7}" dt="2025-03-23T21:23:52.508" v="3297" actId="20578"/>
        <pc:sldMkLst>
          <pc:docMk/>
          <pc:sldMk cId="1783717892" sldId="319"/>
        </pc:sldMkLst>
        <pc:spChg chg="mod">
          <ac:chgData name="Colon, Jeffrey M." userId="615143b1-cdee-493d-9a9d-1565ce8666d9" providerId="ADAL" clId="{15D06ABC-51EE-1644-8B17-B8A5FBCB66F7}" dt="2025-03-23T21:23:46.292" v="3295" actId="20577"/>
          <ac:spMkLst>
            <pc:docMk/>
            <pc:sldMk cId="1783717892" sldId="319"/>
            <ac:spMk id="3" creationId="{D6FD5A16-170F-C7E2-44B4-8AE744C4CC8D}"/>
          </ac:spMkLst>
        </pc:spChg>
      </pc:sldChg>
      <pc:sldChg chg="modSp new mod">
        <pc:chgData name="Colon, Jeffrey M." userId="615143b1-cdee-493d-9a9d-1565ce8666d9" providerId="ADAL" clId="{15D06ABC-51EE-1644-8B17-B8A5FBCB66F7}" dt="2025-03-23T21:30:43.508" v="3347" actId="20577"/>
        <pc:sldMkLst>
          <pc:docMk/>
          <pc:sldMk cId="233837499" sldId="320"/>
        </pc:sldMkLst>
        <pc:spChg chg="mod">
          <ac:chgData name="Colon, Jeffrey M." userId="615143b1-cdee-493d-9a9d-1565ce8666d9" providerId="ADAL" clId="{15D06ABC-51EE-1644-8B17-B8A5FBCB66F7}" dt="2025-03-23T21:30:43.508" v="3347" actId="20577"/>
          <ac:spMkLst>
            <pc:docMk/>
            <pc:sldMk cId="233837499" sldId="320"/>
            <ac:spMk id="3" creationId="{B3BA0264-AF5C-5CD7-BB73-4D0A0413F19D}"/>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37840" cy="466434"/>
          </a:xfrm>
          <a:prstGeom prst="rect">
            <a:avLst/>
          </a:prstGeom>
        </p:spPr>
        <p:txBody>
          <a:bodyPr vert="horz" lIns="93177" tIns="46589" rIns="93177" bIns="46589" rtlCol="0"/>
          <a:lstStyle>
            <a:lvl1pPr algn="l">
              <a:defRPr sz="1200"/>
            </a:lvl1pPr>
          </a:lstStyle>
          <a:p>
            <a:endParaRPr lang="en-US"/>
          </a:p>
        </p:txBody>
      </p:sp>
      <p:sp>
        <p:nvSpPr>
          <p:cNvPr id="3" name="Date Placeholder 2"/>
          <p:cNvSpPr>
            <a:spLocks noGrp="1"/>
          </p:cNvSpPr>
          <p:nvPr>
            <p:ph type="dt" idx="1"/>
          </p:nvPr>
        </p:nvSpPr>
        <p:spPr>
          <a:xfrm>
            <a:off x="3970938" y="0"/>
            <a:ext cx="3037840" cy="466434"/>
          </a:xfrm>
          <a:prstGeom prst="rect">
            <a:avLst/>
          </a:prstGeom>
        </p:spPr>
        <p:txBody>
          <a:bodyPr vert="horz" lIns="93177" tIns="46589" rIns="93177" bIns="46589" rtlCol="0"/>
          <a:lstStyle>
            <a:lvl1pPr algn="r">
              <a:defRPr sz="1200"/>
            </a:lvl1pPr>
          </a:lstStyle>
          <a:p>
            <a:fld id="{707B2409-5404-5949-A05B-E9015A2F4F6F}" type="datetimeFigureOut">
              <a:rPr lang="en-US" smtClean="0"/>
              <a:t>3/31/25</a:t>
            </a:fld>
            <a:endParaRPr lang="en-US"/>
          </a:p>
        </p:txBody>
      </p:sp>
      <p:sp>
        <p:nvSpPr>
          <p:cNvPr id="4" name="Slide Image Placeholder 3"/>
          <p:cNvSpPr>
            <a:spLocks noGrp="1" noRot="1" noChangeAspect="1"/>
          </p:cNvSpPr>
          <p:nvPr>
            <p:ph type="sldImg" idx="2"/>
          </p:nvPr>
        </p:nvSpPr>
        <p:spPr>
          <a:xfrm>
            <a:off x="717550" y="1162050"/>
            <a:ext cx="5575300" cy="3136900"/>
          </a:xfrm>
          <a:prstGeom prst="rect">
            <a:avLst/>
          </a:prstGeom>
          <a:noFill/>
          <a:ln w="12700">
            <a:solidFill>
              <a:prstClr val="black"/>
            </a:solidFill>
          </a:ln>
        </p:spPr>
        <p:txBody>
          <a:bodyPr vert="horz" lIns="93177" tIns="46589" rIns="93177" bIns="46589" rtlCol="0" anchor="ctr"/>
          <a:lstStyle/>
          <a:p>
            <a:endParaRPr lang="en-US"/>
          </a:p>
        </p:txBody>
      </p:sp>
      <p:sp>
        <p:nvSpPr>
          <p:cNvPr id="5" name="Notes Placeholder 4"/>
          <p:cNvSpPr>
            <a:spLocks noGrp="1"/>
          </p:cNvSpPr>
          <p:nvPr>
            <p:ph type="body" sz="quarter" idx="3"/>
          </p:nvPr>
        </p:nvSpPr>
        <p:spPr>
          <a:xfrm>
            <a:off x="701040" y="4473892"/>
            <a:ext cx="5608320" cy="3660458"/>
          </a:xfrm>
          <a:prstGeom prst="rect">
            <a:avLst/>
          </a:prstGeom>
        </p:spPr>
        <p:txBody>
          <a:bodyPr vert="horz" lIns="93177" tIns="46589" rIns="93177" bIns="46589"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29967"/>
            <a:ext cx="3037840" cy="466433"/>
          </a:xfrm>
          <a:prstGeom prst="rect">
            <a:avLst/>
          </a:prstGeom>
        </p:spPr>
        <p:txBody>
          <a:bodyPr vert="horz" lIns="93177" tIns="46589" rIns="93177" bIns="46589"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829967"/>
            <a:ext cx="3037840" cy="466433"/>
          </a:xfrm>
          <a:prstGeom prst="rect">
            <a:avLst/>
          </a:prstGeom>
        </p:spPr>
        <p:txBody>
          <a:bodyPr vert="horz" lIns="93177" tIns="46589" rIns="93177" bIns="46589" rtlCol="0" anchor="b"/>
          <a:lstStyle>
            <a:lvl1pPr algn="r">
              <a:defRPr sz="1200"/>
            </a:lvl1pPr>
          </a:lstStyle>
          <a:p>
            <a:fld id="{63F9AA4C-C235-FD42-93F1-02620A24D90A}" type="slidenum">
              <a:rPr lang="en-US" smtClean="0"/>
              <a:t>‹#›</a:t>
            </a:fld>
            <a:endParaRPr lang="en-US"/>
          </a:p>
        </p:txBody>
      </p:sp>
    </p:spTree>
    <p:extLst>
      <p:ext uri="{BB962C8B-B14F-4D97-AF65-F5344CB8AC3E}">
        <p14:creationId xmlns:p14="http://schemas.microsoft.com/office/powerpoint/2010/main" val="8141201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a:extLst>
              <a:ext uri="{FF2B5EF4-FFF2-40B4-BE49-F238E27FC236}">
                <a16:creationId xmlns:a16="http://schemas.microsoft.com/office/drawing/2014/main" id="{38B9A5A7-0C66-C54B-ADEB-8E3475337032}"/>
              </a:ext>
            </a:extLst>
          </p:cNvPr>
          <p:cNvSpPr txBox="1">
            <a:spLocks noChangeArrowheads="1"/>
          </p:cNvSpPr>
          <p:nvPr userDrawn="1"/>
        </p:nvSpPr>
        <p:spPr bwMode="auto">
          <a:xfrm>
            <a:off x="0" y="914400"/>
            <a:ext cx="12192000" cy="30003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a:latin typeface="Arial" charset="0"/>
              <a:ea typeface="+mn-ea"/>
            </a:endParaRPr>
          </a:p>
        </p:txBody>
      </p:sp>
      <p:sp>
        <p:nvSpPr>
          <p:cNvPr id="3" name="Slide Number Placeholder 9">
            <a:extLst>
              <a:ext uri="{FF2B5EF4-FFF2-40B4-BE49-F238E27FC236}">
                <a16:creationId xmlns:a16="http://schemas.microsoft.com/office/drawing/2014/main" id="{FEC49E1E-C620-6D45-8030-BC0DA1A0E309}"/>
              </a:ext>
            </a:extLst>
          </p:cNvPr>
          <p:cNvSpPr>
            <a:spLocks noGrp="1"/>
          </p:cNvSpPr>
          <p:nvPr>
            <p:ph type="sldNum" sz="quarter" idx="10"/>
          </p:nvPr>
        </p:nvSpPr>
        <p:spPr/>
        <p:txBody>
          <a:bodyPr/>
          <a:lstStyle>
            <a:lvl1pPr algn="r">
              <a:defRPr/>
            </a:lvl1pPr>
          </a:lstStyle>
          <a:p>
            <a:pPr>
              <a:defRPr/>
            </a:pPr>
            <a:fld id="{915D1B61-DCC8-0545-BE6A-6FC393F554B4}" type="slidenum">
              <a:rPr lang="en-US" altLang="en-US"/>
              <a:pPr>
                <a:defRPr/>
              </a:pPr>
              <a:t>‹#›</a:t>
            </a:fld>
            <a:endParaRPr lang="en-US" altLang="en-US" dirty="0"/>
          </a:p>
        </p:txBody>
      </p:sp>
      <p:sp>
        <p:nvSpPr>
          <p:cNvPr id="4" name="Footer Placeholder 3">
            <a:extLst>
              <a:ext uri="{FF2B5EF4-FFF2-40B4-BE49-F238E27FC236}">
                <a16:creationId xmlns:a16="http://schemas.microsoft.com/office/drawing/2014/main" id="{0D6822F0-16A9-A142-A4A2-34E11AFE9338}"/>
              </a:ext>
            </a:extLst>
          </p:cNvPr>
          <p:cNvSpPr>
            <a:spLocks noGrp="1"/>
          </p:cNvSpPr>
          <p:nvPr>
            <p:ph type="ftr" sz="quarter" idx="11"/>
          </p:nvPr>
        </p:nvSpPr>
        <p:spPr>
          <a:xfrm>
            <a:off x="4165600" y="6475414"/>
            <a:ext cx="3860800" cy="288925"/>
          </a:xfrm>
        </p:spPr>
        <p:txBody>
          <a:bodyPr/>
          <a:lstStyle>
            <a:lvl1pPr>
              <a:defRPr/>
            </a:lvl1pPr>
          </a:lstStyle>
          <a:p>
            <a:pPr>
              <a:defRPr/>
            </a:pPr>
            <a:r>
              <a:rPr lang="en-US"/>
              <a:t>Human Capital</a:t>
            </a:r>
            <a:endParaRPr lang="en-US" dirty="0"/>
          </a:p>
        </p:txBody>
      </p:sp>
    </p:spTree>
    <p:extLst>
      <p:ext uri="{BB962C8B-B14F-4D97-AF65-F5344CB8AC3E}">
        <p14:creationId xmlns:p14="http://schemas.microsoft.com/office/powerpoint/2010/main" val="251577413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a:extLst>
              <a:ext uri="{FF2B5EF4-FFF2-40B4-BE49-F238E27FC236}">
                <a16:creationId xmlns:a16="http://schemas.microsoft.com/office/drawing/2014/main" id="{3A256B02-8735-3946-9B7E-7DB31069346C}"/>
              </a:ext>
            </a:extLst>
          </p:cNvPr>
          <p:cNvSpPr/>
          <p:nvPr userDrawn="1"/>
        </p:nvSpPr>
        <p:spPr bwMode="auto">
          <a:xfrm>
            <a:off x="5359126"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2" name="Right Arrow 11">
            <a:extLst>
              <a:ext uri="{FF2B5EF4-FFF2-40B4-BE49-F238E27FC236}">
                <a16:creationId xmlns:a16="http://schemas.microsoft.com/office/drawing/2014/main" id="{9A647579-692A-674F-8849-5DB90D55DAAA}"/>
              </a:ext>
            </a:extLst>
          </p:cNvPr>
          <p:cNvSpPr/>
          <p:nvPr userDrawn="1"/>
        </p:nvSpPr>
        <p:spPr bwMode="auto">
          <a:xfrm rot="10800000">
            <a:off x="5427338" y="3778178"/>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a:extLst>
              <a:ext uri="{FF2B5EF4-FFF2-40B4-BE49-F238E27FC236}">
                <a16:creationId xmlns:a16="http://schemas.microsoft.com/office/drawing/2014/main" id="{ED987B87-94A3-B247-ADE4-9FE18F1E45C7}"/>
              </a:ext>
            </a:extLst>
          </p:cNvPr>
          <p:cNvSpPr>
            <a:spLocks noGrp="1"/>
          </p:cNvSpPr>
          <p:nvPr>
            <p:ph type="sldNum" sz="quarter" idx="22"/>
          </p:nvPr>
        </p:nvSpPr>
        <p:spPr/>
        <p:txBody>
          <a:bodyPr/>
          <a:lstStyle>
            <a:lvl1pPr algn="l">
              <a:defRPr/>
            </a:lvl1pPr>
          </a:lstStyle>
          <a:p>
            <a:pPr>
              <a:defRPr/>
            </a:pPr>
            <a:fld id="{1704D3E7-C705-A744-97FD-DAEA0BCA01AB}" type="slidenum">
              <a:rPr lang="en-US" altLang="en-US"/>
              <a:pPr>
                <a:defRPr/>
              </a:pPr>
              <a:t>‹#›</a:t>
            </a:fld>
            <a:endParaRPr lang="en-US" altLang="en-US"/>
          </a:p>
        </p:txBody>
      </p:sp>
      <p:sp>
        <p:nvSpPr>
          <p:cNvPr id="15" name="Footer Placeholder 14">
            <a:extLst>
              <a:ext uri="{FF2B5EF4-FFF2-40B4-BE49-F238E27FC236}">
                <a16:creationId xmlns:a16="http://schemas.microsoft.com/office/drawing/2014/main" id="{E44D3536-F325-9E4B-8C56-210E19F8BA0F}"/>
              </a:ext>
            </a:extLst>
          </p:cNvPr>
          <p:cNvSpPr>
            <a:spLocks noGrp="1"/>
          </p:cNvSpPr>
          <p:nvPr>
            <p:ph type="ftr" sz="quarter" idx="2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701987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327608CD-B003-BB40-8337-107B0698BDF8}"/>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0B07C6BF-825C-C349-BD33-FABD5758DE41}"/>
              </a:ext>
            </a:extLst>
          </p:cNvPr>
          <p:cNvSpPr>
            <a:spLocks noGrp="1"/>
          </p:cNvSpPr>
          <p:nvPr>
            <p:ph type="sldNum" sz="quarter" idx="21"/>
          </p:nvPr>
        </p:nvSpPr>
        <p:spPr/>
        <p:txBody>
          <a:bodyPr/>
          <a:lstStyle>
            <a:lvl1pPr algn="l">
              <a:defRPr/>
            </a:lvl1pPr>
          </a:lstStyle>
          <a:p>
            <a:pPr>
              <a:defRPr/>
            </a:pPr>
            <a:fld id="{3F53963A-D15A-BD4E-92BA-148B0BD288B8}"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65EA59A2-B091-B842-8ED1-A9F926DA0D6E}"/>
              </a:ext>
            </a:extLst>
          </p:cNvPr>
          <p:cNvSpPr>
            <a:spLocks noGrp="1"/>
          </p:cNvSpPr>
          <p:nvPr>
            <p:ph type="ftr" sz="quarter" idx="2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03972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F2315D37-EB1C-2348-929A-3D682276E03D}"/>
              </a:ext>
            </a:extLst>
          </p:cNvPr>
          <p:cNvSpPr/>
          <p:nvPr userDrawn="1"/>
        </p:nvSpPr>
        <p:spPr bwMode="auto">
          <a:xfrm rot="5400000">
            <a:off x="5768941" y="3106217"/>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7DA0A827-B29F-A349-8899-23D885913C3A}"/>
              </a:ext>
            </a:extLst>
          </p:cNvPr>
          <p:cNvSpPr>
            <a:spLocks noGrp="1"/>
          </p:cNvSpPr>
          <p:nvPr>
            <p:ph type="sldNum" sz="quarter" idx="21"/>
          </p:nvPr>
        </p:nvSpPr>
        <p:spPr/>
        <p:txBody>
          <a:bodyPr/>
          <a:lstStyle>
            <a:lvl1pPr algn="l">
              <a:defRPr/>
            </a:lvl1pPr>
          </a:lstStyle>
          <a:p>
            <a:pPr>
              <a:defRPr/>
            </a:pPr>
            <a:fld id="{1DE1749C-2B22-E84E-924C-7E16CE71FD32}"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738BACE7-396F-9A46-B83D-6113D57997DE}"/>
              </a:ext>
            </a:extLst>
          </p:cNvPr>
          <p:cNvSpPr>
            <a:spLocks noGrp="1"/>
          </p:cNvSpPr>
          <p:nvPr>
            <p:ph type="ftr" sz="quarter" idx="2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8666832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a:extLst>
              <a:ext uri="{FF2B5EF4-FFF2-40B4-BE49-F238E27FC236}">
                <a16:creationId xmlns:a16="http://schemas.microsoft.com/office/drawing/2014/main" id="{397B5D4B-39AD-7B48-9A3E-44A893E340BD}"/>
              </a:ext>
            </a:extLst>
          </p:cNvPr>
          <p:cNvSpPr>
            <a:spLocks noGrp="1"/>
          </p:cNvSpPr>
          <p:nvPr>
            <p:ph type="sldNum" sz="quarter" idx="37"/>
          </p:nvPr>
        </p:nvSpPr>
        <p:spPr/>
        <p:txBody>
          <a:bodyPr/>
          <a:lstStyle>
            <a:lvl1pPr algn="l">
              <a:defRPr/>
            </a:lvl1pPr>
          </a:lstStyle>
          <a:p>
            <a:pPr>
              <a:defRPr/>
            </a:pPr>
            <a:fld id="{7C1C9F2C-3FAD-EF49-A394-E3BC216BA9F5}" type="slidenum">
              <a:rPr lang="en-US" altLang="en-US"/>
              <a:pPr>
                <a:defRPr/>
              </a:pPr>
              <a:t>‹#›</a:t>
            </a:fld>
            <a:endParaRPr lang="en-US" altLang="en-US"/>
          </a:p>
        </p:txBody>
      </p:sp>
      <p:sp>
        <p:nvSpPr>
          <p:cNvPr id="16" name="Footer Placeholder 12">
            <a:extLst>
              <a:ext uri="{FF2B5EF4-FFF2-40B4-BE49-F238E27FC236}">
                <a16:creationId xmlns:a16="http://schemas.microsoft.com/office/drawing/2014/main" id="{D5BC9352-1D69-774A-9D58-F4A372D42A3F}"/>
              </a:ext>
            </a:extLst>
          </p:cNvPr>
          <p:cNvSpPr>
            <a:spLocks noGrp="1"/>
          </p:cNvSpPr>
          <p:nvPr>
            <p:ph type="ftr" sz="quarter" idx="38"/>
          </p:nvPr>
        </p:nvSpPr>
        <p:spPr/>
        <p:txBody>
          <a:bodyPr/>
          <a:lstStyle>
            <a:lvl1pPr>
              <a:defRPr/>
            </a:lvl1pPr>
          </a:lstStyle>
          <a:p>
            <a:pPr>
              <a:defRPr/>
            </a:pPr>
            <a:r>
              <a:rPr lang="en-US"/>
              <a:t>Human Capital</a:t>
            </a:r>
            <a:endParaRPr lang="en-US" dirty="0"/>
          </a:p>
        </p:txBody>
      </p:sp>
    </p:spTree>
    <p:extLst>
      <p:ext uri="{BB962C8B-B14F-4D97-AF65-F5344CB8AC3E}">
        <p14:creationId xmlns:p14="http://schemas.microsoft.com/office/powerpoint/2010/main" val="30707407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a:extLst>
              <a:ext uri="{FF2B5EF4-FFF2-40B4-BE49-F238E27FC236}">
                <a16:creationId xmlns:a16="http://schemas.microsoft.com/office/drawing/2014/main" id="{D997F4EF-D35E-0149-8A91-F6DF48617E7E}"/>
              </a:ext>
            </a:extLst>
          </p:cNvPr>
          <p:cNvSpPr>
            <a:spLocks noGrp="1"/>
          </p:cNvSpPr>
          <p:nvPr>
            <p:ph type="sldNum" sz="quarter" idx="44"/>
          </p:nvPr>
        </p:nvSpPr>
        <p:spPr/>
        <p:txBody>
          <a:bodyPr/>
          <a:lstStyle>
            <a:lvl1pPr algn="l">
              <a:defRPr/>
            </a:lvl1pPr>
          </a:lstStyle>
          <a:p>
            <a:pPr>
              <a:defRPr/>
            </a:pPr>
            <a:fld id="{B1884096-9180-3845-ABC7-232995934995}" type="slidenum">
              <a:rPr lang="en-US" altLang="en-US"/>
              <a:pPr>
                <a:defRPr/>
              </a:pPr>
              <a:t>‹#›</a:t>
            </a:fld>
            <a:endParaRPr lang="en-US" altLang="en-US"/>
          </a:p>
        </p:txBody>
      </p:sp>
      <p:sp>
        <p:nvSpPr>
          <p:cNvPr id="19" name="Footer Placeholder 12">
            <a:extLst>
              <a:ext uri="{FF2B5EF4-FFF2-40B4-BE49-F238E27FC236}">
                <a16:creationId xmlns:a16="http://schemas.microsoft.com/office/drawing/2014/main" id="{B06DEFD3-E573-D342-A8EF-F72E98059354}"/>
              </a:ext>
            </a:extLst>
          </p:cNvPr>
          <p:cNvSpPr>
            <a:spLocks noGrp="1"/>
          </p:cNvSpPr>
          <p:nvPr>
            <p:ph type="ftr" sz="quarter" idx="4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033377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a:extLst>
              <a:ext uri="{FF2B5EF4-FFF2-40B4-BE49-F238E27FC236}">
                <a16:creationId xmlns:a16="http://schemas.microsoft.com/office/drawing/2014/main" id="{4E62C79B-B02F-9043-BF53-BE271235B648}"/>
              </a:ext>
            </a:extLst>
          </p:cNvPr>
          <p:cNvSpPr>
            <a:spLocks noGrp="1"/>
          </p:cNvSpPr>
          <p:nvPr>
            <p:ph type="sldNum" sz="quarter" idx="34"/>
          </p:nvPr>
        </p:nvSpPr>
        <p:spPr/>
        <p:txBody>
          <a:bodyPr/>
          <a:lstStyle>
            <a:lvl1pPr algn="l">
              <a:defRPr/>
            </a:lvl1pPr>
          </a:lstStyle>
          <a:p>
            <a:pPr>
              <a:defRPr/>
            </a:pPr>
            <a:fld id="{B0BEA53C-3F83-494C-86E4-4ADDC40FCCB1}" type="slidenum">
              <a:rPr lang="en-US" altLang="en-US"/>
              <a:pPr>
                <a:defRPr/>
              </a:pPr>
              <a:t>‹#›</a:t>
            </a:fld>
            <a:endParaRPr lang="en-US" altLang="en-US"/>
          </a:p>
        </p:txBody>
      </p:sp>
      <p:sp>
        <p:nvSpPr>
          <p:cNvPr id="11" name="Footer Placeholder 12">
            <a:extLst>
              <a:ext uri="{FF2B5EF4-FFF2-40B4-BE49-F238E27FC236}">
                <a16:creationId xmlns:a16="http://schemas.microsoft.com/office/drawing/2014/main" id="{6F6598AD-D15F-334F-9444-E792CC1B29E9}"/>
              </a:ext>
            </a:extLst>
          </p:cNvPr>
          <p:cNvSpPr>
            <a:spLocks noGrp="1"/>
          </p:cNvSpPr>
          <p:nvPr>
            <p:ph type="ftr" sz="quarter" idx="3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1725360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5" y="1397000"/>
            <a:ext cx="2317751"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747436"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4931836" y="1397000"/>
            <a:ext cx="2315633"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2" y="1397000"/>
            <a:ext cx="2315633"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9"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8748187"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6019803" y="2954338"/>
            <a:ext cx="2865967"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575735" y="4497388"/>
            <a:ext cx="3754967"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4226986" y="4497388"/>
            <a:ext cx="3754967"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7878235" y="4497388"/>
            <a:ext cx="3754967"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582BD488-B34A-5F41-9321-90FF0CCE9614}"/>
              </a:ext>
            </a:extLst>
          </p:cNvPr>
          <p:cNvSpPr>
            <a:spLocks noGrp="1"/>
          </p:cNvSpPr>
          <p:nvPr>
            <p:ph type="sldNum" sz="quarter" idx="26"/>
          </p:nvPr>
        </p:nvSpPr>
        <p:spPr/>
        <p:txBody>
          <a:bodyPr/>
          <a:lstStyle>
            <a:lvl1pPr algn="l">
              <a:defRPr/>
            </a:lvl1pPr>
          </a:lstStyle>
          <a:p>
            <a:pPr>
              <a:defRPr/>
            </a:pPr>
            <a:fld id="{F8D23B6A-A91B-8B47-AD44-D1E4B2DB3850}"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220EACF7-774B-5B4A-8352-B5D996AB7ED3}"/>
              </a:ext>
            </a:extLst>
          </p:cNvPr>
          <p:cNvSpPr>
            <a:spLocks noGrp="1"/>
          </p:cNvSpPr>
          <p:nvPr>
            <p:ph type="ftr" sz="quarter" idx="2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1581387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a:extLst>
              <a:ext uri="{FF2B5EF4-FFF2-40B4-BE49-F238E27FC236}">
                <a16:creationId xmlns:a16="http://schemas.microsoft.com/office/drawing/2014/main" id="{D628C3A7-4762-3E47-9D22-637A7D2B6A8B}"/>
              </a:ext>
            </a:extLst>
          </p:cNvPr>
          <p:cNvSpPr>
            <a:spLocks noGrp="1"/>
          </p:cNvSpPr>
          <p:nvPr>
            <p:ph type="sldNum" sz="quarter" idx="36"/>
          </p:nvPr>
        </p:nvSpPr>
        <p:spPr/>
        <p:txBody>
          <a:bodyPr/>
          <a:lstStyle>
            <a:lvl1pPr algn="l">
              <a:defRPr/>
            </a:lvl1pPr>
          </a:lstStyle>
          <a:p>
            <a:pPr>
              <a:defRPr/>
            </a:pPr>
            <a:fld id="{D18B055C-2C42-CA47-A4D6-AE1D8C6031A9}"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2748E333-86E9-A94E-BF50-1B1106147C7B}"/>
              </a:ext>
            </a:extLst>
          </p:cNvPr>
          <p:cNvSpPr>
            <a:spLocks noGrp="1"/>
          </p:cNvSpPr>
          <p:nvPr>
            <p:ph type="ftr" sz="quarter" idx="3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61289681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a:extLst>
              <a:ext uri="{FF2B5EF4-FFF2-40B4-BE49-F238E27FC236}">
                <a16:creationId xmlns:a16="http://schemas.microsoft.com/office/drawing/2014/main" id="{38AD7C76-DD21-4245-B166-20A5EE40FE91}"/>
              </a:ext>
            </a:extLst>
          </p:cNvPr>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6" name="Line 115">
            <a:extLst>
              <a:ext uri="{FF2B5EF4-FFF2-40B4-BE49-F238E27FC236}">
                <a16:creationId xmlns:a16="http://schemas.microsoft.com/office/drawing/2014/main" id="{1DB53134-6264-FB4C-BB75-40FC1B94827B}"/>
              </a:ext>
            </a:extLst>
          </p:cNvPr>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17" name="Line 118">
            <a:extLst>
              <a:ext uri="{FF2B5EF4-FFF2-40B4-BE49-F238E27FC236}">
                <a16:creationId xmlns:a16="http://schemas.microsoft.com/office/drawing/2014/main" id="{7E64B1D5-8F53-D844-9D44-142308A5A559}"/>
              </a:ext>
            </a:extLst>
          </p:cNvPr>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grpSp>
        <p:nvGrpSpPr>
          <p:cNvPr id="18" name="Group 123">
            <a:extLst>
              <a:ext uri="{FF2B5EF4-FFF2-40B4-BE49-F238E27FC236}">
                <a16:creationId xmlns:a16="http://schemas.microsoft.com/office/drawing/2014/main" id="{4F129634-221A-1D4C-8583-D578BDF9D946}"/>
              </a:ext>
            </a:extLst>
          </p:cNvPr>
          <p:cNvGrpSpPr>
            <a:grpSpLocks/>
          </p:cNvGrpSpPr>
          <p:nvPr userDrawn="1"/>
        </p:nvGrpSpPr>
        <p:grpSpPr bwMode="auto">
          <a:xfrm>
            <a:off x="611718" y="3478213"/>
            <a:ext cx="10358967" cy="182562"/>
            <a:chOff x="289" y="2191"/>
            <a:chExt cx="4894" cy="115"/>
          </a:xfrm>
        </p:grpSpPr>
        <p:grpSp>
          <p:nvGrpSpPr>
            <p:cNvPr id="19" name="Group 44">
              <a:extLst>
                <a:ext uri="{FF2B5EF4-FFF2-40B4-BE49-F238E27FC236}">
                  <a16:creationId xmlns:a16="http://schemas.microsoft.com/office/drawing/2014/main" id="{4D4F8ED6-7A07-9C41-82E4-F31D1D80F170}"/>
                </a:ext>
              </a:extLst>
            </p:cNvPr>
            <p:cNvGrpSpPr>
              <a:grpSpLocks/>
            </p:cNvGrpSpPr>
            <p:nvPr/>
          </p:nvGrpSpPr>
          <p:grpSpPr bwMode="auto">
            <a:xfrm>
              <a:off x="289" y="2191"/>
              <a:ext cx="1470" cy="115"/>
              <a:chOff x="696" y="2508"/>
              <a:chExt cx="1470" cy="168"/>
            </a:xfrm>
          </p:grpSpPr>
          <p:sp>
            <p:nvSpPr>
              <p:cNvPr id="53" name="Line 45">
                <a:extLst>
                  <a:ext uri="{FF2B5EF4-FFF2-40B4-BE49-F238E27FC236}">
                    <a16:creationId xmlns:a16="http://schemas.microsoft.com/office/drawing/2014/main" id="{D35460E2-702A-8F43-B44F-484A9755D6B3}"/>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4" name="Line 46">
                <a:extLst>
                  <a:ext uri="{FF2B5EF4-FFF2-40B4-BE49-F238E27FC236}">
                    <a16:creationId xmlns:a16="http://schemas.microsoft.com/office/drawing/2014/main" id="{39C7E76A-C03E-E94F-9659-40AF805BF3E9}"/>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5" name="Line 47">
                <a:extLst>
                  <a:ext uri="{FF2B5EF4-FFF2-40B4-BE49-F238E27FC236}">
                    <a16:creationId xmlns:a16="http://schemas.microsoft.com/office/drawing/2014/main" id="{32B42E7F-3830-EB4C-A1C8-CB8BC58543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6" name="Line 48">
                <a:extLst>
                  <a:ext uri="{FF2B5EF4-FFF2-40B4-BE49-F238E27FC236}">
                    <a16:creationId xmlns:a16="http://schemas.microsoft.com/office/drawing/2014/main" id="{445458EB-8CDE-7744-A031-1813D120901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7" name="Line 49">
                <a:extLst>
                  <a:ext uri="{FF2B5EF4-FFF2-40B4-BE49-F238E27FC236}">
                    <a16:creationId xmlns:a16="http://schemas.microsoft.com/office/drawing/2014/main" id="{3D7113D3-7A9B-3D4A-96E6-FAE001489E9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8" name="Line 50">
                <a:extLst>
                  <a:ext uri="{FF2B5EF4-FFF2-40B4-BE49-F238E27FC236}">
                    <a16:creationId xmlns:a16="http://schemas.microsoft.com/office/drawing/2014/main" id="{E89D4CD9-5B2E-8A4A-9B32-A224847BF650}"/>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9" name="Line 51">
                <a:extLst>
                  <a:ext uri="{FF2B5EF4-FFF2-40B4-BE49-F238E27FC236}">
                    <a16:creationId xmlns:a16="http://schemas.microsoft.com/office/drawing/2014/main" id="{5CF45FA0-F0FD-9045-8B16-3524AC06A67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0" name="Line 52">
                <a:extLst>
                  <a:ext uri="{FF2B5EF4-FFF2-40B4-BE49-F238E27FC236}">
                    <a16:creationId xmlns:a16="http://schemas.microsoft.com/office/drawing/2014/main" id="{7C9EEA55-00AD-C942-AE47-31CC646297F9}"/>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1" name="Line 53">
                <a:extLst>
                  <a:ext uri="{FF2B5EF4-FFF2-40B4-BE49-F238E27FC236}">
                    <a16:creationId xmlns:a16="http://schemas.microsoft.com/office/drawing/2014/main" id="{8D7712AD-3F44-C341-83D9-01FC4EB69A2B}"/>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2" name="Line 54">
                <a:extLst>
                  <a:ext uri="{FF2B5EF4-FFF2-40B4-BE49-F238E27FC236}">
                    <a16:creationId xmlns:a16="http://schemas.microsoft.com/office/drawing/2014/main" id="{69502000-0ACC-0C4E-9B50-8A5377AD51C9}"/>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3" name="Line 55">
                <a:extLst>
                  <a:ext uri="{FF2B5EF4-FFF2-40B4-BE49-F238E27FC236}">
                    <a16:creationId xmlns:a16="http://schemas.microsoft.com/office/drawing/2014/main" id="{3DBB0905-80DC-2240-8ACC-4BC33D32ED76}"/>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4" name="Line 56">
                <a:extLst>
                  <a:ext uri="{FF2B5EF4-FFF2-40B4-BE49-F238E27FC236}">
                    <a16:creationId xmlns:a16="http://schemas.microsoft.com/office/drawing/2014/main" id="{4C5DA3A4-25A9-0945-838B-BB6AB3FAC226}"/>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65" name="Line 57">
                <a:extLst>
                  <a:ext uri="{FF2B5EF4-FFF2-40B4-BE49-F238E27FC236}">
                    <a16:creationId xmlns:a16="http://schemas.microsoft.com/office/drawing/2014/main" id="{6EA5DCFB-8A65-9D4F-A538-52C862EEDEE4}"/>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0" name="Group 58">
              <a:extLst>
                <a:ext uri="{FF2B5EF4-FFF2-40B4-BE49-F238E27FC236}">
                  <a16:creationId xmlns:a16="http://schemas.microsoft.com/office/drawing/2014/main" id="{E7D57CE7-2B06-4741-9C4A-CE57B17015B0}"/>
                </a:ext>
              </a:extLst>
            </p:cNvPr>
            <p:cNvGrpSpPr>
              <a:grpSpLocks/>
            </p:cNvGrpSpPr>
            <p:nvPr/>
          </p:nvGrpSpPr>
          <p:grpSpPr bwMode="auto">
            <a:xfrm>
              <a:off x="1758" y="2191"/>
              <a:ext cx="1470" cy="115"/>
              <a:chOff x="696" y="2508"/>
              <a:chExt cx="1470" cy="168"/>
            </a:xfrm>
          </p:grpSpPr>
          <p:sp>
            <p:nvSpPr>
              <p:cNvPr id="40" name="Line 59">
                <a:extLst>
                  <a:ext uri="{FF2B5EF4-FFF2-40B4-BE49-F238E27FC236}">
                    <a16:creationId xmlns:a16="http://schemas.microsoft.com/office/drawing/2014/main" id="{ABFC07A1-905D-794E-B086-07E31DDDC84B}"/>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1" name="Line 60">
                <a:extLst>
                  <a:ext uri="{FF2B5EF4-FFF2-40B4-BE49-F238E27FC236}">
                    <a16:creationId xmlns:a16="http://schemas.microsoft.com/office/drawing/2014/main" id="{401E6222-3F1C-ED40-9676-D87F27FE7B22}"/>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2" name="Line 61">
                <a:extLst>
                  <a:ext uri="{FF2B5EF4-FFF2-40B4-BE49-F238E27FC236}">
                    <a16:creationId xmlns:a16="http://schemas.microsoft.com/office/drawing/2014/main" id="{DADDE48B-D18F-A74E-AF82-96450D767B6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3" name="Line 62">
                <a:extLst>
                  <a:ext uri="{FF2B5EF4-FFF2-40B4-BE49-F238E27FC236}">
                    <a16:creationId xmlns:a16="http://schemas.microsoft.com/office/drawing/2014/main" id="{60DE5B45-9989-084E-A3C3-9A1E9E38E137}"/>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4" name="Line 63">
                <a:extLst>
                  <a:ext uri="{FF2B5EF4-FFF2-40B4-BE49-F238E27FC236}">
                    <a16:creationId xmlns:a16="http://schemas.microsoft.com/office/drawing/2014/main" id="{F68E8289-F198-FF49-84BA-AEE4D7E1C80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5" name="Line 64">
                <a:extLst>
                  <a:ext uri="{FF2B5EF4-FFF2-40B4-BE49-F238E27FC236}">
                    <a16:creationId xmlns:a16="http://schemas.microsoft.com/office/drawing/2014/main" id="{471D9052-B1FC-9149-93B5-5F6A12EFE6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6" name="Line 65">
                <a:extLst>
                  <a:ext uri="{FF2B5EF4-FFF2-40B4-BE49-F238E27FC236}">
                    <a16:creationId xmlns:a16="http://schemas.microsoft.com/office/drawing/2014/main" id="{7A73E031-313D-3846-9435-E8BF1352014F}"/>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7" name="Line 66">
                <a:extLst>
                  <a:ext uri="{FF2B5EF4-FFF2-40B4-BE49-F238E27FC236}">
                    <a16:creationId xmlns:a16="http://schemas.microsoft.com/office/drawing/2014/main" id="{E0A7B9B9-7C09-084D-8657-263B67E36072}"/>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8" name="Line 67">
                <a:extLst>
                  <a:ext uri="{FF2B5EF4-FFF2-40B4-BE49-F238E27FC236}">
                    <a16:creationId xmlns:a16="http://schemas.microsoft.com/office/drawing/2014/main" id="{1577859D-F769-934F-8E44-1AB33E57086F}"/>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49" name="Line 68">
                <a:extLst>
                  <a:ext uri="{FF2B5EF4-FFF2-40B4-BE49-F238E27FC236}">
                    <a16:creationId xmlns:a16="http://schemas.microsoft.com/office/drawing/2014/main" id="{FC35F448-44F6-B744-B867-165013C55EE4}"/>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0" name="Line 69">
                <a:extLst>
                  <a:ext uri="{FF2B5EF4-FFF2-40B4-BE49-F238E27FC236}">
                    <a16:creationId xmlns:a16="http://schemas.microsoft.com/office/drawing/2014/main" id="{7CFBC236-05AE-344F-AD8D-B7DECD487843}"/>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1" name="Line 70">
                <a:extLst>
                  <a:ext uri="{FF2B5EF4-FFF2-40B4-BE49-F238E27FC236}">
                    <a16:creationId xmlns:a16="http://schemas.microsoft.com/office/drawing/2014/main" id="{0921351A-542B-F447-A5BC-FD2605B8049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52" name="Line 71">
                <a:extLst>
                  <a:ext uri="{FF2B5EF4-FFF2-40B4-BE49-F238E27FC236}">
                    <a16:creationId xmlns:a16="http://schemas.microsoft.com/office/drawing/2014/main" id="{F24CA662-DCB3-5D4C-9B37-A5A1F6A425DC}"/>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21" name="Group 72">
              <a:extLst>
                <a:ext uri="{FF2B5EF4-FFF2-40B4-BE49-F238E27FC236}">
                  <a16:creationId xmlns:a16="http://schemas.microsoft.com/office/drawing/2014/main" id="{F92557D5-B424-1B41-86F0-2567DF8551FE}"/>
                </a:ext>
              </a:extLst>
            </p:cNvPr>
            <p:cNvGrpSpPr>
              <a:grpSpLocks/>
            </p:cNvGrpSpPr>
            <p:nvPr/>
          </p:nvGrpSpPr>
          <p:grpSpPr bwMode="auto">
            <a:xfrm>
              <a:off x="3227" y="2191"/>
              <a:ext cx="1470" cy="115"/>
              <a:chOff x="696" y="2508"/>
              <a:chExt cx="1470" cy="168"/>
            </a:xfrm>
          </p:grpSpPr>
          <p:sp>
            <p:nvSpPr>
              <p:cNvPr id="27" name="Line 73">
                <a:extLst>
                  <a:ext uri="{FF2B5EF4-FFF2-40B4-BE49-F238E27FC236}">
                    <a16:creationId xmlns:a16="http://schemas.microsoft.com/office/drawing/2014/main" id="{680B4236-47EF-364E-84F2-A584EC0A366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Line 74">
                <a:extLst>
                  <a:ext uri="{FF2B5EF4-FFF2-40B4-BE49-F238E27FC236}">
                    <a16:creationId xmlns:a16="http://schemas.microsoft.com/office/drawing/2014/main" id="{26B0E859-A3C4-894F-A7F3-9D0B1EDD8AFC}"/>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9" name="Line 75">
                <a:extLst>
                  <a:ext uri="{FF2B5EF4-FFF2-40B4-BE49-F238E27FC236}">
                    <a16:creationId xmlns:a16="http://schemas.microsoft.com/office/drawing/2014/main" id="{CC0A14DB-B910-6644-9CBB-BD99B041D06B}"/>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0" name="Line 76">
                <a:extLst>
                  <a:ext uri="{FF2B5EF4-FFF2-40B4-BE49-F238E27FC236}">
                    <a16:creationId xmlns:a16="http://schemas.microsoft.com/office/drawing/2014/main" id="{A331ADAC-AD2E-2B44-A9B1-15A72811D109}"/>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1" name="Line 77">
                <a:extLst>
                  <a:ext uri="{FF2B5EF4-FFF2-40B4-BE49-F238E27FC236}">
                    <a16:creationId xmlns:a16="http://schemas.microsoft.com/office/drawing/2014/main" id="{BD152E98-4F8D-064E-98B4-A0FC4B22D1E5}"/>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2" name="Line 78">
                <a:extLst>
                  <a:ext uri="{FF2B5EF4-FFF2-40B4-BE49-F238E27FC236}">
                    <a16:creationId xmlns:a16="http://schemas.microsoft.com/office/drawing/2014/main" id="{392421FF-D3EE-D14D-BBA4-9D3345C7D86B}"/>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3" name="Line 79">
                <a:extLst>
                  <a:ext uri="{FF2B5EF4-FFF2-40B4-BE49-F238E27FC236}">
                    <a16:creationId xmlns:a16="http://schemas.microsoft.com/office/drawing/2014/main" id="{1B768325-09D0-E84C-AF25-A84D2B546D3D}"/>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4" name="Line 80">
                <a:extLst>
                  <a:ext uri="{FF2B5EF4-FFF2-40B4-BE49-F238E27FC236}">
                    <a16:creationId xmlns:a16="http://schemas.microsoft.com/office/drawing/2014/main" id="{620262E2-2992-3341-9A39-03F15A4F0D16}"/>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5" name="Line 81">
                <a:extLst>
                  <a:ext uri="{FF2B5EF4-FFF2-40B4-BE49-F238E27FC236}">
                    <a16:creationId xmlns:a16="http://schemas.microsoft.com/office/drawing/2014/main" id="{5530F575-D808-FD45-84AF-8F6C62606C84}"/>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6" name="Line 82">
                <a:extLst>
                  <a:ext uri="{FF2B5EF4-FFF2-40B4-BE49-F238E27FC236}">
                    <a16:creationId xmlns:a16="http://schemas.microsoft.com/office/drawing/2014/main" id="{C154EAB0-200F-F04E-9F15-71A6E6419F3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7" name="Line 83">
                <a:extLst>
                  <a:ext uri="{FF2B5EF4-FFF2-40B4-BE49-F238E27FC236}">
                    <a16:creationId xmlns:a16="http://schemas.microsoft.com/office/drawing/2014/main" id="{9829EB64-8FA7-D648-B8AE-647483A03F0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8" name="Line 84">
                <a:extLst>
                  <a:ext uri="{FF2B5EF4-FFF2-40B4-BE49-F238E27FC236}">
                    <a16:creationId xmlns:a16="http://schemas.microsoft.com/office/drawing/2014/main" id="{421FCC29-3D91-8C40-B140-5DF2806C7D4D}"/>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39" name="Line 85">
                <a:extLst>
                  <a:ext uri="{FF2B5EF4-FFF2-40B4-BE49-F238E27FC236}">
                    <a16:creationId xmlns:a16="http://schemas.microsoft.com/office/drawing/2014/main" id="{963615E2-2BE0-4646-A11E-C506DC87C9A8}"/>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2" name="Line 90">
              <a:extLst>
                <a:ext uri="{FF2B5EF4-FFF2-40B4-BE49-F238E27FC236}">
                  <a16:creationId xmlns:a16="http://schemas.microsoft.com/office/drawing/2014/main" id="{98D7AEA2-7C96-3248-AD93-8C57F0EC06D6}"/>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3" name="Line 91">
              <a:extLst>
                <a:ext uri="{FF2B5EF4-FFF2-40B4-BE49-F238E27FC236}">
                  <a16:creationId xmlns:a16="http://schemas.microsoft.com/office/drawing/2014/main" id="{A68440F7-1437-E14A-AD4C-BF362C005A1D}"/>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4" name="Line 92">
              <a:extLst>
                <a:ext uri="{FF2B5EF4-FFF2-40B4-BE49-F238E27FC236}">
                  <a16:creationId xmlns:a16="http://schemas.microsoft.com/office/drawing/2014/main" id="{365F54CB-E75A-8248-9648-D9E7A3574E12}"/>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5" name="Line 93">
              <a:extLst>
                <a:ext uri="{FF2B5EF4-FFF2-40B4-BE49-F238E27FC236}">
                  <a16:creationId xmlns:a16="http://schemas.microsoft.com/office/drawing/2014/main" id="{39423F66-8625-664D-A265-3046EDDB0B62}"/>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6" name="Line 122">
              <a:extLst>
                <a:ext uri="{FF2B5EF4-FFF2-40B4-BE49-F238E27FC236}">
                  <a16:creationId xmlns:a16="http://schemas.microsoft.com/office/drawing/2014/main" id="{F0229715-FC72-1148-A17A-7FB802ADBCBE}"/>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66" name="Line 125">
            <a:extLst>
              <a:ext uri="{FF2B5EF4-FFF2-40B4-BE49-F238E27FC236}">
                <a16:creationId xmlns:a16="http://schemas.microsoft.com/office/drawing/2014/main" id="{F4EBD3BE-A32C-0B4E-8BAE-B9D6B5FCEF34}"/>
              </a:ext>
            </a:extLst>
          </p:cNvPr>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7" name="Line 4">
            <a:extLst>
              <a:ext uri="{FF2B5EF4-FFF2-40B4-BE49-F238E27FC236}">
                <a16:creationId xmlns:a16="http://schemas.microsoft.com/office/drawing/2014/main" id="{DBD98DD5-4D8F-B74B-85C2-1425B808336E}"/>
              </a:ext>
            </a:extLst>
          </p:cNvPr>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8" name="Line 108">
            <a:extLst>
              <a:ext uri="{FF2B5EF4-FFF2-40B4-BE49-F238E27FC236}">
                <a16:creationId xmlns:a16="http://schemas.microsoft.com/office/drawing/2014/main" id="{92C38E34-9973-6045-961B-E393A958F6D8}"/>
              </a:ext>
            </a:extLst>
          </p:cNvPr>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69" name="Line 111">
            <a:extLst>
              <a:ext uri="{FF2B5EF4-FFF2-40B4-BE49-F238E27FC236}">
                <a16:creationId xmlns:a16="http://schemas.microsoft.com/office/drawing/2014/main" id="{F70ED108-D02F-964F-932C-5FFAAE637B0B}"/>
              </a:ext>
            </a:extLst>
          </p:cNvPr>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0" name="Line 139">
            <a:extLst>
              <a:ext uri="{FF2B5EF4-FFF2-40B4-BE49-F238E27FC236}">
                <a16:creationId xmlns:a16="http://schemas.microsoft.com/office/drawing/2014/main" id="{C9EC7331-B898-2743-A534-DB0BEDC36699}"/>
              </a:ext>
            </a:extLst>
          </p:cNvPr>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pPr>
              <a:defRPr/>
            </a:pPr>
            <a:endParaRPr lang="en-US" sz="1350"/>
          </a:p>
        </p:txBody>
      </p:sp>
      <p:sp>
        <p:nvSpPr>
          <p:cNvPr id="71" name="AutoShape 3">
            <a:extLst>
              <a:ext uri="{FF2B5EF4-FFF2-40B4-BE49-F238E27FC236}">
                <a16:creationId xmlns:a16="http://schemas.microsoft.com/office/drawing/2014/main" id="{D50E4E60-08BC-7848-B99B-A1262208C341}"/>
              </a:ext>
            </a:extLst>
          </p:cNvPr>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defRPr/>
            </a:pPr>
            <a:endParaRPr lang="nl-NL" altLang="en-US" sz="750" b="1">
              <a:solidFill>
                <a:srgbClr val="4D4D4D"/>
              </a:solidFill>
              <a:latin typeface="Arial" charset="0"/>
            </a:endParaRPr>
          </a:p>
        </p:txBody>
      </p:sp>
      <p:grpSp>
        <p:nvGrpSpPr>
          <p:cNvPr id="72" name="Group 123">
            <a:extLst>
              <a:ext uri="{FF2B5EF4-FFF2-40B4-BE49-F238E27FC236}">
                <a16:creationId xmlns:a16="http://schemas.microsoft.com/office/drawing/2014/main" id="{4BEA3775-1BE0-FC43-AADE-FAB28790994C}"/>
              </a:ext>
            </a:extLst>
          </p:cNvPr>
          <p:cNvGrpSpPr>
            <a:grpSpLocks/>
          </p:cNvGrpSpPr>
          <p:nvPr userDrawn="1"/>
        </p:nvGrpSpPr>
        <p:grpSpPr bwMode="auto">
          <a:xfrm>
            <a:off x="814918" y="3460751"/>
            <a:ext cx="10358967" cy="182563"/>
            <a:chOff x="289" y="2191"/>
            <a:chExt cx="4894" cy="115"/>
          </a:xfrm>
        </p:grpSpPr>
        <p:grpSp>
          <p:nvGrpSpPr>
            <p:cNvPr id="73" name="Group 44">
              <a:extLst>
                <a:ext uri="{FF2B5EF4-FFF2-40B4-BE49-F238E27FC236}">
                  <a16:creationId xmlns:a16="http://schemas.microsoft.com/office/drawing/2014/main" id="{F6880163-C7E3-2942-A84A-BDE9328CA96E}"/>
                </a:ext>
              </a:extLst>
            </p:cNvPr>
            <p:cNvGrpSpPr>
              <a:grpSpLocks/>
            </p:cNvGrpSpPr>
            <p:nvPr/>
          </p:nvGrpSpPr>
          <p:grpSpPr bwMode="auto">
            <a:xfrm>
              <a:off x="289" y="2191"/>
              <a:ext cx="1470" cy="115"/>
              <a:chOff x="696" y="2508"/>
              <a:chExt cx="1470" cy="168"/>
            </a:xfrm>
          </p:grpSpPr>
          <p:sp>
            <p:nvSpPr>
              <p:cNvPr id="107" name="Line 45">
                <a:extLst>
                  <a:ext uri="{FF2B5EF4-FFF2-40B4-BE49-F238E27FC236}">
                    <a16:creationId xmlns:a16="http://schemas.microsoft.com/office/drawing/2014/main" id="{25838273-CA51-704F-9AFF-023377239E7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8" name="Line 46">
                <a:extLst>
                  <a:ext uri="{FF2B5EF4-FFF2-40B4-BE49-F238E27FC236}">
                    <a16:creationId xmlns:a16="http://schemas.microsoft.com/office/drawing/2014/main" id="{605BB5FA-2349-A648-9FDE-91404EF1F20B}"/>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9" name="Line 47">
                <a:extLst>
                  <a:ext uri="{FF2B5EF4-FFF2-40B4-BE49-F238E27FC236}">
                    <a16:creationId xmlns:a16="http://schemas.microsoft.com/office/drawing/2014/main" id="{A47C5168-80D1-D84C-83CC-95624DB24B0E}"/>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0" name="Line 48">
                <a:extLst>
                  <a:ext uri="{FF2B5EF4-FFF2-40B4-BE49-F238E27FC236}">
                    <a16:creationId xmlns:a16="http://schemas.microsoft.com/office/drawing/2014/main" id="{257FD843-B9E5-AA47-A7B3-6FD9ABEC261B}"/>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1" name="Line 49">
                <a:extLst>
                  <a:ext uri="{FF2B5EF4-FFF2-40B4-BE49-F238E27FC236}">
                    <a16:creationId xmlns:a16="http://schemas.microsoft.com/office/drawing/2014/main" id="{A489425E-8BD1-9845-B2F7-534A318C2CAE}"/>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2" name="Line 50">
                <a:extLst>
                  <a:ext uri="{FF2B5EF4-FFF2-40B4-BE49-F238E27FC236}">
                    <a16:creationId xmlns:a16="http://schemas.microsoft.com/office/drawing/2014/main" id="{89311485-D78F-6D47-A968-10D99B74CAC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3" name="Line 51">
                <a:extLst>
                  <a:ext uri="{FF2B5EF4-FFF2-40B4-BE49-F238E27FC236}">
                    <a16:creationId xmlns:a16="http://schemas.microsoft.com/office/drawing/2014/main" id="{76AA4A93-5B91-944C-A588-0D9AA2D22944}"/>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4" name="Line 52">
                <a:extLst>
                  <a:ext uri="{FF2B5EF4-FFF2-40B4-BE49-F238E27FC236}">
                    <a16:creationId xmlns:a16="http://schemas.microsoft.com/office/drawing/2014/main" id="{6D534138-FA01-6245-B1CD-1989B5B73ADC}"/>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5" name="Line 53">
                <a:extLst>
                  <a:ext uri="{FF2B5EF4-FFF2-40B4-BE49-F238E27FC236}">
                    <a16:creationId xmlns:a16="http://schemas.microsoft.com/office/drawing/2014/main" id="{98E73B8B-82B8-7C43-8E33-3987D1D9F96C}"/>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6" name="Line 54">
                <a:extLst>
                  <a:ext uri="{FF2B5EF4-FFF2-40B4-BE49-F238E27FC236}">
                    <a16:creationId xmlns:a16="http://schemas.microsoft.com/office/drawing/2014/main" id="{20045EF0-D904-9644-A86E-D7FAF97398DE}"/>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7" name="Line 55">
                <a:extLst>
                  <a:ext uri="{FF2B5EF4-FFF2-40B4-BE49-F238E27FC236}">
                    <a16:creationId xmlns:a16="http://schemas.microsoft.com/office/drawing/2014/main" id="{57C2DB50-01F0-F84E-AD1D-4C276EF3C7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8" name="Line 56">
                <a:extLst>
                  <a:ext uri="{FF2B5EF4-FFF2-40B4-BE49-F238E27FC236}">
                    <a16:creationId xmlns:a16="http://schemas.microsoft.com/office/drawing/2014/main" id="{4EABA1D6-E2C5-7C4E-A7ED-D8F5D58D9BEE}"/>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19" name="Line 57">
                <a:extLst>
                  <a:ext uri="{FF2B5EF4-FFF2-40B4-BE49-F238E27FC236}">
                    <a16:creationId xmlns:a16="http://schemas.microsoft.com/office/drawing/2014/main" id="{077FD818-3C7C-BE4F-942B-396EF2314697}"/>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4" name="Group 58">
              <a:extLst>
                <a:ext uri="{FF2B5EF4-FFF2-40B4-BE49-F238E27FC236}">
                  <a16:creationId xmlns:a16="http://schemas.microsoft.com/office/drawing/2014/main" id="{D5490393-9C27-0843-9653-DEAF3B8E77A0}"/>
                </a:ext>
              </a:extLst>
            </p:cNvPr>
            <p:cNvGrpSpPr>
              <a:grpSpLocks/>
            </p:cNvGrpSpPr>
            <p:nvPr/>
          </p:nvGrpSpPr>
          <p:grpSpPr bwMode="auto">
            <a:xfrm>
              <a:off x="1758" y="2191"/>
              <a:ext cx="1470" cy="115"/>
              <a:chOff x="696" y="2508"/>
              <a:chExt cx="1470" cy="168"/>
            </a:xfrm>
          </p:grpSpPr>
          <p:sp>
            <p:nvSpPr>
              <p:cNvPr id="94" name="Line 59">
                <a:extLst>
                  <a:ext uri="{FF2B5EF4-FFF2-40B4-BE49-F238E27FC236}">
                    <a16:creationId xmlns:a16="http://schemas.microsoft.com/office/drawing/2014/main" id="{A304201A-FCEA-BC4F-A3E8-C37CE9CD1FB1}"/>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5" name="Line 60">
                <a:extLst>
                  <a:ext uri="{FF2B5EF4-FFF2-40B4-BE49-F238E27FC236}">
                    <a16:creationId xmlns:a16="http://schemas.microsoft.com/office/drawing/2014/main" id="{5E041C76-477F-2B4C-9B40-B7E3F7C6523F}"/>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6" name="Line 61">
                <a:extLst>
                  <a:ext uri="{FF2B5EF4-FFF2-40B4-BE49-F238E27FC236}">
                    <a16:creationId xmlns:a16="http://schemas.microsoft.com/office/drawing/2014/main" id="{37E62A67-7434-C24C-A46C-95B19FB07282}"/>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7" name="Line 62">
                <a:extLst>
                  <a:ext uri="{FF2B5EF4-FFF2-40B4-BE49-F238E27FC236}">
                    <a16:creationId xmlns:a16="http://schemas.microsoft.com/office/drawing/2014/main" id="{5DC9800A-7D14-5148-BB7A-447ECE8DC3D2}"/>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8" name="Line 63">
                <a:extLst>
                  <a:ext uri="{FF2B5EF4-FFF2-40B4-BE49-F238E27FC236}">
                    <a16:creationId xmlns:a16="http://schemas.microsoft.com/office/drawing/2014/main" id="{7449D110-733E-2B41-84B9-1AD66DE855B1}"/>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9" name="Line 64">
                <a:extLst>
                  <a:ext uri="{FF2B5EF4-FFF2-40B4-BE49-F238E27FC236}">
                    <a16:creationId xmlns:a16="http://schemas.microsoft.com/office/drawing/2014/main" id="{FBB78029-41D3-0641-BD26-4DB38213529E}"/>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0" name="Line 65">
                <a:extLst>
                  <a:ext uri="{FF2B5EF4-FFF2-40B4-BE49-F238E27FC236}">
                    <a16:creationId xmlns:a16="http://schemas.microsoft.com/office/drawing/2014/main" id="{328829F5-48E4-C242-8E2B-3AD6199E0FFC}"/>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1" name="Line 66">
                <a:extLst>
                  <a:ext uri="{FF2B5EF4-FFF2-40B4-BE49-F238E27FC236}">
                    <a16:creationId xmlns:a16="http://schemas.microsoft.com/office/drawing/2014/main" id="{330C792C-BDBA-EC4D-AF42-55B4E6FABFB7}"/>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2" name="Line 67">
                <a:extLst>
                  <a:ext uri="{FF2B5EF4-FFF2-40B4-BE49-F238E27FC236}">
                    <a16:creationId xmlns:a16="http://schemas.microsoft.com/office/drawing/2014/main" id="{4C413403-6278-5046-B4D6-8972F7D49EA2}"/>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3" name="Line 68">
                <a:extLst>
                  <a:ext uri="{FF2B5EF4-FFF2-40B4-BE49-F238E27FC236}">
                    <a16:creationId xmlns:a16="http://schemas.microsoft.com/office/drawing/2014/main" id="{4647C8A9-3AE6-5449-B7CE-8EE83E34954B}"/>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4" name="Line 69">
                <a:extLst>
                  <a:ext uri="{FF2B5EF4-FFF2-40B4-BE49-F238E27FC236}">
                    <a16:creationId xmlns:a16="http://schemas.microsoft.com/office/drawing/2014/main" id="{4C03E9FC-601C-3247-8983-F72FD405466F}"/>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5" name="Line 70">
                <a:extLst>
                  <a:ext uri="{FF2B5EF4-FFF2-40B4-BE49-F238E27FC236}">
                    <a16:creationId xmlns:a16="http://schemas.microsoft.com/office/drawing/2014/main" id="{95A19EF5-8DC0-B449-949A-E6AA7A6A7F1B}"/>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6" name="Line 71">
                <a:extLst>
                  <a:ext uri="{FF2B5EF4-FFF2-40B4-BE49-F238E27FC236}">
                    <a16:creationId xmlns:a16="http://schemas.microsoft.com/office/drawing/2014/main" id="{DD2832DA-EACB-C94F-BC0C-831FF78EEE96}"/>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grpSp>
          <p:nvGrpSpPr>
            <p:cNvPr id="75" name="Group 72">
              <a:extLst>
                <a:ext uri="{FF2B5EF4-FFF2-40B4-BE49-F238E27FC236}">
                  <a16:creationId xmlns:a16="http://schemas.microsoft.com/office/drawing/2014/main" id="{3AD25CAD-64E1-2F44-8372-FF58676564E0}"/>
                </a:ext>
              </a:extLst>
            </p:cNvPr>
            <p:cNvGrpSpPr>
              <a:grpSpLocks/>
            </p:cNvGrpSpPr>
            <p:nvPr/>
          </p:nvGrpSpPr>
          <p:grpSpPr bwMode="auto">
            <a:xfrm>
              <a:off x="3227" y="2191"/>
              <a:ext cx="1470" cy="115"/>
              <a:chOff x="696" y="2508"/>
              <a:chExt cx="1470" cy="168"/>
            </a:xfrm>
          </p:grpSpPr>
          <p:sp>
            <p:nvSpPr>
              <p:cNvPr id="81" name="Line 73">
                <a:extLst>
                  <a:ext uri="{FF2B5EF4-FFF2-40B4-BE49-F238E27FC236}">
                    <a16:creationId xmlns:a16="http://schemas.microsoft.com/office/drawing/2014/main" id="{462C0AC7-403D-B448-BD18-E8440FCF3D2E}"/>
                  </a:ext>
                </a:extLst>
              </p:cNvPr>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2" name="Line 74">
                <a:extLst>
                  <a:ext uri="{FF2B5EF4-FFF2-40B4-BE49-F238E27FC236}">
                    <a16:creationId xmlns:a16="http://schemas.microsoft.com/office/drawing/2014/main" id="{3D432816-2FF6-1048-99CD-F17147ECA8A7}"/>
                  </a:ext>
                </a:extLst>
              </p:cNvPr>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3" name="Line 75">
                <a:extLst>
                  <a:ext uri="{FF2B5EF4-FFF2-40B4-BE49-F238E27FC236}">
                    <a16:creationId xmlns:a16="http://schemas.microsoft.com/office/drawing/2014/main" id="{113B0A70-CC36-EF48-88ED-B875F6B6841C}"/>
                  </a:ext>
                </a:extLst>
              </p:cNvPr>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4" name="Line 76">
                <a:extLst>
                  <a:ext uri="{FF2B5EF4-FFF2-40B4-BE49-F238E27FC236}">
                    <a16:creationId xmlns:a16="http://schemas.microsoft.com/office/drawing/2014/main" id="{D2CEA5CD-31FD-E04A-BCF1-0AE1E9CB7EFE}"/>
                  </a:ext>
                </a:extLst>
              </p:cNvPr>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5" name="Line 77">
                <a:extLst>
                  <a:ext uri="{FF2B5EF4-FFF2-40B4-BE49-F238E27FC236}">
                    <a16:creationId xmlns:a16="http://schemas.microsoft.com/office/drawing/2014/main" id="{E0BC59B8-D00C-274E-85B5-450278CD1116}"/>
                  </a:ext>
                </a:extLst>
              </p:cNvPr>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6" name="Line 78">
                <a:extLst>
                  <a:ext uri="{FF2B5EF4-FFF2-40B4-BE49-F238E27FC236}">
                    <a16:creationId xmlns:a16="http://schemas.microsoft.com/office/drawing/2014/main" id="{7B3374FD-12E4-5048-B8BF-0AD2C1749DE2}"/>
                  </a:ext>
                </a:extLst>
              </p:cNvPr>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7" name="Line 79">
                <a:extLst>
                  <a:ext uri="{FF2B5EF4-FFF2-40B4-BE49-F238E27FC236}">
                    <a16:creationId xmlns:a16="http://schemas.microsoft.com/office/drawing/2014/main" id="{D2BD0B44-179B-D64A-99F2-BDCE521308C0}"/>
                  </a:ext>
                </a:extLst>
              </p:cNvPr>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8" name="Line 80">
                <a:extLst>
                  <a:ext uri="{FF2B5EF4-FFF2-40B4-BE49-F238E27FC236}">
                    <a16:creationId xmlns:a16="http://schemas.microsoft.com/office/drawing/2014/main" id="{3A18833F-88B1-E04E-A5E4-E120BFE0B268}"/>
                  </a:ext>
                </a:extLst>
              </p:cNvPr>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9" name="Line 81">
                <a:extLst>
                  <a:ext uri="{FF2B5EF4-FFF2-40B4-BE49-F238E27FC236}">
                    <a16:creationId xmlns:a16="http://schemas.microsoft.com/office/drawing/2014/main" id="{222DFCDE-A120-8B4C-BD90-6266CAB3D7DD}"/>
                  </a:ext>
                </a:extLst>
              </p:cNvPr>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0" name="Line 82">
                <a:extLst>
                  <a:ext uri="{FF2B5EF4-FFF2-40B4-BE49-F238E27FC236}">
                    <a16:creationId xmlns:a16="http://schemas.microsoft.com/office/drawing/2014/main" id="{9DEEFA79-79FE-194D-9A39-7E92D8338B66}"/>
                  </a:ext>
                </a:extLst>
              </p:cNvPr>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1" name="Line 83">
                <a:extLst>
                  <a:ext uri="{FF2B5EF4-FFF2-40B4-BE49-F238E27FC236}">
                    <a16:creationId xmlns:a16="http://schemas.microsoft.com/office/drawing/2014/main" id="{69E7E5F7-975D-4440-B364-8A3180F74769}"/>
                  </a:ext>
                </a:extLst>
              </p:cNvPr>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2" name="Line 84">
                <a:extLst>
                  <a:ext uri="{FF2B5EF4-FFF2-40B4-BE49-F238E27FC236}">
                    <a16:creationId xmlns:a16="http://schemas.microsoft.com/office/drawing/2014/main" id="{858BE525-10F5-E447-9799-D274CABA82D0}"/>
                  </a:ext>
                </a:extLst>
              </p:cNvPr>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93" name="Line 85">
                <a:extLst>
                  <a:ext uri="{FF2B5EF4-FFF2-40B4-BE49-F238E27FC236}">
                    <a16:creationId xmlns:a16="http://schemas.microsoft.com/office/drawing/2014/main" id="{59CC441F-8B47-2C48-AEC9-653FE001576D}"/>
                  </a:ext>
                </a:extLst>
              </p:cNvPr>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76" name="Line 90">
              <a:extLst>
                <a:ext uri="{FF2B5EF4-FFF2-40B4-BE49-F238E27FC236}">
                  <a16:creationId xmlns:a16="http://schemas.microsoft.com/office/drawing/2014/main" id="{2F342856-6002-C945-AA9A-C08A7447E373}"/>
                </a:ext>
              </a:extLst>
            </p:cNvPr>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7" name="Line 91">
              <a:extLst>
                <a:ext uri="{FF2B5EF4-FFF2-40B4-BE49-F238E27FC236}">
                  <a16:creationId xmlns:a16="http://schemas.microsoft.com/office/drawing/2014/main" id="{726A0BD3-DA5C-A64F-8CAC-146B26D8E3C1}"/>
                </a:ext>
              </a:extLst>
            </p:cNvPr>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8" name="Line 92">
              <a:extLst>
                <a:ext uri="{FF2B5EF4-FFF2-40B4-BE49-F238E27FC236}">
                  <a16:creationId xmlns:a16="http://schemas.microsoft.com/office/drawing/2014/main" id="{78E0680F-DE4C-2D42-B6CE-7DDEBCE15D3D}"/>
                </a:ext>
              </a:extLst>
            </p:cNvPr>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79" name="Line 93">
              <a:extLst>
                <a:ext uri="{FF2B5EF4-FFF2-40B4-BE49-F238E27FC236}">
                  <a16:creationId xmlns:a16="http://schemas.microsoft.com/office/drawing/2014/main" id="{CC83A57F-45B9-964A-B66B-85E55F2A834A}"/>
                </a:ext>
              </a:extLst>
            </p:cNvPr>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80" name="Line 122">
              <a:extLst>
                <a:ext uri="{FF2B5EF4-FFF2-40B4-BE49-F238E27FC236}">
                  <a16:creationId xmlns:a16="http://schemas.microsoft.com/office/drawing/2014/main" id="{A45EF604-AAFA-814F-99FE-30E19C333A2F}"/>
                </a:ext>
              </a:extLst>
            </p:cNvPr>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a:extLst>
              <a:ext uri="{FF2B5EF4-FFF2-40B4-BE49-F238E27FC236}">
                <a16:creationId xmlns:a16="http://schemas.microsoft.com/office/drawing/2014/main" id="{0289304C-8B11-E143-B177-1D74DC081A63}"/>
              </a:ext>
            </a:extLst>
          </p:cNvPr>
          <p:cNvSpPr>
            <a:spLocks noGrp="1"/>
          </p:cNvSpPr>
          <p:nvPr>
            <p:ph type="sldNum" sz="quarter" idx="30"/>
          </p:nvPr>
        </p:nvSpPr>
        <p:spPr/>
        <p:txBody>
          <a:bodyPr/>
          <a:lstStyle>
            <a:lvl1pPr algn="l">
              <a:defRPr/>
            </a:lvl1pPr>
          </a:lstStyle>
          <a:p>
            <a:pPr>
              <a:defRPr/>
            </a:pPr>
            <a:fld id="{BA7B8A08-2AD8-4B4D-BF47-A491573AF4E1}" type="slidenum">
              <a:rPr lang="en-US" altLang="en-US"/>
              <a:pPr>
                <a:defRPr/>
              </a:pPr>
              <a:t>‹#›</a:t>
            </a:fld>
            <a:endParaRPr lang="en-US" altLang="en-US"/>
          </a:p>
        </p:txBody>
      </p:sp>
      <p:sp>
        <p:nvSpPr>
          <p:cNvPr id="121" name="Footer Placeholder 133">
            <a:extLst>
              <a:ext uri="{FF2B5EF4-FFF2-40B4-BE49-F238E27FC236}">
                <a16:creationId xmlns:a16="http://schemas.microsoft.com/office/drawing/2014/main" id="{D27D2616-DA5F-9F41-81C0-0A1A9A303CE9}"/>
              </a:ext>
            </a:extLst>
          </p:cNvPr>
          <p:cNvSpPr>
            <a:spLocks noGrp="1"/>
          </p:cNvSpPr>
          <p:nvPr>
            <p:ph type="ftr" sz="quarter" idx="3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4156163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2" y="129540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1219202" y="1800013"/>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1219202" y="2304626"/>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1219202" y="2809239"/>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1219202" y="3313852"/>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1219202" y="3818465"/>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1219202" y="4323078"/>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1219202" y="4827691"/>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3" y="5332304"/>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3" y="5836920"/>
            <a:ext cx="9566031"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a:extLst>
              <a:ext uri="{FF2B5EF4-FFF2-40B4-BE49-F238E27FC236}">
                <a16:creationId xmlns:a16="http://schemas.microsoft.com/office/drawing/2014/main" id="{69B43ACF-B92E-3C47-AF7A-64F18C30C842}"/>
              </a:ext>
            </a:extLst>
          </p:cNvPr>
          <p:cNvSpPr>
            <a:spLocks noGrp="1"/>
          </p:cNvSpPr>
          <p:nvPr>
            <p:ph type="sldNum" sz="quarter" idx="51"/>
          </p:nvPr>
        </p:nvSpPr>
        <p:spPr/>
        <p:txBody>
          <a:bodyPr/>
          <a:lstStyle>
            <a:lvl1pPr algn="l">
              <a:defRPr/>
            </a:lvl1pPr>
          </a:lstStyle>
          <a:p>
            <a:pPr>
              <a:defRPr/>
            </a:pPr>
            <a:fld id="{C39FD3C7-1881-F44B-99A3-E89241ED5F66}" type="slidenum">
              <a:rPr lang="en-US" altLang="en-US"/>
              <a:pPr>
                <a:defRPr/>
              </a:pPr>
              <a:t>‹#›</a:t>
            </a:fld>
            <a:endParaRPr lang="en-US" altLang="en-US"/>
          </a:p>
        </p:txBody>
      </p:sp>
      <p:sp>
        <p:nvSpPr>
          <p:cNvPr id="53" name="Footer Placeholder 12">
            <a:extLst>
              <a:ext uri="{FF2B5EF4-FFF2-40B4-BE49-F238E27FC236}">
                <a16:creationId xmlns:a16="http://schemas.microsoft.com/office/drawing/2014/main" id="{09790D0F-5B23-014C-B424-847D174EE78D}"/>
              </a:ext>
            </a:extLst>
          </p:cNvPr>
          <p:cNvSpPr>
            <a:spLocks noGrp="1"/>
          </p:cNvSpPr>
          <p:nvPr>
            <p:ph type="ftr" sz="quarter" idx="5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663341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EB52DC5-F5D4-FC41-81EE-3D041786F998}"/>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4" name="Content Placeholder 2"/>
          <p:cNvSpPr>
            <a:spLocks noGrp="1"/>
          </p:cNvSpPr>
          <p:nvPr>
            <p:ph idx="1"/>
          </p:nvPr>
        </p:nvSpPr>
        <p:spPr>
          <a:xfrm>
            <a:off x="512064" y="533400"/>
            <a:ext cx="112776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5"/>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2000" b="1"/>
            </a:lvl1pPr>
          </a:lstStyle>
          <a:p>
            <a:pPr lvl="0"/>
            <a:r>
              <a:rPr lang="en-US" dirty="0"/>
              <a:t>Click to edit Master title style</a:t>
            </a:r>
          </a:p>
        </p:txBody>
      </p:sp>
      <p:sp>
        <p:nvSpPr>
          <p:cNvPr id="6" name="Slide Number Placeholder 9">
            <a:extLst>
              <a:ext uri="{FF2B5EF4-FFF2-40B4-BE49-F238E27FC236}">
                <a16:creationId xmlns:a16="http://schemas.microsoft.com/office/drawing/2014/main" id="{A25793C3-0DF0-2E40-BF93-44776CC7B7C3}"/>
              </a:ext>
            </a:extLst>
          </p:cNvPr>
          <p:cNvSpPr>
            <a:spLocks noGrp="1"/>
          </p:cNvSpPr>
          <p:nvPr>
            <p:ph type="sldNum" sz="quarter" idx="10"/>
          </p:nvPr>
        </p:nvSpPr>
        <p:spPr>
          <a:xfrm>
            <a:off x="11180233" y="6470651"/>
            <a:ext cx="609600" cy="365125"/>
          </a:xfrm>
        </p:spPr>
        <p:txBody>
          <a:bodyPr/>
          <a:lstStyle>
            <a:lvl1pPr algn="r">
              <a:defRPr/>
            </a:lvl1pPr>
          </a:lstStyle>
          <a:p>
            <a:pPr>
              <a:defRPr/>
            </a:pPr>
            <a:fld id="{A889C299-EA3D-2B4E-A3DD-F5D85D19A74B}" type="slidenum">
              <a:rPr lang="en-US" altLang="en-US"/>
              <a:pPr>
                <a:defRPr/>
              </a:pPr>
              <a:t>‹#›</a:t>
            </a:fld>
            <a:endParaRPr lang="en-US" altLang="en-US" dirty="0"/>
          </a:p>
        </p:txBody>
      </p:sp>
      <p:sp>
        <p:nvSpPr>
          <p:cNvPr id="8" name="Footer Placeholder 4">
            <a:extLst>
              <a:ext uri="{FF2B5EF4-FFF2-40B4-BE49-F238E27FC236}">
                <a16:creationId xmlns:a16="http://schemas.microsoft.com/office/drawing/2014/main" id="{3E9C502C-B55A-7146-A022-9FCAF5A1187D}"/>
              </a:ext>
            </a:extLst>
          </p:cNvPr>
          <p:cNvSpPr>
            <a:spLocks noGrp="1"/>
          </p:cNvSpPr>
          <p:nvPr>
            <p:ph type="ftr" sz="quarter" idx="11"/>
          </p:nvPr>
        </p:nvSpPr>
        <p:spPr/>
        <p:txBody>
          <a:bodyPr/>
          <a:lstStyle>
            <a:lvl1pPr>
              <a:defRPr/>
            </a:lvl1pPr>
          </a:lstStyle>
          <a:p>
            <a:pPr>
              <a:defRPr/>
            </a:pPr>
            <a:r>
              <a:rPr lang="en-US"/>
              <a:t>Human Capital</a:t>
            </a:r>
            <a:endParaRPr lang="en-US" dirty="0"/>
          </a:p>
        </p:txBody>
      </p:sp>
    </p:spTree>
    <p:extLst>
      <p:ext uri="{BB962C8B-B14F-4D97-AF65-F5344CB8AC3E}">
        <p14:creationId xmlns:p14="http://schemas.microsoft.com/office/powerpoint/2010/main" val="1442622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a:extLst>
              <a:ext uri="{FF2B5EF4-FFF2-40B4-BE49-F238E27FC236}">
                <a16:creationId xmlns:a16="http://schemas.microsoft.com/office/drawing/2014/main" id="{907556D0-F20C-1245-AE0B-77AEC695AD61}"/>
              </a:ext>
            </a:extLst>
          </p:cNvPr>
          <p:cNvSpPr>
            <a:spLocks noGrp="1"/>
          </p:cNvSpPr>
          <p:nvPr>
            <p:ph type="sldNum" sz="quarter" idx="35"/>
          </p:nvPr>
        </p:nvSpPr>
        <p:spPr/>
        <p:txBody>
          <a:bodyPr/>
          <a:lstStyle>
            <a:lvl1pPr algn="l">
              <a:defRPr/>
            </a:lvl1pPr>
          </a:lstStyle>
          <a:p>
            <a:pPr>
              <a:defRPr/>
            </a:pPr>
            <a:fld id="{CC20CF64-53F2-684F-A012-0896FD3A369C}" type="slidenum">
              <a:rPr lang="en-US" altLang="en-US"/>
              <a:pPr>
                <a:defRPr/>
              </a:pPr>
              <a:t>‹#›</a:t>
            </a:fld>
            <a:endParaRPr lang="en-US" altLang="en-US"/>
          </a:p>
        </p:txBody>
      </p:sp>
      <p:sp>
        <p:nvSpPr>
          <p:cNvPr id="23" name="Footer Placeholder 12">
            <a:extLst>
              <a:ext uri="{FF2B5EF4-FFF2-40B4-BE49-F238E27FC236}">
                <a16:creationId xmlns:a16="http://schemas.microsoft.com/office/drawing/2014/main" id="{11797038-18E0-284B-A4BE-9797B7F4F890}"/>
              </a:ext>
            </a:extLst>
          </p:cNvPr>
          <p:cNvSpPr>
            <a:spLocks noGrp="1"/>
          </p:cNvSpPr>
          <p:nvPr>
            <p:ph type="ftr" sz="quarter" idx="3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426584727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a:extLst>
              <a:ext uri="{FF2B5EF4-FFF2-40B4-BE49-F238E27FC236}">
                <a16:creationId xmlns:a16="http://schemas.microsoft.com/office/drawing/2014/main" id="{A17EA8BB-065C-384B-B89F-609B3CF2EB25}"/>
              </a:ext>
            </a:extLst>
          </p:cNvPr>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8" name="Freeform 4">
            <a:extLst>
              <a:ext uri="{FF2B5EF4-FFF2-40B4-BE49-F238E27FC236}">
                <a16:creationId xmlns:a16="http://schemas.microsoft.com/office/drawing/2014/main" id="{98E2E1BF-4D09-7B42-9748-CF6AD8896268}"/>
              </a:ext>
            </a:extLst>
          </p:cNvPr>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pPr>
              <a:defRPr/>
            </a:pPr>
            <a:endParaRPr lang="en-US" sz="135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a:extLst>
              <a:ext uri="{FF2B5EF4-FFF2-40B4-BE49-F238E27FC236}">
                <a16:creationId xmlns:a16="http://schemas.microsoft.com/office/drawing/2014/main" id="{0EF3F035-06AA-9A44-9C2F-D3BDBD07A026}"/>
              </a:ext>
            </a:extLst>
          </p:cNvPr>
          <p:cNvSpPr>
            <a:spLocks noGrp="1"/>
          </p:cNvSpPr>
          <p:nvPr>
            <p:ph type="sldNum" sz="quarter" idx="33"/>
          </p:nvPr>
        </p:nvSpPr>
        <p:spPr/>
        <p:txBody>
          <a:bodyPr/>
          <a:lstStyle>
            <a:lvl1pPr algn="l">
              <a:defRPr/>
            </a:lvl1pPr>
          </a:lstStyle>
          <a:p>
            <a:pPr>
              <a:defRPr/>
            </a:pPr>
            <a:fld id="{521E2804-3EB5-D644-B662-19BE1BAA321A}" type="slidenum">
              <a:rPr lang="en-US" altLang="en-US"/>
              <a:pPr>
                <a:defRPr/>
              </a:pPr>
              <a:t>‹#›</a:t>
            </a:fld>
            <a:endParaRPr lang="en-US" altLang="en-US"/>
          </a:p>
        </p:txBody>
      </p:sp>
      <p:sp>
        <p:nvSpPr>
          <p:cNvPr id="14" name="Footer Placeholder 10">
            <a:extLst>
              <a:ext uri="{FF2B5EF4-FFF2-40B4-BE49-F238E27FC236}">
                <a16:creationId xmlns:a16="http://schemas.microsoft.com/office/drawing/2014/main" id="{9BB8A5DF-B9B3-134E-BDB9-5725947A4DFC}"/>
              </a:ext>
            </a:extLst>
          </p:cNvPr>
          <p:cNvSpPr>
            <a:spLocks noGrp="1"/>
          </p:cNvSpPr>
          <p:nvPr>
            <p:ph type="ftr" sz="quarter" idx="34"/>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7452037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a:extLst>
              <a:ext uri="{FF2B5EF4-FFF2-40B4-BE49-F238E27FC236}">
                <a16:creationId xmlns:a16="http://schemas.microsoft.com/office/drawing/2014/main" id="{34D7F1A8-A84C-3142-A87E-4DC63EB6D616}"/>
              </a:ext>
            </a:extLst>
          </p:cNvPr>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2" name="Freeform 4">
            <a:extLst>
              <a:ext uri="{FF2B5EF4-FFF2-40B4-BE49-F238E27FC236}">
                <a16:creationId xmlns:a16="http://schemas.microsoft.com/office/drawing/2014/main" id="{74383446-432B-FE43-9E81-2DB3D79B7ABD}"/>
              </a:ext>
            </a:extLst>
          </p:cNvPr>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3" name="Freeform 4">
            <a:extLst>
              <a:ext uri="{FF2B5EF4-FFF2-40B4-BE49-F238E27FC236}">
                <a16:creationId xmlns:a16="http://schemas.microsoft.com/office/drawing/2014/main" id="{51ACF36D-DE50-734F-A14E-E7177967C798}"/>
              </a:ext>
            </a:extLst>
          </p:cNvPr>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4" name="Freeform 4">
            <a:extLst>
              <a:ext uri="{FF2B5EF4-FFF2-40B4-BE49-F238E27FC236}">
                <a16:creationId xmlns:a16="http://schemas.microsoft.com/office/drawing/2014/main" id="{EB77460C-B7DA-E049-9460-0577057F3509}"/>
              </a:ext>
            </a:extLst>
          </p:cNvPr>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pPr>
              <a:defRPr/>
            </a:pPr>
            <a:endParaRPr lang="en-US" sz="135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a:extLst>
              <a:ext uri="{FF2B5EF4-FFF2-40B4-BE49-F238E27FC236}">
                <a16:creationId xmlns:a16="http://schemas.microsoft.com/office/drawing/2014/main" id="{A3C50F38-2203-264F-B797-FF154EC7B123}"/>
              </a:ext>
            </a:extLst>
          </p:cNvPr>
          <p:cNvSpPr>
            <a:spLocks noGrp="1"/>
          </p:cNvSpPr>
          <p:nvPr>
            <p:ph type="sldNum" sz="quarter" idx="35"/>
          </p:nvPr>
        </p:nvSpPr>
        <p:spPr/>
        <p:txBody>
          <a:bodyPr/>
          <a:lstStyle>
            <a:lvl1pPr algn="l">
              <a:defRPr/>
            </a:lvl1pPr>
          </a:lstStyle>
          <a:p>
            <a:pPr>
              <a:defRPr/>
            </a:pPr>
            <a:fld id="{79CE1FC9-51D0-9040-8C40-EA558EB603D8}"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6C03929C-B889-B647-830D-185F5F258C1C}"/>
              </a:ext>
            </a:extLst>
          </p:cNvPr>
          <p:cNvSpPr>
            <a:spLocks noGrp="1"/>
          </p:cNvSpPr>
          <p:nvPr>
            <p:ph type="ftr" sz="quarter" idx="3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2994382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4364739"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3" y="1447807"/>
            <a:ext cx="3534833"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3"/>
            <a:ext cx="3364992"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a:extLst>
              <a:ext uri="{FF2B5EF4-FFF2-40B4-BE49-F238E27FC236}">
                <a16:creationId xmlns:a16="http://schemas.microsoft.com/office/drawing/2014/main" id="{DA35A966-246D-B149-AC0B-EAFCA65DD7B7}"/>
              </a:ext>
            </a:extLst>
          </p:cNvPr>
          <p:cNvSpPr>
            <a:spLocks noGrp="1"/>
          </p:cNvSpPr>
          <p:nvPr>
            <p:ph type="sldNum" sz="quarter" idx="34"/>
          </p:nvPr>
        </p:nvSpPr>
        <p:spPr/>
        <p:txBody>
          <a:bodyPr/>
          <a:lstStyle>
            <a:lvl1pPr algn="l">
              <a:defRPr/>
            </a:lvl1pPr>
          </a:lstStyle>
          <a:p>
            <a:pPr>
              <a:defRPr/>
            </a:pPr>
            <a:fld id="{90D3BE2D-D570-8548-A395-DB600142D192}"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BEC63C2-5B97-E942-BBA4-43ABF5C31194}"/>
              </a:ext>
            </a:extLst>
          </p:cNvPr>
          <p:cNvSpPr>
            <a:spLocks noGrp="1"/>
          </p:cNvSpPr>
          <p:nvPr>
            <p:ph type="ftr" sz="quarter" idx="3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14351354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a:extLst>
              <a:ext uri="{FF2B5EF4-FFF2-40B4-BE49-F238E27FC236}">
                <a16:creationId xmlns:a16="http://schemas.microsoft.com/office/drawing/2014/main" id="{E72700A8-6F91-0745-8087-F4C6536B6A92}"/>
              </a:ext>
            </a:extLst>
          </p:cNvPr>
          <p:cNvSpPr>
            <a:spLocks noGrp="1"/>
          </p:cNvSpPr>
          <p:nvPr>
            <p:ph type="sldNum" sz="quarter" idx="33"/>
          </p:nvPr>
        </p:nvSpPr>
        <p:spPr/>
        <p:txBody>
          <a:bodyPr/>
          <a:lstStyle>
            <a:lvl1pPr algn="l">
              <a:defRPr/>
            </a:lvl1pPr>
          </a:lstStyle>
          <a:p>
            <a:pPr>
              <a:defRPr/>
            </a:pPr>
            <a:fld id="{314B78DE-40E6-0D4F-BD40-489BC236900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9CE9847F-D645-6E4D-8682-86E432D012DD}"/>
              </a:ext>
            </a:extLst>
          </p:cNvPr>
          <p:cNvSpPr>
            <a:spLocks noGrp="1"/>
          </p:cNvSpPr>
          <p:nvPr>
            <p:ph type="ftr" sz="quarter" idx="34"/>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981145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a:extLst>
              <a:ext uri="{FF2B5EF4-FFF2-40B4-BE49-F238E27FC236}">
                <a16:creationId xmlns:a16="http://schemas.microsoft.com/office/drawing/2014/main" id="{17A1EA61-3081-7F4C-BA06-09B379297E84}"/>
              </a:ext>
            </a:extLst>
          </p:cNvPr>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defRPr/>
            </a:pPr>
            <a:endParaRPr lang="en-US" altLang="en-US" sz="135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51DFF060-200D-4744-8177-3563CAB6726E}"/>
              </a:ext>
            </a:extLst>
          </p:cNvPr>
          <p:cNvSpPr>
            <a:spLocks noGrp="1"/>
          </p:cNvSpPr>
          <p:nvPr>
            <p:ph type="sldNum" sz="quarter" idx="25"/>
          </p:nvPr>
        </p:nvSpPr>
        <p:spPr/>
        <p:txBody>
          <a:bodyPr/>
          <a:lstStyle>
            <a:lvl1pPr algn="l">
              <a:defRPr/>
            </a:lvl1pPr>
          </a:lstStyle>
          <a:p>
            <a:pPr>
              <a:defRPr/>
            </a:pPr>
            <a:fld id="{7971821A-B76B-BE4E-A0F5-FD4E20C9FA58}" type="slidenum">
              <a:rPr lang="en-US" altLang="en-US"/>
              <a:pPr>
                <a:defRPr/>
              </a:pPr>
              <a:t>‹#›</a:t>
            </a:fld>
            <a:endParaRPr lang="en-US" altLang="en-US"/>
          </a:p>
        </p:txBody>
      </p:sp>
      <p:sp>
        <p:nvSpPr>
          <p:cNvPr id="9" name="Footer Placeholder 8">
            <a:extLst>
              <a:ext uri="{FF2B5EF4-FFF2-40B4-BE49-F238E27FC236}">
                <a16:creationId xmlns:a16="http://schemas.microsoft.com/office/drawing/2014/main" id="{68B348B5-47DC-5B4B-A7F9-466361C5688C}"/>
              </a:ext>
            </a:extLst>
          </p:cNvPr>
          <p:cNvSpPr>
            <a:spLocks noGrp="1"/>
          </p:cNvSpPr>
          <p:nvPr>
            <p:ph type="ftr" sz="quarter" idx="2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28705021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a:extLst>
              <a:ext uri="{FF2B5EF4-FFF2-40B4-BE49-F238E27FC236}">
                <a16:creationId xmlns:a16="http://schemas.microsoft.com/office/drawing/2014/main" id="{CBB73F4A-1B1B-0F45-B0C8-70C490A798A0}"/>
              </a:ext>
            </a:extLst>
          </p:cNvPr>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pPr>
              <a:defRPr/>
            </a:pPr>
            <a:endParaRPr lang="en-US" sz="135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a:extLst>
              <a:ext uri="{FF2B5EF4-FFF2-40B4-BE49-F238E27FC236}">
                <a16:creationId xmlns:a16="http://schemas.microsoft.com/office/drawing/2014/main" id="{361C670E-A769-814F-A409-4B3742DFBFAE}"/>
              </a:ext>
            </a:extLst>
          </p:cNvPr>
          <p:cNvSpPr>
            <a:spLocks noGrp="1"/>
          </p:cNvSpPr>
          <p:nvPr>
            <p:ph type="sldNum" sz="quarter" idx="25"/>
          </p:nvPr>
        </p:nvSpPr>
        <p:spPr/>
        <p:txBody>
          <a:bodyPr/>
          <a:lstStyle>
            <a:lvl1pPr algn="l">
              <a:defRPr/>
            </a:lvl1pPr>
          </a:lstStyle>
          <a:p>
            <a:pPr>
              <a:defRPr/>
            </a:pPr>
            <a:fld id="{E78224CE-A825-C541-9D0E-29201B121F27}" type="slidenum">
              <a:rPr lang="en-US" altLang="en-US"/>
              <a:pPr>
                <a:defRPr/>
              </a:pPr>
              <a:t>‹#›</a:t>
            </a:fld>
            <a:endParaRPr lang="en-US" altLang="en-US"/>
          </a:p>
        </p:txBody>
      </p:sp>
      <p:sp>
        <p:nvSpPr>
          <p:cNvPr id="10" name="Footer Placeholder 12">
            <a:extLst>
              <a:ext uri="{FF2B5EF4-FFF2-40B4-BE49-F238E27FC236}">
                <a16:creationId xmlns:a16="http://schemas.microsoft.com/office/drawing/2014/main" id="{25B754A6-5426-A741-A09F-E3D18CD43BB4}"/>
              </a:ext>
            </a:extLst>
          </p:cNvPr>
          <p:cNvSpPr>
            <a:spLocks noGrp="1"/>
          </p:cNvSpPr>
          <p:nvPr>
            <p:ph type="ftr" sz="quarter" idx="2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427067348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69028B8-5F7F-D449-B35F-B6DF11614749}"/>
              </a:ext>
            </a:extLst>
          </p:cNvPr>
          <p:cNvSpPr>
            <a:spLocks noGrp="1"/>
          </p:cNvSpPr>
          <p:nvPr>
            <p:ph type="sldNum" sz="quarter" idx="36"/>
          </p:nvPr>
        </p:nvSpPr>
        <p:spPr/>
        <p:txBody>
          <a:bodyPr/>
          <a:lstStyle>
            <a:lvl1pPr algn="l">
              <a:defRPr/>
            </a:lvl1pPr>
          </a:lstStyle>
          <a:p>
            <a:pPr>
              <a:defRPr/>
            </a:pPr>
            <a:fld id="{43478505-8F02-7645-935D-E7295F6AECA8}" type="slidenum">
              <a:rPr lang="en-US" altLang="en-US"/>
              <a:pPr>
                <a:defRPr/>
              </a:pPr>
              <a:t>‹#›</a:t>
            </a:fld>
            <a:endParaRPr lang="en-US" altLang="en-US"/>
          </a:p>
        </p:txBody>
      </p:sp>
      <p:sp>
        <p:nvSpPr>
          <p:cNvPr id="21" name="Footer Placeholder 12">
            <a:extLst>
              <a:ext uri="{FF2B5EF4-FFF2-40B4-BE49-F238E27FC236}">
                <a16:creationId xmlns:a16="http://schemas.microsoft.com/office/drawing/2014/main" id="{D7AB1198-58D1-8244-A7E7-57C1B93C3E31}"/>
              </a:ext>
            </a:extLst>
          </p:cNvPr>
          <p:cNvSpPr>
            <a:spLocks noGrp="1"/>
          </p:cNvSpPr>
          <p:nvPr>
            <p:ph type="ftr" sz="quarter" idx="3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74445799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a:extLst>
              <a:ext uri="{FF2B5EF4-FFF2-40B4-BE49-F238E27FC236}">
                <a16:creationId xmlns:a16="http://schemas.microsoft.com/office/drawing/2014/main" id="{99CAC01C-6AAA-8444-AAC1-D7DC8D62D24F}"/>
              </a:ext>
            </a:extLst>
          </p:cNvPr>
          <p:cNvSpPr>
            <a:spLocks noGrp="1"/>
          </p:cNvSpPr>
          <p:nvPr>
            <p:ph type="sldNum" sz="quarter" idx="36"/>
          </p:nvPr>
        </p:nvSpPr>
        <p:spPr/>
        <p:txBody>
          <a:bodyPr/>
          <a:lstStyle>
            <a:lvl1pPr algn="l">
              <a:defRPr/>
            </a:lvl1pPr>
          </a:lstStyle>
          <a:p>
            <a:pPr>
              <a:defRPr/>
            </a:pPr>
            <a:fld id="{D4B6CFBF-3D25-4441-9573-8EDDFA27D604}" type="slidenum">
              <a:rPr lang="en-US" altLang="en-US"/>
              <a:pPr>
                <a:defRPr/>
              </a:pPr>
              <a:t>‹#›</a:t>
            </a:fld>
            <a:endParaRPr lang="en-US" altLang="en-US"/>
          </a:p>
        </p:txBody>
      </p:sp>
      <p:sp>
        <p:nvSpPr>
          <p:cNvPr id="14" name="Footer Placeholder 12">
            <a:extLst>
              <a:ext uri="{FF2B5EF4-FFF2-40B4-BE49-F238E27FC236}">
                <a16:creationId xmlns:a16="http://schemas.microsoft.com/office/drawing/2014/main" id="{7038EBF6-8789-5C47-A57F-8BDFCC33B638}"/>
              </a:ext>
            </a:extLst>
          </p:cNvPr>
          <p:cNvSpPr>
            <a:spLocks noGrp="1"/>
          </p:cNvSpPr>
          <p:nvPr>
            <p:ph type="ftr" sz="quarter" idx="3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235605361"/>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a:extLst>
              <a:ext uri="{FF2B5EF4-FFF2-40B4-BE49-F238E27FC236}">
                <a16:creationId xmlns:a16="http://schemas.microsoft.com/office/drawing/2014/main" id="{EE917D5D-38A1-3742-BBAF-F94E4B6F6A41}"/>
              </a:ext>
            </a:extLst>
          </p:cNvPr>
          <p:cNvSpPr>
            <a:spLocks noGrp="1"/>
          </p:cNvSpPr>
          <p:nvPr>
            <p:ph type="sldNum" sz="quarter" idx="36"/>
          </p:nvPr>
        </p:nvSpPr>
        <p:spPr/>
        <p:txBody>
          <a:bodyPr/>
          <a:lstStyle>
            <a:lvl1pPr algn="l">
              <a:defRPr/>
            </a:lvl1pPr>
          </a:lstStyle>
          <a:p>
            <a:pPr>
              <a:defRPr/>
            </a:pPr>
            <a:fld id="{AEA5371B-5D15-CD4C-BD77-BC52B142AB4A}" type="slidenum">
              <a:rPr lang="en-US" altLang="en-US"/>
              <a:pPr>
                <a:defRPr/>
              </a:pPr>
              <a:t>‹#›</a:t>
            </a:fld>
            <a:endParaRPr lang="en-US" altLang="en-US"/>
          </a:p>
        </p:txBody>
      </p:sp>
      <p:sp>
        <p:nvSpPr>
          <p:cNvPr id="12" name="Footer Placeholder 12">
            <a:extLst>
              <a:ext uri="{FF2B5EF4-FFF2-40B4-BE49-F238E27FC236}">
                <a16:creationId xmlns:a16="http://schemas.microsoft.com/office/drawing/2014/main" id="{D5AA9401-9E18-5B4A-A54F-A79F437CD719}"/>
              </a:ext>
            </a:extLst>
          </p:cNvPr>
          <p:cNvSpPr>
            <a:spLocks noGrp="1"/>
          </p:cNvSpPr>
          <p:nvPr>
            <p:ph type="ftr" sz="quarter" idx="3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7677986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5F68886-C321-6049-979D-C12E7A656736}"/>
              </a:ext>
            </a:extLst>
          </p:cNvPr>
          <p:cNvSpPr txBox="1"/>
          <p:nvPr userDrawn="1"/>
        </p:nvSpPr>
        <p:spPr>
          <a:xfrm>
            <a:off x="2747433" y="536575"/>
            <a:ext cx="184731" cy="300082"/>
          </a:xfrm>
          <a:prstGeom prst="rect">
            <a:avLst/>
          </a:prstGeom>
          <a:noFill/>
        </p:spPr>
        <p:txBody>
          <a:bodyPr wrap="none">
            <a:spAutoFit/>
          </a:bodyPr>
          <a:lstStyle/>
          <a:p>
            <a:pPr>
              <a:defRPr/>
            </a:pPr>
            <a:endParaRPr lang="en-US" sz="1350" dirty="0"/>
          </a:p>
        </p:txBody>
      </p:sp>
      <p:sp>
        <p:nvSpPr>
          <p:cNvPr id="6" name="Rectangle 5">
            <a:extLst>
              <a:ext uri="{FF2B5EF4-FFF2-40B4-BE49-F238E27FC236}">
                <a16:creationId xmlns:a16="http://schemas.microsoft.com/office/drawing/2014/main" id="{5E2525BC-E81C-3649-9966-2F7E3190A08F}"/>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Rectangle 2"/>
          <p:cNvSpPr>
            <a:spLocks noGrp="1" noChangeArrowheads="1"/>
          </p:cNvSpPr>
          <p:nvPr>
            <p:ph type="title"/>
          </p:nvPr>
        </p:nvSpPr>
        <p:spPr bwMode="gray">
          <a:xfrm>
            <a:off x="508000" y="4"/>
            <a:ext cx="11281664"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508000" y="835132"/>
            <a:ext cx="54864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6197600" y="835132"/>
            <a:ext cx="5592064"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9">
            <a:extLst>
              <a:ext uri="{FF2B5EF4-FFF2-40B4-BE49-F238E27FC236}">
                <a16:creationId xmlns:a16="http://schemas.microsoft.com/office/drawing/2014/main" id="{EE5FA227-90B5-1C47-BDC2-A06046925470}"/>
              </a:ext>
            </a:extLst>
          </p:cNvPr>
          <p:cNvSpPr>
            <a:spLocks noGrp="1"/>
          </p:cNvSpPr>
          <p:nvPr>
            <p:ph type="sldNum" sz="quarter" idx="18"/>
          </p:nvPr>
        </p:nvSpPr>
        <p:spPr/>
        <p:txBody>
          <a:bodyPr/>
          <a:lstStyle>
            <a:lvl1pPr algn="l">
              <a:defRPr/>
            </a:lvl1pPr>
          </a:lstStyle>
          <a:p>
            <a:pPr>
              <a:defRPr/>
            </a:pPr>
            <a:fld id="{E0070F36-FC13-6442-995E-AFE6256A5C17}" type="slidenum">
              <a:rPr lang="en-US" altLang="en-US"/>
              <a:pPr>
                <a:defRPr/>
              </a:pPr>
              <a:t>‹#›</a:t>
            </a:fld>
            <a:endParaRPr lang="en-US" altLang="en-US" dirty="0"/>
          </a:p>
        </p:txBody>
      </p:sp>
      <p:sp>
        <p:nvSpPr>
          <p:cNvPr id="11" name="Footer Placeholder 12">
            <a:extLst>
              <a:ext uri="{FF2B5EF4-FFF2-40B4-BE49-F238E27FC236}">
                <a16:creationId xmlns:a16="http://schemas.microsoft.com/office/drawing/2014/main" id="{86A7A4C1-0948-0B4E-85A8-66382C3DF37A}"/>
              </a:ext>
            </a:extLst>
          </p:cNvPr>
          <p:cNvSpPr>
            <a:spLocks noGrp="1"/>
          </p:cNvSpPr>
          <p:nvPr>
            <p:ph type="ftr" sz="quarter" idx="19"/>
          </p:nvPr>
        </p:nvSpPr>
        <p:spPr/>
        <p:txBody>
          <a:bodyPr/>
          <a:lstStyle>
            <a:lvl1pPr>
              <a:defRPr/>
            </a:lvl1pPr>
          </a:lstStyle>
          <a:p>
            <a:pPr>
              <a:defRPr/>
            </a:pPr>
            <a:r>
              <a:rPr lang="en-US"/>
              <a:t>Human Capital</a:t>
            </a:r>
            <a:endParaRPr lang="en-US" dirty="0"/>
          </a:p>
        </p:txBody>
      </p:sp>
    </p:spTree>
    <p:extLst>
      <p:ext uri="{BB962C8B-B14F-4D97-AF65-F5344CB8AC3E}">
        <p14:creationId xmlns:p14="http://schemas.microsoft.com/office/powerpoint/2010/main" val="238520174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a:extLst>
              <a:ext uri="{FF2B5EF4-FFF2-40B4-BE49-F238E27FC236}">
                <a16:creationId xmlns:a16="http://schemas.microsoft.com/office/drawing/2014/main" id="{1FFB6887-136F-5948-B185-CA1F958F31DF}"/>
              </a:ext>
            </a:extLst>
          </p:cNvPr>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2" name="AutoShape 4">
            <a:extLst>
              <a:ext uri="{FF2B5EF4-FFF2-40B4-BE49-F238E27FC236}">
                <a16:creationId xmlns:a16="http://schemas.microsoft.com/office/drawing/2014/main" id="{2DF1CAEC-A094-5645-BA3D-F1ED91EB6333}"/>
              </a:ext>
            </a:extLst>
          </p:cNvPr>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3" name="AutoShape 5">
            <a:extLst>
              <a:ext uri="{FF2B5EF4-FFF2-40B4-BE49-F238E27FC236}">
                <a16:creationId xmlns:a16="http://schemas.microsoft.com/office/drawing/2014/main" id="{D96EC316-9C6A-DB4C-92C5-6DD17FF4FD32}"/>
              </a:ext>
            </a:extLst>
          </p:cNvPr>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4" name="AutoShape 6">
            <a:extLst>
              <a:ext uri="{FF2B5EF4-FFF2-40B4-BE49-F238E27FC236}">
                <a16:creationId xmlns:a16="http://schemas.microsoft.com/office/drawing/2014/main" id="{439A2C23-9FCB-D84E-85AC-8C023DBA301B}"/>
              </a:ext>
            </a:extLst>
          </p:cNvPr>
          <p:cNvSpPr>
            <a:spLocks noChangeArrowheads="1"/>
          </p:cNvSpPr>
          <p:nvPr userDrawn="1"/>
        </p:nvSpPr>
        <p:spPr bwMode="auto">
          <a:xfrm rot="5400000">
            <a:off x="3758671"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5" name="AutoShape 7">
            <a:extLst>
              <a:ext uri="{FF2B5EF4-FFF2-40B4-BE49-F238E27FC236}">
                <a16:creationId xmlns:a16="http://schemas.microsoft.com/office/drawing/2014/main" id="{986B8300-345C-7A46-9619-F17972CD36E2}"/>
              </a:ext>
            </a:extLst>
          </p:cNvPr>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A9E3E03C-7AB3-0646-8D7C-F0FE8D75C520}"/>
              </a:ext>
            </a:extLst>
          </p:cNvPr>
          <p:cNvSpPr>
            <a:spLocks noGrp="1"/>
          </p:cNvSpPr>
          <p:nvPr>
            <p:ph type="sldNum" sz="quarter" idx="23"/>
          </p:nvPr>
        </p:nvSpPr>
        <p:spPr/>
        <p:txBody>
          <a:bodyPr/>
          <a:lstStyle>
            <a:lvl1pPr algn="l">
              <a:defRPr/>
            </a:lvl1pPr>
          </a:lstStyle>
          <a:p>
            <a:pPr>
              <a:defRPr/>
            </a:pPr>
            <a:fld id="{C843767A-5E6E-6B46-A46D-F6FA6E956E1B}" type="slidenum">
              <a:rPr lang="en-US" altLang="en-US"/>
              <a:pPr>
                <a:defRPr/>
              </a:pPr>
              <a:t>‹#›</a:t>
            </a:fld>
            <a:endParaRPr lang="en-US" altLang="en-US"/>
          </a:p>
        </p:txBody>
      </p:sp>
      <p:sp>
        <p:nvSpPr>
          <p:cNvPr id="22" name="Footer Placeholder 21">
            <a:extLst>
              <a:ext uri="{FF2B5EF4-FFF2-40B4-BE49-F238E27FC236}">
                <a16:creationId xmlns:a16="http://schemas.microsoft.com/office/drawing/2014/main" id="{95410687-9BE6-CB46-A630-744CCCAFD9EA}"/>
              </a:ext>
            </a:extLst>
          </p:cNvPr>
          <p:cNvSpPr>
            <a:spLocks noGrp="1"/>
          </p:cNvSpPr>
          <p:nvPr>
            <p:ph type="ftr" sz="quarter" idx="24"/>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187024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a:extLst>
              <a:ext uri="{FF2B5EF4-FFF2-40B4-BE49-F238E27FC236}">
                <a16:creationId xmlns:a16="http://schemas.microsoft.com/office/drawing/2014/main" id="{AC48B340-2774-9E47-9B16-E35675B8D2DC}"/>
              </a:ext>
            </a:extLst>
          </p:cNvPr>
          <p:cNvSpPr>
            <a:spLocks noGrp="1"/>
          </p:cNvSpPr>
          <p:nvPr>
            <p:ph type="sldNum" sz="quarter" idx="38"/>
          </p:nvPr>
        </p:nvSpPr>
        <p:spPr/>
        <p:txBody>
          <a:bodyPr/>
          <a:lstStyle>
            <a:lvl1pPr algn="l">
              <a:defRPr/>
            </a:lvl1pPr>
          </a:lstStyle>
          <a:p>
            <a:pPr>
              <a:defRPr/>
            </a:pPr>
            <a:fld id="{B70EDCC5-C0A2-C645-8002-4FBB8E6D27E8}" type="slidenum">
              <a:rPr lang="en-US" altLang="en-US"/>
              <a:pPr>
                <a:defRPr/>
              </a:pPr>
              <a:t>‹#›</a:t>
            </a:fld>
            <a:endParaRPr lang="en-US" altLang="en-US"/>
          </a:p>
        </p:txBody>
      </p:sp>
      <p:sp>
        <p:nvSpPr>
          <p:cNvPr id="15" name="Footer Placeholder 12">
            <a:extLst>
              <a:ext uri="{FF2B5EF4-FFF2-40B4-BE49-F238E27FC236}">
                <a16:creationId xmlns:a16="http://schemas.microsoft.com/office/drawing/2014/main" id="{18323A0D-06FD-3748-A472-29817B143C07}"/>
              </a:ext>
            </a:extLst>
          </p:cNvPr>
          <p:cNvSpPr>
            <a:spLocks noGrp="1"/>
          </p:cNvSpPr>
          <p:nvPr>
            <p:ph type="ftr" sz="quarter" idx="39"/>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52974563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BACEE3B9-1826-A549-80C2-4644AB149B11}"/>
              </a:ext>
            </a:extLst>
          </p:cNvPr>
          <p:cNvSpPr>
            <a:spLocks noGrp="1"/>
          </p:cNvSpPr>
          <p:nvPr>
            <p:ph type="sldNum" sz="quarter" idx="24"/>
          </p:nvPr>
        </p:nvSpPr>
        <p:spPr/>
        <p:txBody>
          <a:bodyPr/>
          <a:lstStyle>
            <a:lvl1pPr algn="l">
              <a:defRPr/>
            </a:lvl1pPr>
          </a:lstStyle>
          <a:p>
            <a:pPr>
              <a:defRPr/>
            </a:pPr>
            <a:fld id="{F29352AC-FCFC-4A49-9F87-46AB2C66E564}"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BC3E3411-DB38-3045-9F1E-E71865B1F604}"/>
              </a:ext>
            </a:extLst>
          </p:cNvPr>
          <p:cNvSpPr>
            <a:spLocks noGrp="1"/>
          </p:cNvSpPr>
          <p:nvPr>
            <p:ph type="ftr" sz="quarter" idx="2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14700507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a:extLst>
              <a:ext uri="{FF2B5EF4-FFF2-40B4-BE49-F238E27FC236}">
                <a16:creationId xmlns:a16="http://schemas.microsoft.com/office/drawing/2014/main" id="{56D38B9D-9B62-E246-A3FF-DDAFC13B84CA}"/>
              </a:ext>
            </a:extLst>
          </p:cNvPr>
          <p:cNvSpPr>
            <a:spLocks noGrp="1"/>
          </p:cNvSpPr>
          <p:nvPr>
            <p:ph type="sldNum" sz="quarter" idx="35"/>
          </p:nvPr>
        </p:nvSpPr>
        <p:spPr/>
        <p:txBody>
          <a:bodyPr/>
          <a:lstStyle>
            <a:lvl1pPr algn="l">
              <a:defRPr/>
            </a:lvl1pPr>
          </a:lstStyle>
          <a:p>
            <a:pPr>
              <a:defRPr/>
            </a:pPr>
            <a:fld id="{69F41393-8A7C-C545-9FC3-A1F8290F50E7}" type="slidenum">
              <a:rPr lang="en-US" altLang="en-US"/>
              <a:pPr>
                <a:defRPr/>
              </a:pPr>
              <a:t>‹#›</a:t>
            </a:fld>
            <a:endParaRPr lang="en-US" altLang="en-US"/>
          </a:p>
        </p:txBody>
      </p:sp>
      <p:sp>
        <p:nvSpPr>
          <p:cNvPr id="22" name="Footer Placeholder 12">
            <a:extLst>
              <a:ext uri="{FF2B5EF4-FFF2-40B4-BE49-F238E27FC236}">
                <a16:creationId xmlns:a16="http://schemas.microsoft.com/office/drawing/2014/main" id="{B492A32C-240E-0746-AD5D-6D23D0B3D2A6}"/>
              </a:ext>
            </a:extLst>
          </p:cNvPr>
          <p:cNvSpPr>
            <a:spLocks noGrp="1"/>
          </p:cNvSpPr>
          <p:nvPr>
            <p:ph type="ftr" sz="quarter" idx="3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84599139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a:extLst>
              <a:ext uri="{FF2B5EF4-FFF2-40B4-BE49-F238E27FC236}">
                <a16:creationId xmlns:a16="http://schemas.microsoft.com/office/drawing/2014/main" id="{83A23BE4-2CAA-D94A-B580-7DAC024194CF}"/>
              </a:ext>
            </a:extLst>
          </p:cNvPr>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17" name="Freeform 13">
            <a:extLst>
              <a:ext uri="{FF2B5EF4-FFF2-40B4-BE49-F238E27FC236}">
                <a16:creationId xmlns:a16="http://schemas.microsoft.com/office/drawing/2014/main" id="{5FB28DB7-E4B6-FF4B-A3AE-21424314DDFD}"/>
              </a:ext>
            </a:extLst>
          </p:cNvPr>
          <p:cNvSpPr>
            <a:spLocks/>
          </p:cNvSpPr>
          <p:nvPr userDrawn="1"/>
        </p:nvSpPr>
        <p:spPr bwMode="auto">
          <a:xfrm>
            <a:off x="609600"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1" name="Freeform 14">
            <a:extLst>
              <a:ext uri="{FF2B5EF4-FFF2-40B4-BE49-F238E27FC236}">
                <a16:creationId xmlns:a16="http://schemas.microsoft.com/office/drawing/2014/main" id="{965863E6-215B-9941-AD94-71B9375BA7CE}"/>
              </a:ext>
            </a:extLst>
          </p:cNvPr>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pPr>
              <a:defRPr/>
            </a:pPr>
            <a:endParaRPr lang="en-US" sz="1350"/>
          </a:p>
        </p:txBody>
      </p:sp>
      <p:sp>
        <p:nvSpPr>
          <p:cNvPr id="28" name="Text Placeholder 12"/>
          <p:cNvSpPr>
            <a:spLocks noGrp="1"/>
          </p:cNvSpPr>
          <p:nvPr>
            <p:ph type="body" sz="quarter" idx="16"/>
          </p:nvPr>
        </p:nvSpPr>
        <p:spPr bwMode="gray">
          <a:xfrm>
            <a:off x="7574515"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7541684" y="1417327"/>
            <a:ext cx="4047744"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1" y="1988239"/>
            <a:ext cx="3183381"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2" y="1987175"/>
            <a:ext cx="372559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a:extLst>
              <a:ext uri="{FF2B5EF4-FFF2-40B4-BE49-F238E27FC236}">
                <a16:creationId xmlns:a16="http://schemas.microsoft.com/office/drawing/2014/main" id="{FC31DD0C-23B4-1A42-B939-DD9DBB8D36EC}"/>
              </a:ext>
            </a:extLst>
          </p:cNvPr>
          <p:cNvSpPr>
            <a:spLocks noGrp="1"/>
          </p:cNvSpPr>
          <p:nvPr>
            <p:ph type="sldNum" sz="quarter" idx="35"/>
          </p:nvPr>
        </p:nvSpPr>
        <p:spPr/>
        <p:txBody>
          <a:bodyPr/>
          <a:lstStyle>
            <a:lvl1pPr algn="l">
              <a:defRPr/>
            </a:lvl1pPr>
          </a:lstStyle>
          <a:p>
            <a:pPr>
              <a:defRPr/>
            </a:pPr>
            <a:fld id="{BC51D5FF-6360-A74D-AFA5-5C5EA53B8ADE}" type="slidenum">
              <a:rPr lang="en-US" altLang="en-US"/>
              <a:pPr>
                <a:defRPr/>
              </a:pPr>
              <a:t>‹#›</a:t>
            </a:fld>
            <a:endParaRPr lang="en-US" altLang="en-US"/>
          </a:p>
        </p:txBody>
      </p:sp>
      <p:sp>
        <p:nvSpPr>
          <p:cNvPr id="24" name="Footer Placeholder 23">
            <a:extLst>
              <a:ext uri="{FF2B5EF4-FFF2-40B4-BE49-F238E27FC236}">
                <a16:creationId xmlns:a16="http://schemas.microsoft.com/office/drawing/2014/main" id="{97EC0B1F-56BA-DE4A-B2A2-2598A2CB9478}"/>
              </a:ext>
            </a:extLst>
          </p:cNvPr>
          <p:cNvSpPr>
            <a:spLocks noGrp="1"/>
          </p:cNvSpPr>
          <p:nvPr>
            <p:ph type="ftr" sz="quarter" idx="36"/>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67653537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a:extLst>
              <a:ext uri="{FF2B5EF4-FFF2-40B4-BE49-F238E27FC236}">
                <a16:creationId xmlns:a16="http://schemas.microsoft.com/office/drawing/2014/main" id="{843D97C1-4E88-444B-BA9E-8715CBF17CC1}"/>
              </a:ext>
            </a:extLst>
          </p:cNvPr>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a:lnSpc>
                <a:spcPct val="95000"/>
              </a:lnSpc>
              <a:defRPr/>
            </a:pPr>
            <a:endParaRPr lang="en-US" sz="135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a:extLst>
              <a:ext uri="{FF2B5EF4-FFF2-40B4-BE49-F238E27FC236}">
                <a16:creationId xmlns:a16="http://schemas.microsoft.com/office/drawing/2014/main" id="{B3EF9F35-E746-CC41-B371-E68EBACF51D1}"/>
              </a:ext>
            </a:extLst>
          </p:cNvPr>
          <p:cNvSpPr>
            <a:spLocks noGrp="1"/>
          </p:cNvSpPr>
          <p:nvPr>
            <p:ph type="sldNum" sz="quarter" idx="61"/>
          </p:nvPr>
        </p:nvSpPr>
        <p:spPr/>
        <p:txBody>
          <a:bodyPr/>
          <a:lstStyle>
            <a:lvl1pPr algn="l">
              <a:defRPr/>
            </a:lvl1pPr>
          </a:lstStyle>
          <a:p>
            <a:pPr>
              <a:defRPr/>
            </a:pPr>
            <a:fld id="{D49E3185-D354-E74C-A7FC-45C7D63BBCFF}" type="slidenum">
              <a:rPr lang="en-US" altLang="en-US"/>
              <a:pPr>
                <a:defRPr/>
              </a:pPr>
              <a:t>‹#›</a:t>
            </a:fld>
            <a:endParaRPr lang="en-US" altLang="en-US"/>
          </a:p>
        </p:txBody>
      </p:sp>
      <p:sp>
        <p:nvSpPr>
          <p:cNvPr id="35" name="Footer Placeholder 33">
            <a:extLst>
              <a:ext uri="{FF2B5EF4-FFF2-40B4-BE49-F238E27FC236}">
                <a16:creationId xmlns:a16="http://schemas.microsoft.com/office/drawing/2014/main" id="{9A1F9B71-6449-4249-AE64-D83170FAC943}"/>
              </a:ext>
            </a:extLst>
          </p:cNvPr>
          <p:cNvSpPr>
            <a:spLocks noGrp="1"/>
          </p:cNvSpPr>
          <p:nvPr>
            <p:ph type="ftr" sz="quarter" idx="6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159792671"/>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a:extLst>
              <a:ext uri="{FF2B5EF4-FFF2-40B4-BE49-F238E27FC236}">
                <a16:creationId xmlns:a16="http://schemas.microsoft.com/office/drawing/2014/main" id="{7A9A2D76-F297-8E49-96D2-9853294B91E2}"/>
              </a:ext>
            </a:extLst>
          </p:cNvPr>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5" y="1497018"/>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5" y="298544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5" y="4473860"/>
            <a:ext cx="2018337"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a:extLst>
              <a:ext uri="{FF2B5EF4-FFF2-40B4-BE49-F238E27FC236}">
                <a16:creationId xmlns:a16="http://schemas.microsoft.com/office/drawing/2014/main" id="{42F6C0A5-0A27-004B-9919-031D9E52A90F}"/>
              </a:ext>
            </a:extLst>
          </p:cNvPr>
          <p:cNvSpPr>
            <a:spLocks noGrp="1"/>
          </p:cNvSpPr>
          <p:nvPr>
            <p:ph type="sldNum" sz="quarter" idx="30"/>
          </p:nvPr>
        </p:nvSpPr>
        <p:spPr/>
        <p:txBody>
          <a:bodyPr/>
          <a:lstStyle>
            <a:lvl1pPr algn="l">
              <a:defRPr/>
            </a:lvl1pPr>
          </a:lstStyle>
          <a:p>
            <a:pPr>
              <a:defRPr/>
            </a:pPr>
            <a:fld id="{E73B2F40-68B9-6843-BDB9-3B3F8F4F5299}" type="slidenum">
              <a:rPr lang="en-US" altLang="en-US"/>
              <a:pPr>
                <a:defRPr/>
              </a:pPr>
              <a:t>‹#›</a:t>
            </a:fld>
            <a:endParaRPr lang="en-US" altLang="en-US"/>
          </a:p>
        </p:txBody>
      </p:sp>
      <p:sp>
        <p:nvSpPr>
          <p:cNvPr id="21" name="Footer Placeholder 20">
            <a:extLst>
              <a:ext uri="{FF2B5EF4-FFF2-40B4-BE49-F238E27FC236}">
                <a16:creationId xmlns:a16="http://schemas.microsoft.com/office/drawing/2014/main" id="{4D97165A-29D6-224C-8FF7-699667029FDA}"/>
              </a:ext>
            </a:extLst>
          </p:cNvPr>
          <p:cNvSpPr>
            <a:spLocks noGrp="1"/>
          </p:cNvSpPr>
          <p:nvPr>
            <p:ph type="ftr" sz="quarter" idx="3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24465693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a:extLst>
              <a:ext uri="{FF2B5EF4-FFF2-40B4-BE49-F238E27FC236}">
                <a16:creationId xmlns:a16="http://schemas.microsoft.com/office/drawing/2014/main" id="{25D536F1-E6EE-2F47-BCBA-9A1491FBCE77}"/>
              </a:ext>
            </a:extLst>
          </p:cNvPr>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a:extLst>
              <a:ext uri="{FF2B5EF4-FFF2-40B4-BE49-F238E27FC236}">
                <a16:creationId xmlns:a16="http://schemas.microsoft.com/office/drawing/2014/main" id="{08AF629E-306F-0E4B-8BEE-CCA7B275D589}"/>
              </a:ext>
            </a:extLst>
          </p:cNvPr>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a:extLst>
              <a:ext uri="{FF2B5EF4-FFF2-40B4-BE49-F238E27FC236}">
                <a16:creationId xmlns:a16="http://schemas.microsoft.com/office/drawing/2014/main" id="{F9D1BDDB-3122-344E-83CD-FE2A22C96F6C}"/>
              </a:ext>
            </a:extLst>
          </p:cNvPr>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9" y="4986243"/>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4" y="1441358"/>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1" y="2622986"/>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5" y="3804614"/>
            <a:ext cx="6413145"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a:extLst>
              <a:ext uri="{FF2B5EF4-FFF2-40B4-BE49-F238E27FC236}">
                <a16:creationId xmlns:a16="http://schemas.microsoft.com/office/drawing/2014/main" id="{A3D9A7FF-E553-3247-9537-B5385F1CCACA}"/>
              </a:ext>
            </a:extLst>
          </p:cNvPr>
          <p:cNvSpPr>
            <a:spLocks noGrp="1"/>
          </p:cNvSpPr>
          <p:nvPr>
            <p:ph type="sldNum" sz="quarter" idx="18"/>
          </p:nvPr>
        </p:nvSpPr>
        <p:spPr/>
        <p:txBody>
          <a:bodyPr/>
          <a:lstStyle>
            <a:lvl1pPr algn="l">
              <a:defRPr/>
            </a:lvl1pPr>
          </a:lstStyle>
          <a:p>
            <a:pPr>
              <a:defRPr/>
            </a:pPr>
            <a:fld id="{832DB461-2BAA-8641-873B-3385F2AC1372}" type="slidenum">
              <a:rPr lang="en-US" altLang="en-US"/>
              <a:pPr>
                <a:defRPr/>
              </a:pPr>
              <a:t>‹#›</a:t>
            </a:fld>
            <a:endParaRPr lang="en-US" altLang="en-US"/>
          </a:p>
        </p:txBody>
      </p:sp>
      <p:sp>
        <p:nvSpPr>
          <p:cNvPr id="16" name="Footer Placeholder 13">
            <a:extLst>
              <a:ext uri="{FF2B5EF4-FFF2-40B4-BE49-F238E27FC236}">
                <a16:creationId xmlns:a16="http://schemas.microsoft.com/office/drawing/2014/main" id="{F3192249-5459-1441-8DD1-5667E4E5C5A2}"/>
              </a:ext>
            </a:extLst>
          </p:cNvPr>
          <p:cNvSpPr>
            <a:spLocks noGrp="1"/>
          </p:cNvSpPr>
          <p:nvPr>
            <p:ph type="ftr" sz="quarter" idx="19"/>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75757319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a:extLst>
              <a:ext uri="{FF2B5EF4-FFF2-40B4-BE49-F238E27FC236}">
                <a16:creationId xmlns:a16="http://schemas.microsoft.com/office/drawing/2014/main" id="{927B1B32-96E6-9643-AE93-8CCA7A55FABF}"/>
              </a:ext>
            </a:extLst>
          </p:cNvPr>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8" name="Parallelogram 7">
            <a:extLst>
              <a:ext uri="{FF2B5EF4-FFF2-40B4-BE49-F238E27FC236}">
                <a16:creationId xmlns:a16="http://schemas.microsoft.com/office/drawing/2014/main" id="{B0B44F5C-88E8-BA45-87B4-E9AFD5E980A9}"/>
              </a:ext>
            </a:extLst>
          </p:cNvPr>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4" name="Parallelogram 13">
            <a:extLst>
              <a:ext uri="{FF2B5EF4-FFF2-40B4-BE49-F238E27FC236}">
                <a16:creationId xmlns:a16="http://schemas.microsoft.com/office/drawing/2014/main" id="{39D4A426-1AB1-E440-9440-D81BCB6A69D0}"/>
              </a:ext>
            </a:extLst>
          </p:cNvPr>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15" name="Parallelogram 14">
            <a:extLst>
              <a:ext uri="{FF2B5EF4-FFF2-40B4-BE49-F238E27FC236}">
                <a16:creationId xmlns:a16="http://schemas.microsoft.com/office/drawing/2014/main" id="{9E53B0DD-FBAC-9A4B-B33C-3CA903FA5662}"/>
              </a:ext>
            </a:extLst>
          </p:cNvPr>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944921" y="5019705"/>
            <a:ext cx="9934099"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944921" y="3847018"/>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944921" y="2674337"/>
            <a:ext cx="9934099"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a:extLst>
              <a:ext uri="{FF2B5EF4-FFF2-40B4-BE49-F238E27FC236}">
                <a16:creationId xmlns:a16="http://schemas.microsoft.com/office/drawing/2014/main" id="{61EB85A5-0645-C946-BBDB-35A373492EFB}"/>
              </a:ext>
            </a:extLst>
          </p:cNvPr>
          <p:cNvSpPr>
            <a:spLocks noGrp="1"/>
          </p:cNvSpPr>
          <p:nvPr>
            <p:ph type="sldNum" sz="quarter" idx="16"/>
          </p:nvPr>
        </p:nvSpPr>
        <p:spPr/>
        <p:txBody>
          <a:bodyPr/>
          <a:lstStyle>
            <a:lvl1pPr algn="l">
              <a:defRPr/>
            </a:lvl1pPr>
          </a:lstStyle>
          <a:p>
            <a:pPr>
              <a:defRPr/>
            </a:pPr>
            <a:fld id="{20E549CB-503B-EF4C-B578-C9013D6211B7}" type="slidenum">
              <a:rPr lang="en-US" altLang="en-US"/>
              <a:pPr>
                <a:defRPr/>
              </a:pPr>
              <a:t>‹#›</a:t>
            </a:fld>
            <a:endParaRPr lang="en-US" altLang="en-US"/>
          </a:p>
        </p:txBody>
      </p:sp>
      <p:sp>
        <p:nvSpPr>
          <p:cNvPr id="17" name="Footer Placeholder 14">
            <a:extLst>
              <a:ext uri="{FF2B5EF4-FFF2-40B4-BE49-F238E27FC236}">
                <a16:creationId xmlns:a16="http://schemas.microsoft.com/office/drawing/2014/main" id="{D012C5B7-2908-7343-815E-A7649E7D152D}"/>
              </a:ext>
            </a:extLst>
          </p:cNvPr>
          <p:cNvSpPr>
            <a:spLocks noGrp="1"/>
          </p:cNvSpPr>
          <p:nvPr>
            <p:ph type="ftr" sz="quarter" idx="1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12310432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a:extLst>
              <a:ext uri="{FF2B5EF4-FFF2-40B4-BE49-F238E27FC236}">
                <a16:creationId xmlns:a16="http://schemas.microsoft.com/office/drawing/2014/main" id="{45B7F5E8-F180-4E4F-94F6-3E5B0FF35438}"/>
              </a:ext>
            </a:extLst>
          </p:cNvPr>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a:extLst>
              <a:ext uri="{FF2B5EF4-FFF2-40B4-BE49-F238E27FC236}">
                <a16:creationId xmlns:a16="http://schemas.microsoft.com/office/drawing/2014/main" id="{48995CC1-3082-B145-B0DA-497964558F98}"/>
              </a:ext>
            </a:extLst>
          </p:cNvPr>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5A21DE1-9BED-044C-B888-A65F78534909}"/>
              </a:ext>
            </a:extLst>
          </p:cNvPr>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5"/>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9195340"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6819047"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4442752" y="1290645"/>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a:extLst>
              <a:ext uri="{FF2B5EF4-FFF2-40B4-BE49-F238E27FC236}">
                <a16:creationId xmlns:a16="http://schemas.microsoft.com/office/drawing/2014/main" id="{3D634D9E-255B-4D4E-B92B-89807E47353A}"/>
              </a:ext>
            </a:extLst>
          </p:cNvPr>
          <p:cNvSpPr>
            <a:spLocks noGrp="1"/>
          </p:cNvSpPr>
          <p:nvPr>
            <p:ph type="sldNum" sz="quarter" idx="46"/>
          </p:nvPr>
        </p:nvSpPr>
        <p:spPr/>
        <p:txBody>
          <a:bodyPr/>
          <a:lstStyle>
            <a:lvl1pPr algn="l">
              <a:defRPr/>
            </a:lvl1pPr>
          </a:lstStyle>
          <a:p>
            <a:pPr>
              <a:defRPr/>
            </a:pPr>
            <a:fld id="{422FD60D-7652-6E48-8B44-97F447F6D57E}" type="slidenum">
              <a:rPr lang="en-US" altLang="en-US"/>
              <a:pPr>
                <a:defRPr/>
              </a:pPr>
              <a:t>‹#›</a:t>
            </a:fld>
            <a:endParaRPr lang="en-US" altLang="en-US"/>
          </a:p>
        </p:txBody>
      </p:sp>
      <p:sp>
        <p:nvSpPr>
          <p:cNvPr id="26" name="Footer Placeholder 37">
            <a:extLst>
              <a:ext uri="{FF2B5EF4-FFF2-40B4-BE49-F238E27FC236}">
                <a16:creationId xmlns:a16="http://schemas.microsoft.com/office/drawing/2014/main" id="{86788EC8-D884-9E49-82D0-71964D235C7D}"/>
              </a:ext>
            </a:extLst>
          </p:cNvPr>
          <p:cNvSpPr>
            <a:spLocks noGrp="1"/>
          </p:cNvSpPr>
          <p:nvPr>
            <p:ph type="ftr" sz="quarter" idx="47"/>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4286801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0864739E-5B60-1D4E-9111-6CA092A601F0}"/>
              </a:ext>
            </a:extLst>
          </p:cNvPr>
          <p:cNvSpPr>
            <a:spLocks noGrp="1"/>
          </p:cNvSpPr>
          <p:nvPr>
            <p:ph type="sldNum" sz="quarter" idx="19"/>
          </p:nvPr>
        </p:nvSpPr>
        <p:spPr/>
        <p:txBody>
          <a:bodyPr/>
          <a:lstStyle>
            <a:lvl1pPr algn="l">
              <a:defRPr/>
            </a:lvl1pPr>
          </a:lstStyle>
          <a:p>
            <a:pPr>
              <a:defRPr/>
            </a:pPr>
            <a:fld id="{69F693F8-DB38-634E-8E3E-A6639791D266}" type="slidenum">
              <a:rPr lang="en-US" altLang="en-US"/>
              <a:pPr>
                <a:defRPr/>
              </a:pPr>
              <a:t>‹#›</a:t>
            </a:fld>
            <a:endParaRPr lang="en-US" altLang="en-US" dirty="0"/>
          </a:p>
        </p:txBody>
      </p:sp>
      <p:sp>
        <p:nvSpPr>
          <p:cNvPr id="8" name="Footer Placeholder 12">
            <a:extLst>
              <a:ext uri="{FF2B5EF4-FFF2-40B4-BE49-F238E27FC236}">
                <a16:creationId xmlns:a16="http://schemas.microsoft.com/office/drawing/2014/main" id="{12967E9C-1575-2345-8ED0-990523A16CF6}"/>
              </a:ext>
            </a:extLst>
          </p:cNvPr>
          <p:cNvSpPr>
            <a:spLocks noGrp="1"/>
          </p:cNvSpPr>
          <p:nvPr>
            <p:ph type="ftr" sz="quarter" idx="20"/>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28779737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a:extLst>
              <a:ext uri="{FF2B5EF4-FFF2-40B4-BE49-F238E27FC236}">
                <a16:creationId xmlns:a16="http://schemas.microsoft.com/office/drawing/2014/main" id="{1443AF16-E6C0-E74E-A8D7-D6CE3082759F}"/>
              </a:ext>
            </a:extLst>
          </p:cNvPr>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23" name="Straight Connector 9">
            <a:extLst>
              <a:ext uri="{FF2B5EF4-FFF2-40B4-BE49-F238E27FC236}">
                <a16:creationId xmlns:a16="http://schemas.microsoft.com/office/drawing/2014/main" id="{CA0826C0-A90B-2747-937F-BCF8C52B8F3A}"/>
              </a:ext>
            </a:extLst>
          </p:cNvPr>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a:extLst>
              <a:ext uri="{FF2B5EF4-FFF2-40B4-BE49-F238E27FC236}">
                <a16:creationId xmlns:a16="http://schemas.microsoft.com/office/drawing/2014/main" id="{1F35576E-A16D-BE4C-84AB-5CC618ADA4B6}"/>
              </a:ext>
            </a:extLst>
          </p:cNvPr>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a:extLst>
              <a:ext uri="{FF2B5EF4-FFF2-40B4-BE49-F238E27FC236}">
                <a16:creationId xmlns:a16="http://schemas.microsoft.com/office/drawing/2014/main" id="{D6846E13-741A-654E-9264-689DDE734852}"/>
              </a:ext>
            </a:extLst>
          </p:cNvPr>
          <p:cNvGrpSpPr>
            <a:grpSpLocks/>
          </p:cNvGrpSpPr>
          <p:nvPr userDrawn="1"/>
        </p:nvGrpSpPr>
        <p:grpSpPr bwMode="auto">
          <a:xfrm>
            <a:off x="3445933" y="1576388"/>
            <a:ext cx="7374467" cy="4367212"/>
            <a:chOff x="2585007" y="1576462"/>
            <a:chExt cx="5530617" cy="4041195"/>
          </a:xfrm>
        </p:grpSpPr>
        <p:cxnSp>
          <p:nvCxnSpPr>
            <p:cNvPr id="42" name="Straight Connector 12">
              <a:extLst>
                <a:ext uri="{FF2B5EF4-FFF2-40B4-BE49-F238E27FC236}">
                  <a16:creationId xmlns:a16="http://schemas.microsoft.com/office/drawing/2014/main" id="{C64FE97A-53E8-4245-B2CF-15242D81BF66}"/>
                </a:ext>
              </a:extLst>
            </p:cNvPr>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a:extLst>
                <a:ext uri="{FF2B5EF4-FFF2-40B4-BE49-F238E27FC236}">
                  <a16:creationId xmlns:a16="http://schemas.microsoft.com/office/drawing/2014/main" id="{24C27FBE-3C59-744C-93DC-C4207883A5BE}"/>
                </a:ext>
              </a:extLst>
            </p:cNvPr>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a:extLst>
                <a:ext uri="{FF2B5EF4-FFF2-40B4-BE49-F238E27FC236}">
                  <a16:creationId xmlns:a16="http://schemas.microsoft.com/office/drawing/2014/main" id="{A2231690-D2F4-7C43-BD01-A0BD8A68495E}"/>
                </a:ext>
              </a:extLst>
            </p:cNvPr>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a:extLst>
                <a:ext uri="{FF2B5EF4-FFF2-40B4-BE49-F238E27FC236}">
                  <a16:creationId xmlns:a16="http://schemas.microsoft.com/office/drawing/2014/main" id="{428F119B-C243-3F46-980E-5C88BA83BF61}"/>
                </a:ext>
              </a:extLst>
            </p:cNvPr>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a:extLst>
                <a:ext uri="{FF2B5EF4-FFF2-40B4-BE49-F238E27FC236}">
                  <a16:creationId xmlns:a16="http://schemas.microsoft.com/office/drawing/2014/main" id="{C2711FB7-9960-0B4C-AAD1-1749166881B0}"/>
                </a:ext>
              </a:extLst>
            </p:cNvPr>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a:extLst>
                <a:ext uri="{FF2B5EF4-FFF2-40B4-BE49-F238E27FC236}">
                  <a16:creationId xmlns:a16="http://schemas.microsoft.com/office/drawing/2014/main" id="{0D88BE41-256E-E840-8FB9-DE6FA64CED85}"/>
                </a:ext>
              </a:extLst>
            </p:cNvPr>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a:extLst>
                <a:ext uri="{FF2B5EF4-FFF2-40B4-BE49-F238E27FC236}">
                  <a16:creationId xmlns:a16="http://schemas.microsoft.com/office/drawing/2014/main" id="{A185D960-945C-5A4C-BBC3-4EF8A2157001}"/>
                </a:ext>
              </a:extLst>
            </p:cNvPr>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a:extLst>
                <a:ext uri="{FF2B5EF4-FFF2-40B4-BE49-F238E27FC236}">
                  <a16:creationId xmlns:a16="http://schemas.microsoft.com/office/drawing/2014/main" id="{815C9CB6-E3D3-B640-A3E8-7B0FC6513F35}"/>
                </a:ext>
              </a:extLst>
            </p:cNvPr>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a:extLst>
                <a:ext uri="{FF2B5EF4-FFF2-40B4-BE49-F238E27FC236}">
                  <a16:creationId xmlns:a16="http://schemas.microsoft.com/office/drawing/2014/main" id="{3E0A7020-2536-5749-B532-50960E09BA83}"/>
                </a:ext>
              </a:extLst>
            </p:cNvPr>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a:extLst>
                <a:ext uri="{FF2B5EF4-FFF2-40B4-BE49-F238E27FC236}">
                  <a16:creationId xmlns:a16="http://schemas.microsoft.com/office/drawing/2014/main" id="{6E2EA001-6DF2-0145-AAE7-43BF4BD57779}"/>
                </a:ext>
              </a:extLst>
            </p:cNvPr>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a:extLst>
                <a:ext uri="{FF2B5EF4-FFF2-40B4-BE49-F238E27FC236}">
                  <a16:creationId xmlns:a16="http://schemas.microsoft.com/office/drawing/2014/main" id="{57053692-C32C-014B-8E2F-6D32A94EAE58}"/>
                </a:ext>
              </a:extLst>
            </p:cNvPr>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a:extLst>
                <a:ext uri="{FF2B5EF4-FFF2-40B4-BE49-F238E27FC236}">
                  <a16:creationId xmlns:a16="http://schemas.microsoft.com/office/drawing/2014/main" id="{A18B2B25-779F-6D48-BE7D-E8BB7F42EA0B}"/>
                </a:ext>
              </a:extLst>
            </p:cNvPr>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a:extLst>
                <a:ext uri="{FF2B5EF4-FFF2-40B4-BE49-F238E27FC236}">
                  <a16:creationId xmlns:a16="http://schemas.microsoft.com/office/drawing/2014/main" id="{0C6EFA48-A618-BD43-9A9F-6D3274033209}"/>
                </a:ext>
              </a:extLst>
            </p:cNvPr>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a:extLst>
                <a:ext uri="{FF2B5EF4-FFF2-40B4-BE49-F238E27FC236}">
                  <a16:creationId xmlns:a16="http://schemas.microsoft.com/office/drawing/2014/main" id="{75784953-2811-704A-915B-3698B729CB67}"/>
                </a:ext>
              </a:extLst>
            </p:cNvPr>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a:extLst>
              <a:ext uri="{FF2B5EF4-FFF2-40B4-BE49-F238E27FC236}">
                <a16:creationId xmlns:a16="http://schemas.microsoft.com/office/drawing/2014/main" id="{78AF5507-6542-B941-878C-9186D89E01D2}"/>
              </a:ext>
            </a:extLst>
          </p:cNvPr>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sp>
        <p:nvSpPr>
          <p:cNvPr id="61" name="Rectangle 31">
            <a:extLst>
              <a:ext uri="{FF2B5EF4-FFF2-40B4-BE49-F238E27FC236}">
                <a16:creationId xmlns:a16="http://schemas.microsoft.com/office/drawing/2014/main" id="{EEB2480F-F228-F542-A407-602E5669AA16}"/>
              </a:ext>
            </a:extLst>
          </p:cNvPr>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defRPr/>
            </a:pPr>
            <a:endParaRPr lang="en-US" altLang="en-US" sz="1350" b="1">
              <a:solidFill>
                <a:schemeClr val="bg1"/>
              </a:solidFill>
              <a:latin typeface="Arial" charset="0"/>
            </a:endParaRPr>
          </a:p>
        </p:txBody>
      </p:sp>
      <p:cxnSp>
        <p:nvCxnSpPr>
          <p:cNvPr id="62" name="Straight Connector 28">
            <a:extLst>
              <a:ext uri="{FF2B5EF4-FFF2-40B4-BE49-F238E27FC236}">
                <a16:creationId xmlns:a16="http://schemas.microsoft.com/office/drawing/2014/main" id="{5C1590EF-3BCD-A749-9C81-A4CA67998B6D}"/>
              </a:ext>
            </a:extLst>
          </p:cNvPr>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3" y="1282932"/>
            <a:ext cx="8496387"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4021496"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45887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8868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62907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5723400"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9127208"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7425304"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7992605"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96945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10829112" y="1574557"/>
            <a:ext cx="552995"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868569" y="1278090"/>
            <a:ext cx="860776"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a:extLst>
              <a:ext uri="{FF2B5EF4-FFF2-40B4-BE49-F238E27FC236}">
                <a16:creationId xmlns:a16="http://schemas.microsoft.com/office/drawing/2014/main" id="{4D800A7D-EA59-B54E-9232-52F48507D998}"/>
              </a:ext>
            </a:extLst>
          </p:cNvPr>
          <p:cNvSpPr>
            <a:spLocks noGrp="1"/>
          </p:cNvSpPr>
          <p:nvPr>
            <p:ph type="sldNum" sz="quarter" idx="48"/>
          </p:nvPr>
        </p:nvSpPr>
        <p:spPr/>
        <p:txBody>
          <a:bodyPr/>
          <a:lstStyle>
            <a:lvl1pPr algn="l">
              <a:defRPr/>
            </a:lvl1pPr>
          </a:lstStyle>
          <a:p>
            <a:pPr>
              <a:defRPr/>
            </a:pPr>
            <a:fld id="{0A6BAFC3-3FFC-624B-8549-E8FEC9942A82}" type="slidenum">
              <a:rPr lang="en-US" altLang="en-US"/>
              <a:pPr>
                <a:defRPr/>
              </a:pPr>
              <a:t>‹#›</a:t>
            </a:fld>
            <a:endParaRPr lang="en-US" altLang="en-US"/>
          </a:p>
        </p:txBody>
      </p:sp>
      <p:sp>
        <p:nvSpPr>
          <p:cNvPr id="64" name="Footer Placeholder 47">
            <a:extLst>
              <a:ext uri="{FF2B5EF4-FFF2-40B4-BE49-F238E27FC236}">
                <a16:creationId xmlns:a16="http://schemas.microsoft.com/office/drawing/2014/main" id="{F8E4ECAD-42CD-D543-BB23-968C9A1A8C14}"/>
              </a:ext>
            </a:extLst>
          </p:cNvPr>
          <p:cNvSpPr>
            <a:spLocks noGrp="1"/>
          </p:cNvSpPr>
          <p:nvPr>
            <p:ph type="ftr" sz="quarter" idx="49"/>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64970932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a:extLst>
              <a:ext uri="{FF2B5EF4-FFF2-40B4-BE49-F238E27FC236}">
                <a16:creationId xmlns:a16="http://schemas.microsoft.com/office/drawing/2014/main" id="{2293ED16-442F-184D-A4A6-B44A2013E853}"/>
              </a:ext>
            </a:extLst>
          </p:cNvPr>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sp>
        <p:nvSpPr>
          <p:cNvPr id="71" name="Rectangle 13">
            <a:extLst>
              <a:ext uri="{FF2B5EF4-FFF2-40B4-BE49-F238E27FC236}">
                <a16:creationId xmlns:a16="http://schemas.microsoft.com/office/drawing/2014/main" id="{56331333-B173-7D4D-8569-6C6F64A24631}"/>
              </a:ext>
            </a:extLst>
          </p:cNvPr>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defRPr/>
            </a:pPr>
            <a:endParaRPr lang="en-US" altLang="en-US" sz="1350">
              <a:latin typeface="Arial" charset="0"/>
            </a:endParaRPr>
          </a:p>
        </p:txBody>
      </p:sp>
      <p:grpSp>
        <p:nvGrpSpPr>
          <p:cNvPr id="72" name="Group 84">
            <a:extLst>
              <a:ext uri="{FF2B5EF4-FFF2-40B4-BE49-F238E27FC236}">
                <a16:creationId xmlns:a16="http://schemas.microsoft.com/office/drawing/2014/main" id="{3EE71AFE-F880-3F44-B2D3-C27650DC9D5B}"/>
              </a:ext>
            </a:extLst>
          </p:cNvPr>
          <p:cNvGrpSpPr>
            <a:grpSpLocks/>
          </p:cNvGrpSpPr>
          <p:nvPr userDrawn="1"/>
        </p:nvGrpSpPr>
        <p:grpSpPr bwMode="auto">
          <a:xfrm>
            <a:off x="590551" y="1819275"/>
            <a:ext cx="10979149" cy="3657600"/>
            <a:chOff x="443344" y="1819866"/>
            <a:chExt cx="8234523" cy="3657600"/>
          </a:xfrm>
        </p:grpSpPr>
        <p:grpSp>
          <p:nvGrpSpPr>
            <p:cNvPr id="73" name="Group 83">
              <a:extLst>
                <a:ext uri="{FF2B5EF4-FFF2-40B4-BE49-F238E27FC236}">
                  <a16:creationId xmlns:a16="http://schemas.microsoft.com/office/drawing/2014/main" id="{5C9CB6D1-69BB-AD42-A1D1-431918B627C0}"/>
                </a:ext>
              </a:extLst>
            </p:cNvPr>
            <p:cNvGrpSpPr>
              <a:grpSpLocks/>
            </p:cNvGrpSpPr>
            <p:nvPr userDrawn="1"/>
          </p:nvGrpSpPr>
          <p:grpSpPr bwMode="auto">
            <a:xfrm>
              <a:off x="443344" y="2565862"/>
              <a:ext cx="8229600" cy="2556366"/>
              <a:chOff x="443344" y="2565862"/>
              <a:chExt cx="8229600" cy="2556366"/>
            </a:xfrm>
          </p:grpSpPr>
          <p:cxnSp>
            <p:nvCxnSpPr>
              <p:cNvPr id="87" name="Straight Connector 27">
                <a:extLst>
                  <a:ext uri="{FF2B5EF4-FFF2-40B4-BE49-F238E27FC236}">
                    <a16:creationId xmlns:a16="http://schemas.microsoft.com/office/drawing/2014/main" id="{3F9A2779-3409-9748-A06A-F779FE4C294D}"/>
                  </a:ext>
                </a:extLst>
              </p:cNvPr>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a:extLst>
                  <a:ext uri="{FF2B5EF4-FFF2-40B4-BE49-F238E27FC236}">
                    <a16:creationId xmlns:a16="http://schemas.microsoft.com/office/drawing/2014/main" id="{2E278BC6-93C1-924E-9035-CA45607B610D}"/>
                  </a:ext>
                </a:extLst>
              </p:cNvPr>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a:extLst>
                  <a:ext uri="{FF2B5EF4-FFF2-40B4-BE49-F238E27FC236}">
                    <a16:creationId xmlns:a16="http://schemas.microsoft.com/office/drawing/2014/main" id="{AC84E752-CE96-2447-A352-73761FD0DF43}"/>
                  </a:ext>
                </a:extLst>
              </p:cNvPr>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a:extLst>
                  <a:ext uri="{FF2B5EF4-FFF2-40B4-BE49-F238E27FC236}">
                    <a16:creationId xmlns:a16="http://schemas.microsoft.com/office/drawing/2014/main" id="{9C252CB5-8551-C349-ABC4-D69D044D2754}"/>
                  </a:ext>
                </a:extLst>
              </p:cNvPr>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a:extLst>
                  <a:ext uri="{FF2B5EF4-FFF2-40B4-BE49-F238E27FC236}">
                    <a16:creationId xmlns:a16="http://schemas.microsoft.com/office/drawing/2014/main" id="{4C689D37-D543-0248-9277-9F80EF97A04C}"/>
                  </a:ext>
                </a:extLst>
              </p:cNvPr>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a:extLst>
                  <a:ext uri="{FF2B5EF4-FFF2-40B4-BE49-F238E27FC236}">
                    <a16:creationId xmlns:a16="http://schemas.microsoft.com/office/drawing/2014/main" id="{2AD0A234-208C-EC46-9620-607F6CDFE4D0}"/>
                  </a:ext>
                </a:extLst>
              </p:cNvPr>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a:extLst>
                  <a:ext uri="{FF2B5EF4-FFF2-40B4-BE49-F238E27FC236}">
                    <a16:creationId xmlns:a16="http://schemas.microsoft.com/office/drawing/2014/main" id="{A940B934-2B62-8249-BD2E-4C8CB9AA6470}"/>
                  </a:ext>
                </a:extLst>
              </p:cNvPr>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a:extLst>
                  <a:ext uri="{FF2B5EF4-FFF2-40B4-BE49-F238E27FC236}">
                    <a16:creationId xmlns:a16="http://schemas.microsoft.com/office/drawing/2014/main" id="{2356297B-56F1-8847-9438-878183941334}"/>
                  </a:ext>
                </a:extLst>
              </p:cNvPr>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a:extLst>
                <a:ext uri="{FF2B5EF4-FFF2-40B4-BE49-F238E27FC236}">
                  <a16:creationId xmlns:a16="http://schemas.microsoft.com/office/drawing/2014/main" id="{06DACFB8-948D-6B4B-A503-B6713A7BBBD4}"/>
                </a:ext>
              </a:extLst>
            </p:cNvPr>
            <p:cNvGrpSpPr>
              <a:grpSpLocks/>
            </p:cNvGrpSpPr>
            <p:nvPr userDrawn="1"/>
          </p:nvGrpSpPr>
          <p:grpSpPr bwMode="auto">
            <a:xfrm>
              <a:off x="2202964" y="1819866"/>
              <a:ext cx="6474903" cy="3657600"/>
              <a:chOff x="2202964" y="1819866"/>
              <a:chExt cx="6474903" cy="3657600"/>
            </a:xfrm>
          </p:grpSpPr>
          <p:cxnSp>
            <p:nvCxnSpPr>
              <p:cNvPr id="75" name="Straight Connector 16">
                <a:extLst>
                  <a:ext uri="{FF2B5EF4-FFF2-40B4-BE49-F238E27FC236}">
                    <a16:creationId xmlns:a16="http://schemas.microsoft.com/office/drawing/2014/main" id="{2C48228B-74E4-1A42-BEDB-C93604E5508F}"/>
                  </a:ext>
                </a:extLst>
              </p:cNvPr>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a:extLst>
                  <a:ext uri="{FF2B5EF4-FFF2-40B4-BE49-F238E27FC236}">
                    <a16:creationId xmlns:a16="http://schemas.microsoft.com/office/drawing/2014/main" id="{5A1B1616-23EE-664F-B645-D0E145B57CB2}"/>
                  </a:ext>
                </a:extLst>
              </p:cNvPr>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a:extLst>
                  <a:ext uri="{FF2B5EF4-FFF2-40B4-BE49-F238E27FC236}">
                    <a16:creationId xmlns:a16="http://schemas.microsoft.com/office/drawing/2014/main" id="{65BBCE28-3B2A-EC48-B8F3-D53586B6B2AA}"/>
                  </a:ext>
                </a:extLst>
              </p:cNvPr>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a:extLst>
                  <a:ext uri="{FF2B5EF4-FFF2-40B4-BE49-F238E27FC236}">
                    <a16:creationId xmlns:a16="http://schemas.microsoft.com/office/drawing/2014/main" id="{C54A2D2A-7244-E44C-A1B1-5BB5361CD58A}"/>
                  </a:ext>
                </a:extLst>
              </p:cNvPr>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a:extLst>
                  <a:ext uri="{FF2B5EF4-FFF2-40B4-BE49-F238E27FC236}">
                    <a16:creationId xmlns:a16="http://schemas.microsoft.com/office/drawing/2014/main" id="{FDA4A1B2-4288-D648-80C9-3910200D37FA}"/>
                  </a:ext>
                </a:extLst>
              </p:cNvPr>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a:extLst>
                  <a:ext uri="{FF2B5EF4-FFF2-40B4-BE49-F238E27FC236}">
                    <a16:creationId xmlns:a16="http://schemas.microsoft.com/office/drawing/2014/main" id="{07613D05-E4EC-8E47-9B9C-50332F819E9A}"/>
                  </a:ext>
                </a:extLst>
              </p:cNvPr>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a:extLst>
                  <a:ext uri="{FF2B5EF4-FFF2-40B4-BE49-F238E27FC236}">
                    <a16:creationId xmlns:a16="http://schemas.microsoft.com/office/drawing/2014/main" id="{5910BBFE-6A04-0B4C-AEDE-39F988B9FBBA}"/>
                  </a:ext>
                </a:extLst>
              </p:cNvPr>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a:extLst>
                  <a:ext uri="{FF2B5EF4-FFF2-40B4-BE49-F238E27FC236}">
                    <a16:creationId xmlns:a16="http://schemas.microsoft.com/office/drawing/2014/main" id="{877F02E6-32E5-CA49-9915-91E5051C725A}"/>
                  </a:ext>
                </a:extLst>
              </p:cNvPr>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a:extLst>
                  <a:ext uri="{FF2B5EF4-FFF2-40B4-BE49-F238E27FC236}">
                    <a16:creationId xmlns:a16="http://schemas.microsoft.com/office/drawing/2014/main" id="{C0409CAA-9B2B-F748-8085-B46E1795EEF0}"/>
                  </a:ext>
                </a:extLst>
              </p:cNvPr>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a:extLst>
                  <a:ext uri="{FF2B5EF4-FFF2-40B4-BE49-F238E27FC236}">
                    <a16:creationId xmlns:a16="http://schemas.microsoft.com/office/drawing/2014/main" id="{786A555D-B4B3-0244-9B04-4EFD4AD9AC81}"/>
                  </a:ext>
                </a:extLst>
              </p:cNvPr>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a:extLst>
                  <a:ext uri="{FF2B5EF4-FFF2-40B4-BE49-F238E27FC236}">
                    <a16:creationId xmlns:a16="http://schemas.microsoft.com/office/drawing/2014/main" id="{0C886F78-0806-C147-80D2-2168C7613FBB}"/>
                  </a:ext>
                </a:extLst>
              </p:cNvPr>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a:extLst>
              <a:ext uri="{FF2B5EF4-FFF2-40B4-BE49-F238E27FC236}">
                <a16:creationId xmlns:a16="http://schemas.microsoft.com/office/drawing/2014/main" id="{E74313DA-F788-8D41-93EC-EA1706E3BF41}"/>
              </a:ext>
            </a:extLst>
          </p:cNvPr>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WEEK NUMBER</a:t>
            </a:r>
          </a:p>
        </p:txBody>
      </p:sp>
      <p:sp>
        <p:nvSpPr>
          <p:cNvPr id="96" name="TextBox 37">
            <a:extLst>
              <a:ext uri="{FF2B5EF4-FFF2-40B4-BE49-F238E27FC236}">
                <a16:creationId xmlns:a16="http://schemas.microsoft.com/office/drawing/2014/main" id="{8DC4C0F8-A321-4741-8C13-D950D433B188}"/>
              </a:ext>
            </a:extLst>
          </p:cNvPr>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lnSpc>
                <a:spcPts val="1050"/>
              </a:lnSpc>
              <a:spcBef>
                <a:spcPts val="1125"/>
              </a:spcBef>
              <a:buClr>
                <a:schemeClr val="accent1"/>
              </a:buClr>
              <a:buFont typeface="Wingdings 2" pitchFamily="18" charset="2"/>
              <a:buNone/>
              <a:defRPr/>
            </a:pPr>
            <a:r>
              <a:rPr lang="en-US" sz="600" b="1">
                <a:solidFill>
                  <a:srgbClr val="000000"/>
                </a:solidFill>
                <a:latin typeface="Arial" charset="0"/>
                <a:ea typeface="+mn-ea"/>
              </a:rPr>
              <a:t>STARTS ON</a:t>
            </a:r>
          </a:p>
        </p:txBody>
      </p:sp>
      <p:cxnSp>
        <p:nvCxnSpPr>
          <p:cNvPr id="97" name="Straight Connector 39">
            <a:extLst>
              <a:ext uri="{FF2B5EF4-FFF2-40B4-BE49-F238E27FC236}">
                <a16:creationId xmlns:a16="http://schemas.microsoft.com/office/drawing/2014/main" id="{28055E75-DF71-E248-AA74-7BB94C0666B9}"/>
              </a:ext>
            </a:extLst>
          </p:cNvPr>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a:extLst>
              <a:ext uri="{FF2B5EF4-FFF2-40B4-BE49-F238E27FC236}">
                <a16:creationId xmlns:a16="http://schemas.microsoft.com/office/drawing/2014/main" id="{C9680EE7-90D1-A345-B054-662FF463A282}"/>
              </a:ext>
            </a:extLst>
          </p:cNvPr>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a:extLst>
              <a:ext uri="{FF2B5EF4-FFF2-40B4-BE49-F238E27FC236}">
                <a16:creationId xmlns:a16="http://schemas.microsoft.com/office/drawing/2014/main" id="{E9BB0CE2-0617-1941-A588-C827F2524964}"/>
              </a:ext>
            </a:extLst>
          </p:cNvPr>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pPr>
              <a:defRPr/>
            </a:pPr>
            <a:endParaRPr lang="en-US" sz="1350"/>
          </a:p>
        </p:txBody>
      </p:sp>
      <p:cxnSp>
        <p:nvCxnSpPr>
          <p:cNvPr id="100" name="Straight Connector 42">
            <a:extLst>
              <a:ext uri="{FF2B5EF4-FFF2-40B4-BE49-F238E27FC236}">
                <a16:creationId xmlns:a16="http://schemas.microsoft.com/office/drawing/2014/main" id="{FBD52821-1B49-9E4C-B574-500AB3B6AFC9}"/>
              </a:ext>
            </a:extLst>
          </p:cNvPr>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937753" y="1835813"/>
            <a:ext cx="86251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3800275"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4662792" y="1835813"/>
            <a:ext cx="85603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8112868" y="1835813"/>
            <a:ext cx="869005"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625654" y="223026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625654" y="259557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625654" y="296088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625654" y="332619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625654" y="369150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625654" y="405681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625654" y="5152742"/>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625654" y="442212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625654" y="4787430"/>
            <a:ext cx="1407236"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a:extLst>
              <a:ext uri="{FF2B5EF4-FFF2-40B4-BE49-F238E27FC236}">
                <a16:creationId xmlns:a16="http://schemas.microsoft.com/office/drawing/2014/main" id="{ACF79274-401B-E847-9669-0A3D2E2738E9}"/>
              </a:ext>
            </a:extLst>
          </p:cNvPr>
          <p:cNvSpPr>
            <a:spLocks noGrp="1"/>
          </p:cNvSpPr>
          <p:nvPr>
            <p:ph type="sldNum" sz="quarter" idx="79"/>
          </p:nvPr>
        </p:nvSpPr>
        <p:spPr/>
        <p:txBody>
          <a:bodyPr/>
          <a:lstStyle>
            <a:lvl1pPr algn="l">
              <a:defRPr/>
            </a:lvl1pPr>
          </a:lstStyle>
          <a:p>
            <a:pPr>
              <a:defRPr/>
            </a:pPr>
            <a:fld id="{5C34364F-CB38-1E48-8DD6-8A135FEC3D76}" type="slidenum">
              <a:rPr lang="en-US" altLang="en-US"/>
              <a:pPr>
                <a:defRPr/>
              </a:pPr>
              <a:t>‹#›</a:t>
            </a:fld>
            <a:endParaRPr lang="en-US" altLang="en-US"/>
          </a:p>
        </p:txBody>
      </p:sp>
      <p:sp>
        <p:nvSpPr>
          <p:cNvPr id="102" name="Footer Placeholder 79">
            <a:extLst>
              <a:ext uri="{FF2B5EF4-FFF2-40B4-BE49-F238E27FC236}">
                <a16:creationId xmlns:a16="http://schemas.microsoft.com/office/drawing/2014/main" id="{6FCCAA74-A71F-BD48-A36F-2913CBEFBA79}"/>
              </a:ext>
            </a:extLst>
          </p:cNvPr>
          <p:cNvSpPr>
            <a:spLocks noGrp="1"/>
          </p:cNvSpPr>
          <p:nvPr>
            <p:ph type="ftr" sz="quarter" idx="80"/>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726212784"/>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a:extLst>
              <a:ext uri="{FF2B5EF4-FFF2-40B4-BE49-F238E27FC236}">
                <a16:creationId xmlns:a16="http://schemas.microsoft.com/office/drawing/2014/main" id="{56796AC3-0CC9-4644-BE5A-F7E4445F89C5}"/>
              </a:ext>
            </a:extLst>
          </p:cNvPr>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8"/>
            <a:ext cx="73152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7"/>
            <a:ext cx="73152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a:extLst>
              <a:ext uri="{FF2B5EF4-FFF2-40B4-BE49-F238E27FC236}">
                <a16:creationId xmlns:a16="http://schemas.microsoft.com/office/drawing/2014/main" id="{0979C2C2-85F4-924D-9FCC-0B43C65A441A}"/>
              </a:ext>
            </a:extLst>
          </p:cNvPr>
          <p:cNvSpPr>
            <a:spLocks noGrp="1"/>
          </p:cNvSpPr>
          <p:nvPr>
            <p:ph type="sldNum" sz="quarter" idx="11"/>
          </p:nvPr>
        </p:nvSpPr>
        <p:spPr/>
        <p:txBody>
          <a:bodyPr/>
          <a:lstStyle>
            <a:lvl1pPr algn="l">
              <a:defRPr/>
            </a:lvl1pPr>
          </a:lstStyle>
          <a:p>
            <a:pPr>
              <a:defRPr/>
            </a:pPr>
            <a:fld id="{F4871064-9999-644D-B35B-038FAB2E2FA3}" type="slidenum">
              <a:rPr lang="en-US" altLang="en-US"/>
              <a:pPr>
                <a:defRPr/>
              </a:pPr>
              <a:t>‹#›</a:t>
            </a:fld>
            <a:endParaRPr lang="en-US" altLang="en-US"/>
          </a:p>
        </p:txBody>
      </p:sp>
      <p:sp>
        <p:nvSpPr>
          <p:cNvPr id="12" name="Footer Placeholder 9">
            <a:extLst>
              <a:ext uri="{FF2B5EF4-FFF2-40B4-BE49-F238E27FC236}">
                <a16:creationId xmlns:a16="http://schemas.microsoft.com/office/drawing/2014/main" id="{35454F5E-C949-6F4E-AF56-AF0C4FEF46ED}"/>
              </a:ext>
            </a:extLst>
          </p:cNvPr>
          <p:cNvSpPr>
            <a:spLocks noGrp="1"/>
          </p:cNvSpPr>
          <p:nvPr>
            <p:ph type="ftr" sz="quarter" idx="1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903821921"/>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5" y="1447800"/>
            <a:ext cx="2250831"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603255" y="2667000"/>
            <a:ext cx="2250831"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603255" y="5105400"/>
            <a:ext cx="2250831"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9337925" y="1447800"/>
            <a:ext cx="2250831"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9337925" y="2667000"/>
            <a:ext cx="2250831"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9337925" y="3886200"/>
            <a:ext cx="2250831"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9337925" y="5105400"/>
            <a:ext cx="2250831"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603255" y="3886200"/>
            <a:ext cx="2250831" cy="914400"/>
          </a:xfrm>
          <a:prstGeom prst="rect">
            <a:avLst/>
          </a:prstGeom>
        </p:spPr>
        <p:txBody>
          <a:bodyPr/>
          <a:lstStyle>
            <a:lvl1pPr>
              <a:buNone/>
              <a:defRPr sz="750"/>
            </a:lvl1pPr>
          </a:lstStyle>
          <a:p>
            <a:pPr lvl="0"/>
            <a:r>
              <a:rPr lang="en-US"/>
              <a:t>Click to edit Master text styles</a:t>
            </a:r>
          </a:p>
        </p:txBody>
      </p:sp>
      <p:sp>
        <p:nvSpPr>
          <p:cNvPr id="16" name="Slide Number Placeholder 9">
            <a:extLst>
              <a:ext uri="{FF2B5EF4-FFF2-40B4-BE49-F238E27FC236}">
                <a16:creationId xmlns:a16="http://schemas.microsoft.com/office/drawing/2014/main" id="{8C26E02F-56C9-A842-9594-876A7CE1FEF8}"/>
              </a:ext>
            </a:extLst>
          </p:cNvPr>
          <p:cNvSpPr>
            <a:spLocks noGrp="1"/>
          </p:cNvSpPr>
          <p:nvPr>
            <p:ph type="sldNum" sz="quarter" idx="19"/>
          </p:nvPr>
        </p:nvSpPr>
        <p:spPr/>
        <p:txBody>
          <a:bodyPr/>
          <a:lstStyle>
            <a:lvl1pPr algn="l">
              <a:defRPr/>
            </a:lvl1pPr>
          </a:lstStyle>
          <a:p>
            <a:pPr>
              <a:defRPr/>
            </a:pPr>
            <a:fld id="{AF9CC1D5-9985-8045-BBA9-B728A1C78B61}" type="slidenum">
              <a:rPr lang="en-US" altLang="en-US"/>
              <a:pPr>
                <a:defRPr/>
              </a:pPr>
              <a:t>‹#›</a:t>
            </a:fld>
            <a:endParaRPr lang="en-US" altLang="en-US"/>
          </a:p>
        </p:txBody>
      </p:sp>
      <p:sp>
        <p:nvSpPr>
          <p:cNvPr id="17" name="Footer Placeholder 12">
            <a:extLst>
              <a:ext uri="{FF2B5EF4-FFF2-40B4-BE49-F238E27FC236}">
                <a16:creationId xmlns:a16="http://schemas.microsoft.com/office/drawing/2014/main" id="{FD93BA97-5C7A-B540-8EC9-89562014AE6F}"/>
              </a:ext>
            </a:extLst>
          </p:cNvPr>
          <p:cNvSpPr>
            <a:spLocks noGrp="1"/>
          </p:cNvSpPr>
          <p:nvPr>
            <p:ph type="ftr" sz="quarter" idx="20"/>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31181651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7" y="1419225"/>
            <a:ext cx="3376247"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a:extLst>
              <a:ext uri="{FF2B5EF4-FFF2-40B4-BE49-F238E27FC236}">
                <a16:creationId xmlns:a16="http://schemas.microsoft.com/office/drawing/2014/main" id="{58F763F2-9030-164C-B559-7A0545D2364C}"/>
              </a:ext>
            </a:extLst>
          </p:cNvPr>
          <p:cNvSpPr>
            <a:spLocks noGrp="1"/>
          </p:cNvSpPr>
          <p:nvPr>
            <p:ph type="sldNum" sz="quarter" idx="10"/>
          </p:nvPr>
        </p:nvSpPr>
        <p:spPr/>
        <p:txBody>
          <a:bodyPr/>
          <a:lstStyle>
            <a:lvl1pPr algn="l">
              <a:defRPr/>
            </a:lvl1pPr>
          </a:lstStyle>
          <a:p>
            <a:pPr>
              <a:defRPr/>
            </a:pPr>
            <a:fld id="{147CC2E7-3DE2-6448-A596-9611D429FB96}" type="slidenum">
              <a:rPr lang="en-US" altLang="en-US"/>
              <a:pPr>
                <a:defRPr/>
              </a:pPr>
              <a:t>‹#›</a:t>
            </a:fld>
            <a:endParaRPr lang="en-US" altLang="en-US"/>
          </a:p>
        </p:txBody>
      </p:sp>
      <p:sp>
        <p:nvSpPr>
          <p:cNvPr id="6" name="Footer Placeholder 12">
            <a:extLst>
              <a:ext uri="{FF2B5EF4-FFF2-40B4-BE49-F238E27FC236}">
                <a16:creationId xmlns:a16="http://schemas.microsoft.com/office/drawing/2014/main" id="{01B10961-D5C0-544A-B389-2791677FD8AE}"/>
              </a:ext>
            </a:extLst>
          </p:cNvPr>
          <p:cNvSpPr>
            <a:spLocks noGrp="1"/>
          </p:cNvSpPr>
          <p:nvPr>
            <p:ph type="ftr" sz="quarter" idx="1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41291647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6"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1D0109D5-693C-1C4E-8BE9-C06A6164B5BA}"/>
              </a:ext>
            </a:extLst>
          </p:cNvPr>
          <p:cNvSpPr>
            <a:spLocks noGrp="1"/>
          </p:cNvSpPr>
          <p:nvPr>
            <p:ph type="sldNum" sz="quarter" idx="10"/>
          </p:nvPr>
        </p:nvSpPr>
        <p:spPr/>
        <p:txBody>
          <a:bodyPr/>
          <a:lstStyle>
            <a:lvl1pPr algn="l">
              <a:defRPr/>
            </a:lvl1pPr>
          </a:lstStyle>
          <a:p>
            <a:pPr>
              <a:defRPr/>
            </a:pPr>
            <a:fld id="{4C74A507-26F8-1142-A856-93201DF2BD46}"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77ABE06B-78E5-9140-9D47-CDD8F49C28D1}"/>
              </a:ext>
            </a:extLst>
          </p:cNvPr>
          <p:cNvSpPr>
            <a:spLocks noGrp="1"/>
          </p:cNvSpPr>
          <p:nvPr>
            <p:ph type="ftr" sz="quarter" idx="1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29978376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a:extLst>
              <a:ext uri="{FF2B5EF4-FFF2-40B4-BE49-F238E27FC236}">
                <a16:creationId xmlns:a16="http://schemas.microsoft.com/office/drawing/2014/main" id="{DA9C7854-5168-DC4B-956D-DF5A5BCDA72D}"/>
              </a:ext>
            </a:extLst>
          </p:cNvPr>
          <p:cNvSpPr>
            <a:spLocks noGrp="1"/>
          </p:cNvSpPr>
          <p:nvPr>
            <p:ph type="sldNum" sz="quarter" idx="10"/>
          </p:nvPr>
        </p:nvSpPr>
        <p:spPr/>
        <p:txBody>
          <a:bodyPr/>
          <a:lstStyle>
            <a:lvl1pPr algn="l">
              <a:defRPr/>
            </a:lvl1pPr>
          </a:lstStyle>
          <a:p>
            <a:pPr>
              <a:defRPr/>
            </a:pPr>
            <a:fld id="{D691E93E-9F73-564C-B814-F581E833C79F}" type="slidenum">
              <a:rPr lang="en-US" altLang="en-US"/>
              <a:pPr>
                <a:defRPr/>
              </a:pPr>
              <a:t>‹#›</a:t>
            </a:fld>
            <a:endParaRPr lang="en-US" altLang="en-US"/>
          </a:p>
        </p:txBody>
      </p:sp>
      <p:sp>
        <p:nvSpPr>
          <p:cNvPr id="9" name="Footer Placeholder 12">
            <a:extLst>
              <a:ext uri="{FF2B5EF4-FFF2-40B4-BE49-F238E27FC236}">
                <a16:creationId xmlns:a16="http://schemas.microsoft.com/office/drawing/2014/main" id="{2EF1CCF9-D4D1-5F43-9A71-EC53EC0A5961}"/>
              </a:ext>
            </a:extLst>
          </p:cNvPr>
          <p:cNvSpPr>
            <a:spLocks noGrp="1"/>
          </p:cNvSpPr>
          <p:nvPr>
            <p:ph type="ftr" sz="quarter" idx="1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35608861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a:extLst>
              <a:ext uri="{FF2B5EF4-FFF2-40B4-BE49-F238E27FC236}">
                <a16:creationId xmlns:a16="http://schemas.microsoft.com/office/drawing/2014/main" id="{DC0FFC69-A712-7841-8BC1-7D491A36D9F9}"/>
              </a:ext>
            </a:extLst>
          </p:cNvPr>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3" name="TextBox 13">
            <a:extLst>
              <a:ext uri="{FF2B5EF4-FFF2-40B4-BE49-F238E27FC236}">
                <a16:creationId xmlns:a16="http://schemas.microsoft.com/office/drawing/2014/main" id="{D2B37BE4-C3D8-B74D-8A46-04B048063B4D}"/>
              </a:ext>
            </a:extLst>
          </p:cNvPr>
          <p:cNvSpPr txBox="1">
            <a:spLocks noChangeArrowheads="1"/>
          </p:cNvSpPr>
          <p:nvPr userDrawn="1"/>
        </p:nvSpPr>
        <p:spPr bwMode="auto">
          <a:xfrm>
            <a:off x="27559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Specialization</a:t>
            </a:r>
          </a:p>
        </p:txBody>
      </p:sp>
      <p:sp>
        <p:nvSpPr>
          <p:cNvPr id="14" name="TextBox 14">
            <a:extLst>
              <a:ext uri="{FF2B5EF4-FFF2-40B4-BE49-F238E27FC236}">
                <a16:creationId xmlns:a16="http://schemas.microsoft.com/office/drawing/2014/main" id="{839928CE-6949-4D48-8933-DCFDDB8A5177}"/>
              </a:ext>
            </a:extLst>
          </p:cNvPr>
          <p:cNvSpPr txBox="1">
            <a:spLocks noChangeArrowheads="1"/>
          </p:cNvSpPr>
          <p:nvPr userDrawn="1"/>
        </p:nvSpPr>
        <p:spPr bwMode="auto">
          <a:xfrm>
            <a:off x="7340600" y="1108076"/>
            <a:ext cx="4267200" cy="207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Arial" pitchFamily="34" charset="0"/>
              </a:defRPr>
            </a:lvl2pPr>
            <a:lvl3pPr marL="171450" indent="-171450">
              <a:buClr>
                <a:srgbClr val="B01C2E"/>
              </a:buClr>
              <a:buFont typeface="Wingdings 2" pitchFamily="18" charset="2"/>
              <a:buChar char="¡"/>
              <a:defRPr sz="750" baseline="0">
                <a:latin typeface="Arial" pitchFamily="34" charset="0"/>
              </a:defRPr>
            </a:lvl3pPr>
            <a:lvl4pPr marL="342900" indent="-171450">
              <a:buClr>
                <a:srgbClr val="B01C2E"/>
              </a:buClr>
              <a:buFont typeface="Arial" pitchFamily="34" charset="0"/>
              <a:buChar char="–"/>
              <a:defRPr sz="750" baseline="0">
                <a:latin typeface="Arial" pitchFamily="34" charset="0"/>
              </a:defRPr>
            </a:lvl4pPr>
            <a:lvl5pPr marL="514350" indent="-171450">
              <a:buClr>
                <a:srgbClr val="B01C2E"/>
              </a:buClr>
              <a:buFont typeface="Arial" pitchFamily="34" charset="0"/>
              <a:buChar char="–"/>
              <a:defRPr sz="75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a:extLst>
              <a:ext uri="{FF2B5EF4-FFF2-40B4-BE49-F238E27FC236}">
                <a16:creationId xmlns:a16="http://schemas.microsoft.com/office/drawing/2014/main" id="{6AA03CE7-866F-D545-87C0-CA474AC5826A}"/>
              </a:ext>
            </a:extLst>
          </p:cNvPr>
          <p:cNvSpPr>
            <a:spLocks noGrp="1"/>
          </p:cNvSpPr>
          <p:nvPr>
            <p:ph type="sldNum" sz="quarter" idx="44"/>
          </p:nvPr>
        </p:nvSpPr>
        <p:spPr/>
        <p:txBody>
          <a:bodyPr/>
          <a:lstStyle>
            <a:lvl1pPr algn="l">
              <a:defRPr/>
            </a:lvl1pPr>
          </a:lstStyle>
          <a:p>
            <a:pPr>
              <a:defRPr/>
            </a:pPr>
            <a:fld id="{F90BF6AE-2761-A140-ADEC-413FECFFDFC5}"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1AB33A6B-862E-1F4E-BC8D-4F624F117CBE}"/>
              </a:ext>
            </a:extLst>
          </p:cNvPr>
          <p:cNvSpPr>
            <a:spLocks noGrp="1"/>
          </p:cNvSpPr>
          <p:nvPr>
            <p:ph type="ftr" sz="quarter" idx="4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25446206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7" y="2982769"/>
            <a:ext cx="1904615"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4"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623843" y="1246188"/>
            <a:ext cx="10917767"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6"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3" y="1589236"/>
            <a:ext cx="1426633"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5133499"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500" y="1589236"/>
            <a:ext cx="1426633"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7322518"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6"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9525390" y="2982769"/>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90" y="1589236"/>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769317"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4"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930626"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3"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5133499"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500"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7322518"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6" y="3927189"/>
            <a:ext cx="1426633"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9525390" y="5320723"/>
            <a:ext cx="1904615"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90" y="3962403"/>
            <a:ext cx="1426633"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a:extLst>
              <a:ext uri="{FF2B5EF4-FFF2-40B4-BE49-F238E27FC236}">
                <a16:creationId xmlns:a16="http://schemas.microsoft.com/office/drawing/2014/main" id="{F652C452-9626-C94F-9E50-F8FF42C42354}"/>
              </a:ext>
            </a:extLst>
          </p:cNvPr>
          <p:cNvSpPr>
            <a:spLocks noGrp="1"/>
          </p:cNvSpPr>
          <p:nvPr>
            <p:ph type="sldNum" sz="quarter" idx="34"/>
          </p:nvPr>
        </p:nvSpPr>
        <p:spPr/>
        <p:txBody>
          <a:bodyPr/>
          <a:lstStyle>
            <a:lvl1pPr algn="l">
              <a:defRPr/>
            </a:lvl1pPr>
          </a:lstStyle>
          <a:p>
            <a:pPr>
              <a:defRPr/>
            </a:pPr>
            <a:fld id="{799274F2-4605-EE49-810B-5A62744A01B3}" type="slidenum">
              <a:rPr lang="en-US" altLang="en-US"/>
              <a:pPr>
                <a:defRPr/>
              </a:pPr>
              <a:t>‹#›</a:t>
            </a:fld>
            <a:endParaRPr lang="en-US" altLang="en-US"/>
          </a:p>
        </p:txBody>
      </p:sp>
      <p:sp>
        <p:nvSpPr>
          <p:cNvPr id="28" name="Footer Placeholder 12">
            <a:extLst>
              <a:ext uri="{FF2B5EF4-FFF2-40B4-BE49-F238E27FC236}">
                <a16:creationId xmlns:a16="http://schemas.microsoft.com/office/drawing/2014/main" id="{8FFF7FCA-607C-AA43-8D20-4F34AC224E77}"/>
              </a:ext>
            </a:extLst>
          </p:cNvPr>
          <p:cNvSpPr>
            <a:spLocks noGrp="1"/>
          </p:cNvSpPr>
          <p:nvPr>
            <p:ph type="ftr" sz="quarter" idx="35"/>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47571722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a:extLst>
              <a:ext uri="{FF2B5EF4-FFF2-40B4-BE49-F238E27FC236}">
                <a16:creationId xmlns:a16="http://schemas.microsoft.com/office/drawing/2014/main" id="{604FEA5A-1E0A-1B4A-9D65-086D0611FB12}"/>
              </a:ext>
            </a:extLst>
          </p:cNvPr>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PARTNERS</a:t>
            </a:r>
          </a:p>
        </p:txBody>
      </p:sp>
      <p:sp>
        <p:nvSpPr>
          <p:cNvPr id="11" name="Line 22">
            <a:extLst>
              <a:ext uri="{FF2B5EF4-FFF2-40B4-BE49-F238E27FC236}">
                <a16:creationId xmlns:a16="http://schemas.microsoft.com/office/drawing/2014/main" id="{A0E62CB1-5CF7-5345-858E-30A7D7FD20BF}"/>
              </a:ext>
            </a:extLst>
          </p:cNvPr>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2" name="Text Box 23">
            <a:extLst>
              <a:ext uri="{FF2B5EF4-FFF2-40B4-BE49-F238E27FC236}">
                <a16:creationId xmlns:a16="http://schemas.microsoft.com/office/drawing/2014/main" id="{8DB6EFD1-8CC3-F047-ABA9-064D9BC35863}"/>
              </a:ext>
            </a:extLst>
          </p:cNvPr>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Arial" charset="0"/>
                <a:ea typeface="+mn-ea"/>
              </a:rPr>
              <a:t>ASSOCIATES</a:t>
            </a:r>
          </a:p>
        </p:txBody>
      </p:sp>
      <p:sp>
        <p:nvSpPr>
          <p:cNvPr id="13" name="Line 24">
            <a:extLst>
              <a:ext uri="{FF2B5EF4-FFF2-40B4-BE49-F238E27FC236}">
                <a16:creationId xmlns:a16="http://schemas.microsoft.com/office/drawing/2014/main" id="{2F9D9F2B-F3BF-0C41-B48F-7B311862C636}"/>
              </a:ext>
            </a:extLst>
          </p:cNvPr>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a:extLst>
              <a:ext uri="{FF2B5EF4-FFF2-40B4-BE49-F238E27FC236}">
                <a16:creationId xmlns:a16="http://schemas.microsoft.com/office/drawing/2014/main" id="{A34D96B7-537C-C047-8761-BDDCC604206A}"/>
              </a:ext>
            </a:extLst>
          </p:cNvPr>
          <p:cNvSpPr>
            <a:spLocks noGrp="1"/>
          </p:cNvSpPr>
          <p:nvPr>
            <p:ph type="sldNum" sz="quarter" idx="21"/>
          </p:nvPr>
        </p:nvSpPr>
        <p:spPr/>
        <p:txBody>
          <a:bodyPr/>
          <a:lstStyle>
            <a:lvl1pPr algn="l">
              <a:defRPr/>
            </a:lvl1pPr>
          </a:lstStyle>
          <a:p>
            <a:pPr>
              <a:defRPr/>
            </a:pPr>
            <a:fld id="{ADA030DC-FDC3-BA45-B88A-C8BCFAF5D9BF}" type="slidenum">
              <a:rPr lang="en-US" altLang="en-US"/>
              <a:pPr>
                <a:defRPr/>
              </a:pPr>
              <a:t>‹#›</a:t>
            </a:fld>
            <a:endParaRPr lang="en-US" altLang="en-US"/>
          </a:p>
        </p:txBody>
      </p:sp>
      <p:sp>
        <p:nvSpPr>
          <p:cNvPr id="16" name="Footer Placeholder 15">
            <a:extLst>
              <a:ext uri="{FF2B5EF4-FFF2-40B4-BE49-F238E27FC236}">
                <a16:creationId xmlns:a16="http://schemas.microsoft.com/office/drawing/2014/main" id="{372D378E-C97D-8B44-84B7-1377028AA19F}"/>
              </a:ext>
            </a:extLst>
          </p:cNvPr>
          <p:cNvSpPr>
            <a:spLocks noGrp="1"/>
          </p:cNvSpPr>
          <p:nvPr>
            <p:ph type="ftr" sz="quarter" idx="2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4030714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a:extLst>
              <a:ext uri="{FF2B5EF4-FFF2-40B4-BE49-F238E27FC236}">
                <a16:creationId xmlns:a16="http://schemas.microsoft.com/office/drawing/2014/main" id="{5D8AC58F-12CF-AA45-87B9-7CFF7D8264E3}"/>
              </a:ext>
            </a:extLst>
          </p:cNvPr>
          <p:cNvSpPr>
            <a:spLocks noGrp="1"/>
          </p:cNvSpPr>
          <p:nvPr>
            <p:ph type="sldNum" sz="quarter" idx="20"/>
          </p:nvPr>
        </p:nvSpPr>
        <p:spPr/>
        <p:txBody>
          <a:bodyPr/>
          <a:lstStyle>
            <a:lvl1pPr algn="l">
              <a:defRPr/>
            </a:lvl1pPr>
          </a:lstStyle>
          <a:p>
            <a:pPr>
              <a:defRPr/>
            </a:pPr>
            <a:fld id="{DF366CC4-E5F6-0A46-8414-AB3398B381EA}" type="slidenum">
              <a:rPr lang="en-US" altLang="en-US"/>
              <a:pPr>
                <a:defRPr/>
              </a:pPr>
              <a:t>‹#›</a:t>
            </a:fld>
            <a:endParaRPr lang="en-US" altLang="en-US"/>
          </a:p>
        </p:txBody>
      </p:sp>
      <p:sp>
        <p:nvSpPr>
          <p:cNvPr id="8" name="Footer Placeholder 12">
            <a:extLst>
              <a:ext uri="{FF2B5EF4-FFF2-40B4-BE49-F238E27FC236}">
                <a16:creationId xmlns:a16="http://schemas.microsoft.com/office/drawing/2014/main" id="{5F8DF560-7528-634E-BE51-B52A4D885136}"/>
              </a:ext>
            </a:extLst>
          </p:cNvPr>
          <p:cNvSpPr>
            <a:spLocks noGrp="1"/>
          </p:cNvSpPr>
          <p:nvPr>
            <p:ph type="ftr" sz="quarter" idx="2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535719291"/>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079F0D0F-F8B4-F943-A389-4257CE4715B8}"/>
              </a:ext>
            </a:extLst>
          </p:cNvPr>
          <p:cNvSpPr>
            <a:spLocks noGrp="1"/>
          </p:cNvSpPr>
          <p:nvPr>
            <p:ph type="sldNum" sz="quarter" idx="132"/>
          </p:nvPr>
        </p:nvSpPr>
        <p:spPr/>
        <p:txBody>
          <a:bodyPr/>
          <a:lstStyle>
            <a:lvl1pPr algn="l">
              <a:defRPr/>
            </a:lvl1pPr>
          </a:lstStyle>
          <a:p>
            <a:pPr>
              <a:defRPr/>
            </a:pPr>
            <a:fld id="{FD88FBED-16A4-254B-A2C1-71B81D724BF4}"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7996A400-B189-4C40-A82D-5574650542F8}"/>
              </a:ext>
            </a:extLst>
          </p:cNvPr>
          <p:cNvSpPr>
            <a:spLocks noGrp="1"/>
          </p:cNvSpPr>
          <p:nvPr>
            <p:ph type="ftr" sz="quarter" idx="13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5654128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547AC1CC-989F-EF4F-883C-95EFB4AAB75A}"/>
              </a:ext>
            </a:extLst>
          </p:cNvPr>
          <p:cNvSpPr>
            <a:spLocks noGrp="1"/>
          </p:cNvSpPr>
          <p:nvPr>
            <p:ph type="sldNum" sz="quarter" idx="132"/>
          </p:nvPr>
        </p:nvSpPr>
        <p:spPr/>
        <p:txBody>
          <a:bodyPr/>
          <a:lstStyle>
            <a:lvl1pPr algn="l">
              <a:defRPr/>
            </a:lvl1pPr>
          </a:lstStyle>
          <a:p>
            <a:pPr>
              <a:defRPr/>
            </a:pPr>
            <a:fld id="{B2980DCB-17C2-6A4A-84AA-85D7AEE09889}"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B0D2AE8-4FC0-1A4F-B037-9A9F1579642F}"/>
              </a:ext>
            </a:extLst>
          </p:cNvPr>
          <p:cNvSpPr>
            <a:spLocks noGrp="1"/>
          </p:cNvSpPr>
          <p:nvPr>
            <p:ph type="ftr" sz="quarter" idx="13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62717906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a:extLst>
              <a:ext uri="{FF2B5EF4-FFF2-40B4-BE49-F238E27FC236}">
                <a16:creationId xmlns:a16="http://schemas.microsoft.com/office/drawing/2014/main" id="{F42440C5-AB64-6D41-895E-37A9319E8477}"/>
              </a:ext>
            </a:extLst>
          </p:cNvPr>
          <p:cNvSpPr>
            <a:spLocks noGrp="1"/>
          </p:cNvSpPr>
          <p:nvPr>
            <p:ph type="sldNum" sz="quarter" idx="131"/>
          </p:nvPr>
        </p:nvSpPr>
        <p:spPr/>
        <p:txBody>
          <a:bodyPr/>
          <a:lstStyle>
            <a:lvl1pPr algn="l">
              <a:defRPr/>
            </a:lvl1pPr>
          </a:lstStyle>
          <a:p>
            <a:pPr>
              <a:defRPr/>
            </a:pPr>
            <a:fld id="{C57BC95E-CD4F-DE41-AD25-B687E10699B1}" type="slidenum">
              <a:rPr lang="en-US" altLang="en-US"/>
              <a:pPr>
                <a:defRPr/>
              </a:pPr>
              <a:t>‹#›</a:t>
            </a:fld>
            <a:endParaRPr lang="en-US" altLang="en-US"/>
          </a:p>
        </p:txBody>
      </p:sp>
      <p:sp>
        <p:nvSpPr>
          <p:cNvPr id="34" name="Footer Placeholder 12">
            <a:extLst>
              <a:ext uri="{FF2B5EF4-FFF2-40B4-BE49-F238E27FC236}">
                <a16:creationId xmlns:a16="http://schemas.microsoft.com/office/drawing/2014/main" id="{DECAD609-2A9D-3E4C-AD77-DFE92DF80326}"/>
              </a:ext>
            </a:extLst>
          </p:cNvPr>
          <p:cNvSpPr>
            <a:spLocks noGrp="1"/>
          </p:cNvSpPr>
          <p:nvPr>
            <p:ph type="ftr" sz="quarter" idx="13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7307038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EDAD8F92-4C0A-D648-B0F1-F59F0731F4A9}"/>
              </a:ext>
            </a:extLst>
          </p:cNvPr>
          <p:cNvSpPr>
            <a:spLocks noGrp="1"/>
          </p:cNvSpPr>
          <p:nvPr>
            <p:ph type="sldNum" sz="quarter" idx="131"/>
          </p:nvPr>
        </p:nvSpPr>
        <p:spPr/>
        <p:txBody>
          <a:bodyPr/>
          <a:lstStyle>
            <a:lvl1pPr algn="l">
              <a:defRPr/>
            </a:lvl1pPr>
          </a:lstStyle>
          <a:p>
            <a:pPr>
              <a:defRPr/>
            </a:pPr>
            <a:fld id="{BDC8BE7A-C664-D04A-8598-4E5685E3174A}"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21B274BD-430A-844D-B842-7F1D383B2E3F}"/>
              </a:ext>
            </a:extLst>
          </p:cNvPr>
          <p:cNvSpPr>
            <a:spLocks noGrp="1"/>
          </p:cNvSpPr>
          <p:nvPr>
            <p:ph type="ftr" sz="quarter" idx="13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173113775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2"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a:extLst>
              <a:ext uri="{FF2B5EF4-FFF2-40B4-BE49-F238E27FC236}">
                <a16:creationId xmlns:a16="http://schemas.microsoft.com/office/drawing/2014/main" id="{2A2ED45C-888B-1246-82B4-C7C831C82324}"/>
              </a:ext>
            </a:extLst>
          </p:cNvPr>
          <p:cNvSpPr>
            <a:spLocks noGrp="1"/>
          </p:cNvSpPr>
          <p:nvPr>
            <p:ph type="sldNum" sz="quarter" idx="131"/>
          </p:nvPr>
        </p:nvSpPr>
        <p:spPr/>
        <p:txBody>
          <a:bodyPr/>
          <a:lstStyle>
            <a:lvl1pPr algn="l">
              <a:defRPr/>
            </a:lvl1pPr>
          </a:lstStyle>
          <a:p>
            <a:pPr>
              <a:defRPr/>
            </a:pPr>
            <a:fld id="{DF7A95AD-5F8B-924D-8935-5ADADA9D42D6}" type="slidenum">
              <a:rPr lang="en-US" altLang="en-US"/>
              <a:pPr>
                <a:defRPr/>
              </a:pPr>
              <a:t>‹#›</a:t>
            </a:fld>
            <a:endParaRPr lang="en-US" altLang="en-US"/>
          </a:p>
        </p:txBody>
      </p:sp>
      <p:sp>
        <p:nvSpPr>
          <p:cNvPr id="38" name="Footer Placeholder 12">
            <a:extLst>
              <a:ext uri="{FF2B5EF4-FFF2-40B4-BE49-F238E27FC236}">
                <a16:creationId xmlns:a16="http://schemas.microsoft.com/office/drawing/2014/main" id="{66521D81-1BDB-0741-8AB7-05D637F2E829}"/>
              </a:ext>
            </a:extLst>
          </p:cNvPr>
          <p:cNvSpPr>
            <a:spLocks noGrp="1"/>
          </p:cNvSpPr>
          <p:nvPr>
            <p:ph type="ftr" sz="quarter" idx="132"/>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83658237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5">
            <a:extLst>
              <a:ext uri="{FF2B5EF4-FFF2-40B4-BE49-F238E27FC236}">
                <a16:creationId xmlns:a16="http://schemas.microsoft.com/office/drawing/2014/main" id="{9885D879-F8A2-154B-97DC-20A4BB559C16}"/>
              </a:ext>
            </a:extLst>
          </p:cNvPr>
          <p:cNvSpPr>
            <a:spLocks noGrp="1" noChangeArrowheads="1"/>
          </p:cNvSpPr>
          <p:nvPr>
            <p:ph type="ftr" sz="quarter" idx="10"/>
          </p:nvPr>
        </p:nvSpPr>
        <p:spPr/>
        <p:txBody>
          <a:bodyPr/>
          <a:lstStyle>
            <a:lvl1pPr>
              <a:defRPr b="0"/>
            </a:lvl1pPr>
          </a:lstStyle>
          <a:p>
            <a:pPr>
              <a:defRPr/>
            </a:pPr>
            <a:r>
              <a:rPr lang="en-US"/>
              <a:t>Human Capital</a:t>
            </a:r>
            <a:endParaRPr lang="en-US" dirty="0"/>
          </a:p>
        </p:txBody>
      </p:sp>
      <p:sp>
        <p:nvSpPr>
          <p:cNvPr id="5" name="Slide Number Placeholder 6">
            <a:extLst>
              <a:ext uri="{FF2B5EF4-FFF2-40B4-BE49-F238E27FC236}">
                <a16:creationId xmlns:a16="http://schemas.microsoft.com/office/drawing/2014/main" id="{AFE0BECD-A12F-E74F-B9CF-DD681B3E6436}"/>
              </a:ext>
            </a:extLst>
          </p:cNvPr>
          <p:cNvSpPr>
            <a:spLocks noGrp="1" noChangeArrowheads="1"/>
          </p:cNvSpPr>
          <p:nvPr>
            <p:ph type="sldNum" sz="quarter" idx="11"/>
          </p:nvPr>
        </p:nvSpPr>
        <p:spPr/>
        <p:txBody>
          <a:bodyPr/>
          <a:lstStyle>
            <a:lvl1pPr algn="l">
              <a:defRPr/>
            </a:lvl1pPr>
          </a:lstStyle>
          <a:p>
            <a:pPr>
              <a:defRPr/>
            </a:pPr>
            <a:endParaRPr lang="en-US"/>
          </a:p>
          <a:p>
            <a:pPr>
              <a:defRPr/>
            </a:pPr>
            <a:fld id="{B5B79ECD-265C-BB46-92EF-43484890C038}" type="slidenum">
              <a:rPr lang="en-US"/>
              <a:pPr>
                <a:defRPr/>
              </a:pPr>
              <a:t>‹#›</a:t>
            </a:fld>
            <a:endParaRPr lang="en-US"/>
          </a:p>
        </p:txBody>
      </p:sp>
    </p:spTree>
    <p:extLst>
      <p:ext uri="{BB962C8B-B14F-4D97-AF65-F5344CB8AC3E}">
        <p14:creationId xmlns:p14="http://schemas.microsoft.com/office/powerpoint/2010/main" val="86326745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045200" y="8382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045200" y="3619500"/>
            <a:ext cx="5537200" cy="26289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a:extLst>
              <a:ext uri="{FF2B5EF4-FFF2-40B4-BE49-F238E27FC236}">
                <a16:creationId xmlns:a16="http://schemas.microsoft.com/office/drawing/2014/main" id="{A7359D8E-E112-C345-9903-2893FD0386F0}"/>
              </a:ext>
            </a:extLst>
          </p:cNvPr>
          <p:cNvSpPr>
            <a:spLocks noGrp="1" noChangeArrowheads="1"/>
          </p:cNvSpPr>
          <p:nvPr>
            <p:ph type="ftr" sz="quarter" idx="10"/>
          </p:nvPr>
        </p:nvSpPr>
        <p:spPr/>
        <p:txBody>
          <a:bodyPr/>
          <a:lstStyle>
            <a:lvl1pPr>
              <a:defRPr/>
            </a:lvl1pPr>
          </a:lstStyle>
          <a:p>
            <a:pPr>
              <a:defRPr/>
            </a:pPr>
            <a:r>
              <a:rPr lang="en-US"/>
              <a:t>Human Capital</a:t>
            </a:r>
          </a:p>
        </p:txBody>
      </p:sp>
      <p:sp>
        <p:nvSpPr>
          <p:cNvPr id="7" name="Rectangle 5">
            <a:extLst>
              <a:ext uri="{FF2B5EF4-FFF2-40B4-BE49-F238E27FC236}">
                <a16:creationId xmlns:a16="http://schemas.microsoft.com/office/drawing/2014/main" id="{0C4001AB-DB1D-5946-9736-03D4B54E2C60}"/>
              </a:ext>
            </a:extLst>
          </p:cNvPr>
          <p:cNvSpPr>
            <a:spLocks noGrp="1" noChangeArrowheads="1"/>
          </p:cNvSpPr>
          <p:nvPr>
            <p:ph type="sldNum" sz="quarter" idx="11"/>
          </p:nvPr>
        </p:nvSpPr>
        <p:spPr/>
        <p:txBody>
          <a:bodyPr/>
          <a:lstStyle>
            <a:lvl1pPr algn="l">
              <a:defRPr/>
            </a:lvl1pPr>
          </a:lstStyle>
          <a:p>
            <a:pPr>
              <a:defRPr/>
            </a:pPr>
            <a:fld id="{6B4B8618-4A19-CB4D-A1ED-E327290BBB7A}" type="slidenum">
              <a:rPr lang="en-US" altLang="en-US"/>
              <a:pPr>
                <a:defRPr/>
              </a:pPr>
              <a:t>‹#›</a:t>
            </a:fld>
            <a:endParaRPr lang="en-US" altLang="en-US"/>
          </a:p>
        </p:txBody>
      </p:sp>
    </p:spTree>
    <p:extLst>
      <p:ext uri="{BB962C8B-B14F-4D97-AF65-F5344CB8AC3E}">
        <p14:creationId xmlns:p14="http://schemas.microsoft.com/office/powerpoint/2010/main" val="1961356393"/>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3048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5">
            <a:extLst>
              <a:ext uri="{FF2B5EF4-FFF2-40B4-BE49-F238E27FC236}">
                <a16:creationId xmlns:a16="http://schemas.microsoft.com/office/drawing/2014/main" id="{8D36792D-32CC-2248-9D1D-323FEA404F6A}"/>
              </a:ext>
            </a:extLst>
          </p:cNvPr>
          <p:cNvSpPr>
            <a:spLocks noGrp="1" noChangeArrowheads="1"/>
          </p:cNvSpPr>
          <p:nvPr>
            <p:ph type="ftr" sz="quarter" idx="10"/>
          </p:nvPr>
        </p:nvSpPr>
        <p:spPr/>
        <p:txBody>
          <a:bodyPr/>
          <a:lstStyle>
            <a:lvl1pPr>
              <a:defRPr/>
            </a:lvl1pPr>
          </a:lstStyle>
          <a:p>
            <a:pPr>
              <a:defRPr/>
            </a:pPr>
            <a:r>
              <a:rPr lang="en-US"/>
              <a:t>Human Capital</a:t>
            </a:r>
          </a:p>
        </p:txBody>
      </p:sp>
      <p:sp>
        <p:nvSpPr>
          <p:cNvPr id="6" name="Slide Number Placeholder 6">
            <a:extLst>
              <a:ext uri="{FF2B5EF4-FFF2-40B4-BE49-F238E27FC236}">
                <a16:creationId xmlns:a16="http://schemas.microsoft.com/office/drawing/2014/main" id="{0578B703-4DAA-DA4F-94DA-174EAFB37330}"/>
              </a:ext>
            </a:extLst>
          </p:cNvPr>
          <p:cNvSpPr>
            <a:spLocks noGrp="1" noChangeArrowheads="1"/>
          </p:cNvSpPr>
          <p:nvPr>
            <p:ph type="sldNum" sz="quarter" idx="11"/>
          </p:nvPr>
        </p:nvSpPr>
        <p:spPr/>
        <p:txBody>
          <a:bodyPr/>
          <a:lstStyle>
            <a:lvl1pPr algn="l">
              <a:defRPr/>
            </a:lvl1pPr>
          </a:lstStyle>
          <a:p>
            <a:pPr>
              <a:defRPr/>
            </a:pPr>
            <a:fld id="{20A85829-7B02-0F41-93DA-41792B6B4937}" type="slidenum">
              <a:rPr lang="en-US" altLang="en-US"/>
              <a:pPr>
                <a:defRPr/>
              </a:pPr>
              <a:t>‹#›</a:t>
            </a:fld>
            <a:endParaRPr lang="en-US" altLang="en-US"/>
          </a:p>
        </p:txBody>
      </p:sp>
    </p:spTree>
    <p:extLst>
      <p:ext uri="{BB962C8B-B14F-4D97-AF65-F5344CB8AC3E}">
        <p14:creationId xmlns:p14="http://schemas.microsoft.com/office/powerpoint/2010/main" val="72132739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04800" y="152400"/>
            <a:ext cx="11277600" cy="609600"/>
          </a:xfrm>
        </p:spPr>
        <p:txBody>
          <a:bodyPr/>
          <a:lstStyle/>
          <a:p>
            <a:r>
              <a:rPr lang="en-US"/>
              <a:t>Click to edit Master title style</a:t>
            </a:r>
          </a:p>
        </p:txBody>
      </p:sp>
      <p:sp>
        <p:nvSpPr>
          <p:cNvPr id="3" name="Text Placeholder 2"/>
          <p:cNvSpPr>
            <a:spLocks noGrp="1"/>
          </p:cNvSpPr>
          <p:nvPr>
            <p:ph type="body" sz="half" idx="1"/>
          </p:nvPr>
        </p:nvSpPr>
        <p:spPr>
          <a:xfrm>
            <a:off x="3048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045200" y="838200"/>
            <a:ext cx="55372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ftr" sz="quarter" idx="10"/>
          </p:nvPr>
        </p:nvSpPr>
        <p:spPr>
          <a:ln/>
        </p:spPr>
        <p:txBody>
          <a:bodyPr/>
          <a:lstStyle>
            <a:lvl1pPr>
              <a:defRPr/>
            </a:lvl1pPr>
          </a:lstStyle>
          <a:p>
            <a:r>
              <a:rPr lang="en-US"/>
              <a:t>Human Capital</a:t>
            </a:r>
          </a:p>
        </p:txBody>
      </p:sp>
      <p:sp>
        <p:nvSpPr>
          <p:cNvPr id="6" name="Rectangle 5"/>
          <p:cNvSpPr>
            <a:spLocks noGrp="1" noChangeArrowheads="1"/>
          </p:cNvSpPr>
          <p:nvPr>
            <p:ph type="sldNum" sz="quarter" idx="11"/>
          </p:nvPr>
        </p:nvSpPr>
        <p:spPr>
          <a:ln/>
        </p:spPr>
        <p:txBody>
          <a:bodyPr/>
          <a:lstStyle>
            <a:lvl1pPr>
              <a:defRPr/>
            </a:lvl1pPr>
          </a:lstStyle>
          <a:p>
            <a:fld id="{F507D8FA-3A4D-4F06-95F9-AF158D855021}" type="slidenum">
              <a:rPr lang="en-US"/>
              <a:pPr/>
              <a:t>‹#›</a:t>
            </a:fld>
            <a:endParaRPr lang="en-US"/>
          </a:p>
        </p:txBody>
      </p:sp>
    </p:spTree>
    <p:extLst>
      <p:ext uri="{BB962C8B-B14F-4D97-AF65-F5344CB8AC3E}">
        <p14:creationId xmlns:p14="http://schemas.microsoft.com/office/powerpoint/2010/main" val="26738712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a:prstGeom prst="rect">
            <a:avLst/>
          </a:prstGeo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a:xfrm>
            <a:off x="838200" y="6356352"/>
            <a:ext cx="2743200" cy="365125"/>
          </a:xfrm>
          <a:prstGeom prst="rect">
            <a:avLst/>
          </a:prstGeom>
        </p:spPr>
        <p:txBody>
          <a:bodyPr/>
          <a:lstStyle/>
          <a:p>
            <a:endParaRPr lang="en-US"/>
          </a:p>
        </p:txBody>
      </p:sp>
      <p:sp>
        <p:nvSpPr>
          <p:cNvPr id="5" name="Footer Placeholder 4"/>
          <p:cNvSpPr>
            <a:spLocks noGrp="1"/>
          </p:cNvSpPr>
          <p:nvPr>
            <p:ph type="ftr" sz="quarter" idx="11"/>
          </p:nvPr>
        </p:nvSpPr>
        <p:spPr/>
        <p:txBody>
          <a:bodyPr/>
          <a:lstStyle/>
          <a:p>
            <a:r>
              <a:rPr lang="en-US"/>
              <a:t>Human Capital</a:t>
            </a:r>
          </a:p>
        </p:txBody>
      </p:sp>
      <p:sp>
        <p:nvSpPr>
          <p:cNvPr id="6" name="Slide Number Placeholder 5"/>
          <p:cNvSpPr>
            <a:spLocks noGrp="1"/>
          </p:cNvSpPr>
          <p:nvPr>
            <p:ph type="sldNum" sz="quarter" idx="12"/>
          </p:nvPr>
        </p:nvSpPr>
        <p:spPr/>
        <p:txBody>
          <a:bodyPr/>
          <a:lstStyle/>
          <a:p>
            <a:fld id="{96D85B43-D788-46F7-A773-91C165729B06}" type="slidenum">
              <a:rPr lang="en-US" smtClean="0"/>
              <a:t>‹#›</a:t>
            </a:fld>
            <a:endParaRPr lang="en-US"/>
          </a:p>
        </p:txBody>
      </p:sp>
    </p:spTree>
    <p:extLst>
      <p:ext uri="{BB962C8B-B14F-4D97-AF65-F5344CB8AC3E}">
        <p14:creationId xmlns:p14="http://schemas.microsoft.com/office/powerpoint/2010/main" val="2074335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a:extLst>
              <a:ext uri="{FF2B5EF4-FFF2-40B4-BE49-F238E27FC236}">
                <a16:creationId xmlns:a16="http://schemas.microsoft.com/office/drawing/2014/main" id="{20FDBE43-6368-D340-BAF8-74F94E9581AE}"/>
              </a:ext>
            </a:extLst>
          </p:cNvPr>
          <p:cNvSpPr>
            <a:spLocks noGrp="1"/>
          </p:cNvSpPr>
          <p:nvPr>
            <p:ph type="sldNum" sz="quarter" idx="10"/>
          </p:nvPr>
        </p:nvSpPr>
        <p:spPr/>
        <p:txBody>
          <a:bodyPr/>
          <a:lstStyle>
            <a:lvl1pPr algn="l">
              <a:defRPr/>
            </a:lvl1pPr>
          </a:lstStyle>
          <a:p>
            <a:pPr>
              <a:defRPr/>
            </a:pPr>
            <a:fld id="{2FA1A9D3-0EF0-EE47-996A-83C0C42DB0DF}" type="slidenum">
              <a:rPr lang="en-US" altLang="en-US"/>
              <a:pPr>
                <a:defRPr/>
              </a:pPr>
              <a:t>‹#›</a:t>
            </a:fld>
            <a:endParaRPr lang="en-US" altLang="en-US"/>
          </a:p>
        </p:txBody>
      </p:sp>
      <p:sp>
        <p:nvSpPr>
          <p:cNvPr id="4" name="Footer Placeholder 12">
            <a:extLst>
              <a:ext uri="{FF2B5EF4-FFF2-40B4-BE49-F238E27FC236}">
                <a16:creationId xmlns:a16="http://schemas.microsoft.com/office/drawing/2014/main" id="{B10AE3CD-00D6-2F49-A382-168C08DE0216}"/>
              </a:ext>
            </a:extLst>
          </p:cNvPr>
          <p:cNvSpPr>
            <a:spLocks noGrp="1"/>
          </p:cNvSpPr>
          <p:nvPr>
            <p:ph type="ftr" sz="quarter" idx="11"/>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6824981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8D4C571E-9B85-0743-A10B-C02DAAFC1694}"/>
              </a:ext>
            </a:extLst>
          </p:cNvPr>
          <p:cNvSpPr/>
          <p:nvPr userDrawn="1"/>
        </p:nvSpPr>
        <p:spPr>
          <a:xfrm>
            <a:off x="512233" y="406401"/>
            <a:ext cx="11277600" cy="92075"/>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p>
        </p:txBody>
      </p:sp>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Rectangle 2"/>
          <p:cNvSpPr>
            <a:spLocks noGrp="1" noChangeArrowheads="1"/>
          </p:cNvSpPr>
          <p:nvPr>
            <p:ph type="title"/>
          </p:nvPr>
        </p:nvSpPr>
        <p:spPr bwMode="gray">
          <a:xfrm>
            <a:off x="512064" y="3"/>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10" name="Slide Number Placeholder 9">
            <a:extLst>
              <a:ext uri="{FF2B5EF4-FFF2-40B4-BE49-F238E27FC236}">
                <a16:creationId xmlns:a16="http://schemas.microsoft.com/office/drawing/2014/main" id="{90078C46-DEDD-6143-8EDC-5358ACA73D4B}"/>
              </a:ext>
            </a:extLst>
          </p:cNvPr>
          <p:cNvSpPr>
            <a:spLocks noGrp="1"/>
          </p:cNvSpPr>
          <p:nvPr>
            <p:ph type="sldNum" sz="quarter" idx="22"/>
          </p:nvPr>
        </p:nvSpPr>
        <p:spPr/>
        <p:txBody>
          <a:bodyPr/>
          <a:lstStyle>
            <a:lvl1pPr algn="l">
              <a:defRPr/>
            </a:lvl1pPr>
          </a:lstStyle>
          <a:p>
            <a:pPr>
              <a:defRPr/>
            </a:pPr>
            <a:fld id="{DB041CF3-6AE7-4D4F-9500-39AA37C0034C}"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26D17645-D126-D445-8791-447DD4BA92AA}"/>
              </a:ext>
            </a:extLst>
          </p:cNvPr>
          <p:cNvSpPr>
            <a:spLocks noGrp="1"/>
          </p:cNvSpPr>
          <p:nvPr>
            <p:ph type="ftr" sz="quarter" idx="2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37901424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4"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a:extLst>
              <a:ext uri="{FF2B5EF4-FFF2-40B4-BE49-F238E27FC236}">
                <a16:creationId xmlns:a16="http://schemas.microsoft.com/office/drawing/2014/main" id="{36251B5E-27FB-8342-ACEB-833D59209246}"/>
              </a:ext>
            </a:extLst>
          </p:cNvPr>
          <p:cNvSpPr>
            <a:spLocks noGrp="1"/>
          </p:cNvSpPr>
          <p:nvPr>
            <p:ph type="sldNum" sz="quarter" idx="22"/>
          </p:nvPr>
        </p:nvSpPr>
        <p:spPr/>
        <p:txBody>
          <a:bodyPr/>
          <a:lstStyle>
            <a:lvl1pPr algn="l">
              <a:defRPr/>
            </a:lvl1pPr>
          </a:lstStyle>
          <a:p>
            <a:pPr>
              <a:defRPr/>
            </a:pPr>
            <a:fld id="{54FF2C14-282E-E74A-B7C9-720C67E35E76}" type="slidenum">
              <a:rPr lang="en-US" altLang="en-US"/>
              <a:pPr>
                <a:defRPr/>
              </a:pPr>
              <a:t>‹#›</a:t>
            </a:fld>
            <a:endParaRPr lang="en-US" altLang="en-US"/>
          </a:p>
        </p:txBody>
      </p:sp>
      <p:sp>
        <p:nvSpPr>
          <p:cNvPr id="13" name="Footer Placeholder 12">
            <a:extLst>
              <a:ext uri="{FF2B5EF4-FFF2-40B4-BE49-F238E27FC236}">
                <a16:creationId xmlns:a16="http://schemas.microsoft.com/office/drawing/2014/main" id="{466E3049-0B35-354E-95D8-7ABA6CE46BB4}"/>
              </a:ext>
            </a:extLst>
          </p:cNvPr>
          <p:cNvSpPr>
            <a:spLocks noGrp="1"/>
          </p:cNvSpPr>
          <p:nvPr>
            <p:ph type="ftr" sz="quarter" idx="2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6143845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a:extLst>
              <a:ext uri="{FF2B5EF4-FFF2-40B4-BE49-F238E27FC236}">
                <a16:creationId xmlns:a16="http://schemas.microsoft.com/office/drawing/2014/main" id="{831A18DE-AB1B-0D43-8522-E0A79B146DE1}"/>
              </a:ext>
            </a:extLst>
          </p:cNvPr>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a:defRPr/>
            </a:pPr>
            <a:endParaRPr lang="en-US" sz="135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5"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a:extLst>
              <a:ext uri="{FF2B5EF4-FFF2-40B4-BE49-F238E27FC236}">
                <a16:creationId xmlns:a16="http://schemas.microsoft.com/office/drawing/2014/main" id="{61BA002E-A7CC-7C46-8BBA-4B5C18732335}"/>
              </a:ext>
            </a:extLst>
          </p:cNvPr>
          <p:cNvSpPr>
            <a:spLocks noGrp="1"/>
          </p:cNvSpPr>
          <p:nvPr>
            <p:ph type="sldNum" sz="quarter" idx="22"/>
          </p:nvPr>
        </p:nvSpPr>
        <p:spPr/>
        <p:txBody>
          <a:bodyPr/>
          <a:lstStyle>
            <a:lvl1pPr algn="l">
              <a:defRPr/>
            </a:lvl1pPr>
          </a:lstStyle>
          <a:p>
            <a:pPr>
              <a:defRPr/>
            </a:pPr>
            <a:fld id="{F7774EA3-C7A4-5D42-B465-5BE92637672B}" type="slidenum">
              <a:rPr lang="en-US" altLang="en-US"/>
              <a:pPr>
                <a:defRPr/>
              </a:pPr>
              <a:t>‹#›</a:t>
            </a:fld>
            <a:endParaRPr lang="en-US" altLang="en-US"/>
          </a:p>
        </p:txBody>
      </p:sp>
      <p:sp>
        <p:nvSpPr>
          <p:cNvPr id="14" name="Footer Placeholder 9">
            <a:extLst>
              <a:ext uri="{FF2B5EF4-FFF2-40B4-BE49-F238E27FC236}">
                <a16:creationId xmlns:a16="http://schemas.microsoft.com/office/drawing/2014/main" id="{6364E92B-4AA7-8D4B-8146-686FEE2D15EE}"/>
              </a:ext>
            </a:extLst>
          </p:cNvPr>
          <p:cNvSpPr>
            <a:spLocks noGrp="1"/>
          </p:cNvSpPr>
          <p:nvPr>
            <p:ph type="ftr" sz="quarter" idx="23"/>
          </p:nvPr>
        </p:nvSpPr>
        <p:spPr/>
        <p:txBody>
          <a:bodyPr/>
          <a:lstStyle>
            <a:lvl1pPr>
              <a:defRPr/>
            </a:lvl1pPr>
          </a:lstStyle>
          <a:p>
            <a:pPr>
              <a:defRPr/>
            </a:pPr>
            <a:r>
              <a:rPr lang="en-US"/>
              <a:t>Human Capital</a:t>
            </a:r>
          </a:p>
        </p:txBody>
      </p:sp>
    </p:spTree>
    <p:extLst>
      <p:ext uri="{BB962C8B-B14F-4D97-AF65-F5344CB8AC3E}">
        <p14:creationId xmlns:p14="http://schemas.microsoft.com/office/powerpoint/2010/main" val="236591551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8" name="Line 88">
            <a:extLst>
              <a:ext uri="{FF2B5EF4-FFF2-40B4-BE49-F238E27FC236}">
                <a16:creationId xmlns:a16="http://schemas.microsoft.com/office/drawing/2014/main" id="{BD5F6FDD-DD89-0A42-B8D9-68B2DF4548AA}"/>
              </a:ext>
            </a:extLst>
          </p:cNvPr>
          <p:cNvSpPr>
            <a:spLocks noChangeShapeType="1"/>
          </p:cNvSpPr>
          <p:nvPr/>
        </p:nvSpPr>
        <p:spPr bwMode="gray">
          <a:xfrm>
            <a:off x="0" y="6423025"/>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pPr>
              <a:defRPr/>
            </a:pPr>
            <a:endParaRPr lang="en-US" sz="1350"/>
          </a:p>
        </p:txBody>
      </p:sp>
      <p:sp>
        <p:nvSpPr>
          <p:cNvPr id="10" name="Slide Number Placeholder 9">
            <a:extLst>
              <a:ext uri="{FF2B5EF4-FFF2-40B4-BE49-F238E27FC236}">
                <a16:creationId xmlns:a16="http://schemas.microsoft.com/office/drawing/2014/main" id="{22BED04A-BAAD-2848-9574-A899427890E8}"/>
              </a:ext>
            </a:extLst>
          </p:cNvPr>
          <p:cNvSpPr>
            <a:spLocks noGrp="1"/>
          </p:cNvSpPr>
          <p:nvPr>
            <p:ph type="sldNum" sz="quarter" idx="4"/>
          </p:nvPr>
        </p:nvSpPr>
        <p:spPr>
          <a:xfrm>
            <a:off x="11480800" y="6437314"/>
            <a:ext cx="609600" cy="365125"/>
          </a:xfrm>
          <a:prstGeom prst="rect">
            <a:avLst/>
          </a:prstGeom>
        </p:spPr>
        <p:txBody>
          <a:bodyPr vert="horz" wrap="square" lIns="91440" tIns="45720" rIns="91440" bIns="45720" numCol="1" anchor="ctr" anchorCtr="0" compatLnSpc="1">
            <a:prstTxWarp prst="textNoShape">
              <a:avLst/>
            </a:prstTxWarp>
          </a:bodyPr>
          <a:lstStyle>
            <a:lvl1pPr algn="r">
              <a:defRPr sz="600" b="0">
                <a:solidFill>
                  <a:schemeClr val="tx1">
                    <a:lumMod val="50000"/>
                    <a:lumOff val="50000"/>
                  </a:schemeClr>
                </a:solidFill>
                <a:latin typeface="+mn-lt"/>
              </a:defRPr>
            </a:lvl1pPr>
          </a:lstStyle>
          <a:p>
            <a:pPr>
              <a:defRPr/>
            </a:pPr>
            <a:fld id="{F1B63961-A176-3F4D-8365-029CC154962F}" type="slidenum">
              <a:rPr lang="en-US" altLang="en-US"/>
              <a:pPr>
                <a:defRPr/>
              </a:pPr>
              <a:t>‹#›</a:t>
            </a:fld>
            <a:endParaRPr lang="en-US" altLang="en-US" dirty="0"/>
          </a:p>
        </p:txBody>
      </p:sp>
      <p:sp>
        <p:nvSpPr>
          <p:cNvPr id="13" name="Footer Placeholder 12">
            <a:extLst>
              <a:ext uri="{FF2B5EF4-FFF2-40B4-BE49-F238E27FC236}">
                <a16:creationId xmlns:a16="http://schemas.microsoft.com/office/drawing/2014/main" id="{DDE277C3-6881-FD40-9F80-591B717301AD}"/>
              </a:ext>
            </a:extLst>
          </p:cNvPr>
          <p:cNvSpPr>
            <a:spLocks noGrp="1"/>
          </p:cNvSpPr>
          <p:nvPr>
            <p:ph type="ftr" sz="quarter" idx="3"/>
          </p:nvPr>
        </p:nvSpPr>
        <p:spPr>
          <a:xfrm>
            <a:off x="4165600" y="6442076"/>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1000" b="1">
                <a:solidFill>
                  <a:srgbClr val="898989"/>
                </a:solidFill>
                <a:latin typeface="+mn-lt"/>
                <a:ea typeface="+mn-ea"/>
              </a:defRPr>
            </a:lvl1pPr>
          </a:lstStyle>
          <a:p>
            <a:pPr>
              <a:defRPr/>
            </a:pPr>
            <a:r>
              <a:rPr lang="en-US" dirty="0"/>
              <a:t>Human Capital</a:t>
            </a:r>
          </a:p>
        </p:txBody>
      </p:sp>
      <p:sp>
        <p:nvSpPr>
          <p:cNvPr id="9" name="Footer Placeholder 3">
            <a:extLst>
              <a:ext uri="{FF2B5EF4-FFF2-40B4-BE49-F238E27FC236}">
                <a16:creationId xmlns:a16="http://schemas.microsoft.com/office/drawing/2014/main" id="{334AE25E-6AD0-E44B-A71F-5684FB10D98D}"/>
              </a:ext>
            </a:extLst>
          </p:cNvPr>
          <p:cNvSpPr txBox="1">
            <a:spLocks/>
          </p:cNvSpPr>
          <p:nvPr userDrawn="1"/>
        </p:nvSpPr>
        <p:spPr>
          <a:xfrm>
            <a:off x="97367" y="6423026"/>
            <a:ext cx="3149600" cy="365125"/>
          </a:xfrm>
          <a:prstGeom prst="rect">
            <a:avLst/>
          </a:prstGeom>
        </p:spPr>
        <p:txBody>
          <a:bodyPr lIns="68580" tIns="34290" rIns="68580" bIns="34290" anchor="ct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FIT_HumanCapital_2025S</a:t>
            </a:r>
          </a:p>
        </p:txBody>
      </p:sp>
    </p:spTree>
    <p:extLst>
      <p:ext uri="{BB962C8B-B14F-4D97-AF65-F5344CB8AC3E}">
        <p14:creationId xmlns:p14="http://schemas.microsoft.com/office/powerpoint/2010/main" val="35347345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 id="2147483714" r:id="rId54"/>
    <p:sldLayoutId id="2147483715" r:id="rId55"/>
    <p:sldLayoutId id="2147483716" r:id="rId56"/>
    <p:sldLayoutId id="2147483717" r:id="rId57"/>
    <p:sldLayoutId id="2147483718" r:id="rId58"/>
    <p:sldLayoutId id="2147483719" r:id="rId59"/>
  </p:sldLayoutIdLst>
  <p:hf hdr="0" dt="0"/>
  <p:txStyles>
    <p:titleStyle>
      <a:lvl1pPr algn="ctr" rtl="0" eaLnBrk="0" fontAlgn="base" hangingPunct="0">
        <a:spcBef>
          <a:spcPct val="0"/>
        </a:spcBef>
        <a:spcAft>
          <a:spcPct val="0"/>
        </a:spcAft>
        <a:defRPr sz="3300" kern="1200">
          <a:solidFill>
            <a:schemeClr val="tx1"/>
          </a:solidFill>
          <a:latin typeface="+mj-lt"/>
          <a:ea typeface="+mj-ea"/>
          <a:cs typeface="+mj-cs"/>
        </a:defRPr>
      </a:lvl1pPr>
      <a:lvl2pPr algn="ctr" rtl="0" eaLnBrk="0" fontAlgn="base" hangingPunct="0">
        <a:spcBef>
          <a:spcPct val="0"/>
        </a:spcBef>
        <a:spcAft>
          <a:spcPct val="0"/>
        </a:spcAft>
        <a:defRPr sz="3300">
          <a:solidFill>
            <a:schemeClr val="tx1"/>
          </a:solidFill>
          <a:latin typeface="Calibri" panose="020F0502020204030204" pitchFamily="34" charset="0"/>
        </a:defRPr>
      </a:lvl2pPr>
      <a:lvl3pPr algn="ctr" rtl="0" eaLnBrk="0" fontAlgn="base" hangingPunct="0">
        <a:spcBef>
          <a:spcPct val="0"/>
        </a:spcBef>
        <a:spcAft>
          <a:spcPct val="0"/>
        </a:spcAft>
        <a:defRPr sz="3300">
          <a:solidFill>
            <a:schemeClr val="tx1"/>
          </a:solidFill>
          <a:latin typeface="Calibri" panose="020F0502020204030204" pitchFamily="34" charset="0"/>
        </a:defRPr>
      </a:lvl3pPr>
      <a:lvl4pPr algn="ctr" rtl="0" eaLnBrk="0" fontAlgn="base" hangingPunct="0">
        <a:spcBef>
          <a:spcPct val="0"/>
        </a:spcBef>
        <a:spcAft>
          <a:spcPct val="0"/>
        </a:spcAft>
        <a:defRPr sz="3300">
          <a:solidFill>
            <a:schemeClr val="tx1"/>
          </a:solidFill>
          <a:latin typeface="Calibri" panose="020F0502020204030204" pitchFamily="34" charset="0"/>
        </a:defRPr>
      </a:lvl4pPr>
      <a:lvl5pPr algn="ctr" rtl="0" eaLnBrk="0" fontAlgn="base" hangingPunct="0">
        <a:spcBef>
          <a:spcPct val="0"/>
        </a:spcBef>
        <a:spcAft>
          <a:spcPct val="0"/>
        </a:spcAft>
        <a:defRPr sz="3300">
          <a:solidFill>
            <a:schemeClr val="tx1"/>
          </a:solidFill>
          <a:latin typeface="Calibri" panose="020F0502020204030204" pitchFamily="34"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1pPr>
      <a:lvl2pPr marL="557213" indent="-214313" algn="l" rtl="0" eaLnBrk="0" fontAlgn="base" hangingPunct="0">
        <a:spcBef>
          <a:spcPct val="20000"/>
        </a:spcBef>
        <a:spcAft>
          <a:spcPct val="0"/>
        </a:spcAft>
        <a:buFont typeface="Arial" panose="020B0604020202020204" pitchFamily="34" charset="0"/>
        <a:buChar char="–"/>
        <a:defRPr sz="2100" kern="1200">
          <a:solidFill>
            <a:schemeClr val="tx1"/>
          </a:solidFill>
          <a:latin typeface="+mn-lt"/>
          <a:ea typeface="+mn-ea"/>
          <a:cs typeface="+mn-cs"/>
        </a:defRPr>
      </a:lvl2pPr>
      <a:lvl3pPr marL="857250" indent="-171450" algn="l" rtl="0" eaLnBrk="0" fontAlgn="base" hangingPunct="0">
        <a:spcBef>
          <a:spcPct val="20000"/>
        </a:spcBef>
        <a:spcAft>
          <a:spcPct val="0"/>
        </a:spcAft>
        <a:buFont typeface="Arial" panose="020B0604020202020204" pitchFamily="34" charset="0"/>
        <a:buChar char="•"/>
        <a:defRPr kern="1200">
          <a:solidFill>
            <a:schemeClr val="tx1"/>
          </a:solidFill>
          <a:latin typeface="+mn-lt"/>
          <a:ea typeface="+mn-ea"/>
          <a:cs typeface="+mn-cs"/>
        </a:defRPr>
      </a:lvl3pPr>
      <a:lvl4pPr marL="12001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4pPr>
      <a:lvl5pPr marL="1543050" indent="-171450" algn="l" rtl="0" eaLnBrk="0" fontAlgn="base" hangingPunct="0">
        <a:spcBef>
          <a:spcPct val="20000"/>
        </a:spcBef>
        <a:spcAft>
          <a:spcPct val="0"/>
        </a:spcAft>
        <a:buFont typeface="Arial" panose="020B0604020202020204" pitchFamily="34"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64441A-BE6A-C116-933E-7A1EEC37F578}"/>
              </a:ext>
            </a:extLst>
          </p:cNvPr>
          <p:cNvSpPr>
            <a:spLocks noGrp="1"/>
          </p:cNvSpPr>
          <p:nvPr>
            <p:ph type="ctrTitle"/>
          </p:nvPr>
        </p:nvSpPr>
        <p:spPr>
          <a:xfrm>
            <a:off x="783771" y="1122363"/>
            <a:ext cx="10559143" cy="2387600"/>
          </a:xfrm>
        </p:spPr>
        <p:txBody>
          <a:bodyPr/>
          <a:lstStyle/>
          <a:p>
            <a:r>
              <a:rPr lang="en-US" sz="4800" dirty="0"/>
              <a:t>Federal Income Taxation</a:t>
            </a:r>
            <a:br>
              <a:rPr lang="en-US" sz="4800" dirty="0"/>
            </a:br>
            <a:r>
              <a:rPr lang="en-US" sz="4800" i="1" dirty="0"/>
              <a:t>Human Capital</a:t>
            </a:r>
            <a:endParaRPr lang="en-US" sz="4800" dirty="0"/>
          </a:p>
        </p:txBody>
      </p:sp>
      <p:sp>
        <p:nvSpPr>
          <p:cNvPr id="3" name="Subtitle 2">
            <a:extLst>
              <a:ext uri="{FF2B5EF4-FFF2-40B4-BE49-F238E27FC236}">
                <a16:creationId xmlns:a16="http://schemas.microsoft.com/office/drawing/2014/main" id="{27728FE2-39D0-E4B6-16F7-700B3BBA1EE7}"/>
              </a:ext>
            </a:extLst>
          </p:cNvPr>
          <p:cNvSpPr>
            <a:spLocks noGrp="1"/>
          </p:cNvSpPr>
          <p:nvPr>
            <p:ph type="subTitle" idx="1"/>
          </p:nvPr>
        </p:nvSpPr>
        <p:spPr/>
        <p:txBody>
          <a:bodyPr/>
          <a:lstStyle/>
          <a:p>
            <a:r>
              <a:rPr lang="en-US" sz="2800" b="1" dirty="0"/>
              <a:t>Prof. Colon</a:t>
            </a:r>
          </a:p>
          <a:p>
            <a:r>
              <a:rPr lang="en-US" sz="2800" b="1" dirty="0"/>
              <a:t>Spring 2025</a:t>
            </a:r>
          </a:p>
          <a:p>
            <a:endParaRPr lang="en-US" dirty="0"/>
          </a:p>
        </p:txBody>
      </p:sp>
      <p:sp>
        <p:nvSpPr>
          <p:cNvPr id="4" name="Footer Placeholder 3">
            <a:extLst>
              <a:ext uri="{FF2B5EF4-FFF2-40B4-BE49-F238E27FC236}">
                <a16:creationId xmlns:a16="http://schemas.microsoft.com/office/drawing/2014/main" id="{B13B88B0-F4E4-79C2-2B66-5408429EE0A1}"/>
              </a:ext>
            </a:extLst>
          </p:cNvPr>
          <p:cNvSpPr>
            <a:spLocks noGrp="1"/>
          </p:cNvSpPr>
          <p:nvPr>
            <p:ph type="ftr" sz="quarter" idx="11"/>
          </p:nvPr>
        </p:nvSpPr>
        <p:spPr/>
        <p:txBody>
          <a:bodyPr/>
          <a:lstStyle/>
          <a:p>
            <a:r>
              <a:rPr lang="en-US"/>
              <a:t>Human Capital</a:t>
            </a:r>
            <a:endParaRPr lang="en-US" dirty="0"/>
          </a:p>
        </p:txBody>
      </p:sp>
      <p:sp>
        <p:nvSpPr>
          <p:cNvPr id="5" name="Slide Number Placeholder 4">
            <a:extLst>
              <a:ext uri="{FF2B5EF4-FFF2-40B4-BE49-F238E27FC236}">
                <a16:creationId xmlns:a16="http://schemas.microsoft.com/office/drawing/2014/main" id="{D9A84B54-0607-436D-A22D-B3446644D903}"/>
              </a:ext>
            </a:extLst>
          </p:cNvPr>
          <p:cNvSpPr>
            <a:spLocks noGrp="1"/>
          </p:cNvSpPr>
          <p:nvPr>
            <p:ph type="sldNum" sz="quarter" idx="12"/>
          </p:nvPr>
        </p:nvSpPr>
        <p:spPr/>
        <p:txBody>
          <a:bodyPr/>
          <a:lstStyle/>
          <a:p>
            <a:fld id="{96D85B43-D788-46F7-A773-91C165729B06}" type="slidenum">
              <a:rPr lang="en-US" smtClean="0"/>
              <a:t>1</a:t>
            </a:fld>
            <a:endParaRPr lang="en-US"/>
          </a:p>
        </p:txBody>
      </p:sp>
    </p:spTree>
    <p:extLst>
      <p:ext uri="{BB962C8B-B14F-4D97-AF65-F5344CB8AC3E}">
        <p14:creationId xmlns:p14="http://schemas.microsoft.com/office/powerpoint/2010/main" val="1593294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65D4376-0956-BC4D-A33B-682E53007F5B}"/>
              </a:ext>
            </a:extLst>
          </p:cNvPr>
          <p:cNvSpPr>
            <a:spLocks noGrp="1"/>
          </p:cNvSpPr>
          <p:nvPr>
            <p:ph idx="1"/>
          </p:nvPr>
        </p:nvSpPr>
        <p:spPr/>
        <p:txBody>
          <a:bodyPr/>
          <a:lstStyle/>
          <a:p>
            <a:r>
              <a:rPr lang="en-US" sz="2800" dirty="0"/>
              <a:t>You are consulting with your client, C, who is an </a:t>
            </a:r>
            <a:r>
              <a:rPr lang="en-US" sz="2800" b="1" dirty="0"/>
              <a:t>employee</a:t>
            </a:r>
            <a:r>
              <a:rPr lang="en-US" sz="2800" dirty="0"/>
              <a:t> of </a:t>
            </a:r>
            <a:r>
              <a:rPr lang="en-US" sz="2800" dirty="0" err="1"/>
              <a:t>BigLaw</a:t>
            </a:r>
            <a:r>
              <a:rPr lang="en-US" sz="2800" dirty="0"/>
              <a:t>.  C has personally paid for some continuing education courses.</a:t>
            </a:r>
          </a:p>
          <a:p>
            <a:pPr lvl="1"/>
            <a:r>
              <a:rPr lang="en-US" sz="2400" dirty="0"/>
              <a:t>Are those costs deductible under §162?</a:t>
            </a:r>
          </a:p>
          <a:p>
            <a:pPr lvl="1"/>
            <a:r>
              <a:rPr lang="en-US" sz="2400" dirty="0"/>
              <a:t>Assuming that they are deductible under §162, are these above-the-line or below the line deductions?  </a:t>
            </a:r>
            <a:r>
              <a:rPr lang="en-US" sz="2400" i="1" dirty="0"/>
              <a:t>See </a:t>
            </a:r>
            <a:r>
              <a:rPr lang="en-US" sz="2400" dirty="0"/>
              <a:t>§62(a)(1)?</a:t>
            </a:r>
          </a:p>
          <a:p>
            <a:pPr lvl="1"/>
            <a:r>
              <a:rPr lang="en-US" sz="2400" dirty="0"/>
              <a:t>Are these deductions limited for 2025? </a:t>
            </a:r>
            <a:r>
              <a:rPr lang="en-US" sz="2400" i="1" dirty="0"/>
              <a:t>See</a:t>
            </a:r>
            <a:r>
              <a:rPr lang="en-US" sz="2400" dirty="0"/>
              <a:t> §67(b) and (g).</a:t>
            </a:r>
          </a:p>
          <a:p>
            <a:pPr lvl="1"/>
            <a:r>
              <a:rPr lang="en-US" sz="2400" dirty="0"/>
              <a:t>What if the employer reimburses C? </a:t>
            </a:r>
            <a:r>
              <a:rPr lang="en-US" sz="2400" i="1" dirty="0"/>
              <a:t>See </a:t>
            </a:r>
            <a:r>
              <a:rPr lang="en-US" sz="2400" dirty="0"/>
              <a:t>§62(a)(2)(A).</a:t>
            </a:r>
          </a:p>
          <a:p>
            <a:pPr marL="171450" lvl="1" indent="0">
              <a:buNone/>
            </a:pPr>
            <a:br>
              <a:rPr lang="en-US" sz="2400" dirty="0"/>
            </a:br>
            <a:endParaRPr lang="en-US" sz="2400" dirty="0"/>
          </a:p>
          <a:p>
            <a:r>
              <a:rPr lang="en-US" sz="2800" b="1" dirty="0"/>
              <a:t>WCF</a:t>
            </a:r>
            <a:r>
              <a:rPr lang="en-US" sz="2800" dirty="0"/>
              <a:t>: property or services </a:t>
            </a:r>
            <a:r>
              <a:rPr lang="en-US" sz="2800" b="1" dirty="0"/>
              <a:t>provided to employee </a:t>
            </a:r>
            <a:r>
              <a:rPr lang="en-US" sz="2800" dirty="0"/>
              <a:t>to the extent that if employee paid for property or services, the payment would be allowed as a deduction under §162. §132(d).</a:t>
            </a:r>
          </a:p>
          <a:p>
            <a:endParaRPr lang="en-US" dirty="0"/>
          </a:p>
        </p:txBody>
      </p:sp>
      <p:sp>
        <p:nvSpPr>
          <p:cNvPr id="3" name="Title 2">
            <a:extLst>
              <a:ext uri="{FF2B5EF4-FFF2-40B4-BE49-F238E27FC236}">
                <a16:creationId xmlns:a16="http://schemas.microsoft.com/office/drawing/2014/main" id="{6D2F2455-E0E8-9207-BB50-3F3DC21380F0}"/>
              </a:ext>
            </a:extLst>
          </p:cNvPr>
          <p:cNvSpPr>
            <a:spLocks noGrp="1"/>
          </p:cNvSpPr>
          <p:nvPr>
            <p:ph type="title"/>
          </p:nvPr>
        </p:nvSpPr>
        <p:spPr/>
        <p:txBody>
          <a:bodyPr/>
          <a:lstStyle/>
          <a:p>
            <a:r>
              <a:rPr lang="en-US" dirty="0"/>
              <a:t>Employee Business Education Deductions; Working Condition Fringes under </a:t>
            </a:r>
            <a:r>
              <a:rPr lang="en-US" sz="2000" dirty="0"/>
              <a:t>§132(d)</a:t>
            </a:r>
            <a:endParaRPr lang="en-US" dirty="0"/>
          </a:p>
        </p:txBody>
      </p:sp>
      <p:sp>
        <p:nvSpPr>
          <p:cNvPr id="4" name="Slide Number Placeholder 3">
            <a:extLst>
              <a:ext uri="{FF2B5EF4-FFF2-40B4-BE49-F238E27FC236}">
                <a16:creationId xmlns:a16="http://schemas.microsoft.com/office/drawing/2014/main" id="{72FE9BE7-6790-E2C7-96F1-2DD43F3924B5}"/>
              </a:ext>
            </a:extLst>
          </p:cNvPr>
          <p:cNvSpPr>
            <a:spLocks noGrp="1"/>
          </p:cNvSpPr>
          <p:nvPr>
            <p:ph type="sldNum" sz="quarter" idx="10"/>
          </p:nvPr>
        </p:nvSpPr>
        <p:spPr/>
        <p:txBody>
          <a:bodyPr/>
          <a:lstStyle/>
          <a:p>
            <a:pPr>
              <a:defRPr/>
            </a:pPr>
            <a:fld id="{A889C299-EA3D-2B4E-A3DD-F5D85D19A74B}" type="slidenum">
              <a:rPr lang="en-US" altLang="en-US" smtClean="0"/>
              <a:pPr>
                <a:defRPr/>
              </a:pPr>
              <a:t>10</a:t>
            </a:fld>
            <a:endParaRPr lang="en-US" altLang="en-US" dirty="0"/>
          </a:p>
        </p:txBody>
      </p:sp>
      <p:sp>
        <p:nvSpPr>
          <p:cNvPr id="5" name="Footer Placeholder 4">
            <a:extLst>
              <a:ext uri="{FF2B5EF4-FFF2-40B4-BE49-F238E27FC236}">
                <a16:creationId xmlns:a16="http://schemas.microsoft.com/office/drawing/2014/main" id="{F38C4147-C494-7DE0-D477-6D4AD41A2A44}"/>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38337836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04DD7AC-914C-F3AA-6792-C3B78A6C6F14}"/>
              </a:ext>
            </a:extLst>
          </p:cNvPr>
          <p:cNvSpPr>
            <a:spLocks noGrp="1"/>
          </p:cNvSpPr>
          <p:nvPr>
            <p:ph idx="1"/>
          </p:nvPr>
        </p:nvSpPr>
        <p:spPr/>
        <p:txBody>
          <a:bodyPr/>
          <a:lstStyle/>
          <a:p>
            <a:r>
              <a:rPr lang="en-US" dirty="0"/>
              <a:t>Up to $2,500 of </a:t>
            </a:r>
            <a:r>
              <a:rPr lang="en-US" i="1" dirty="0"/>
              <a:t>qualified education loan </a:t>
            </a:r>
            <a:r>
              <a:rPr lang="en-US" dirty="0"/>
              <a:t>interest is deductible annually. </a:t>
            </a:r>
            <a:r>
              <a:rPr lang="en-US" sz="2400" dirty="0"/>
              <a:t>§221(a) and (b)(1).</a:t>
            </a:r>
          </a:p>
          <a:p>
            <a:r>
              <a:rPr lang="en-US" dirty="0"/>
              <a:t>The amount of deductible interest is phased out as the TP’s MAGI exceeds 85K (170K for MFJ), and it is entirely phased out once the excess of MAGI over 85K exceeds 15K (30K for MFJ). </a:t>
            </a:r>
            <a:r>
              <a:rPr lang="en-US" sz="2400" dirty="0"/>
              <a:t>§221(b)(2).</a:t>
            </a:r>
            <a:r>
              <a:rPr lang="en-US" dirty="0"/>
              <a:t>  </a:t>
            </a:r>
          </a:p>
          <a:p>
            <a:pPr lvl="1"/>
            <a:r>
              <a:rPr lang="en-US" dirty="0"/>
              <a:t>Example:  TP’s MAGI is 90K, and it thus exceeds 85K by 5K.  1/3 of the interest is disallowed:  5K/15K = 1/3. </a:t>
            </a:r>
          </a:p>
          <a:p>
            <a:pPr lvl="1"/>
            <a:r>
              <a:rPr lang="en-US" dirty="0"/>
              <a:t>Note, MAGI limits are adjusted annually for inflation. </a:t>
            </a:r>
            <a:r>
              <a:rPr lang="en-US" sz="2000" dirty="0"/>
              <a:t>§221(f)</a:t>
            </a:r>
            <a:endParaRPr lang="en-US" dirty="0"/>
          </a:p>
          <a:p>
            <a:r>
              <a:rPr lang="en-US" dirty="0"/>
              <a:t>No interest deduction if you are dependent of another taxpayer. </a:t>
            </a:r>
            <a:r>
              <a:rPr lang="en-US" sz="2400" dirty="0"/>
              <a:t>§221</a:t>
            </a:r>
            <a:r>
              <a:rPr lang="en-US" dirty="0"/>
              <a:t>  </a:t>
            </a:r>
          </a:p>
          <a:p>
            <a:r>
              <a:rPr lang="en-US" i="1" dirty="0"/>
              <a:t>Qualified Education Loan</a:t>
            </a:r>
            <a:r>
              <a:rPr lang="en-US" dirty="0"/>
              <a:t>: loans, including refinanced loans, incurred by TP, spouse, or dependent used solely to pay </a:t>
            </a:r>
            <a:r>
              <a:rPr lang="en-US" i="1" dirty="0"/>
              <a:t>qualified higher education expenses. </a:t>
            </a:r>
            <a:r>
              <a:rPr lang="en-US" sz="2400" dirty="0"/>
              <a:t>§221(d)(1).</a:t>
            </a:r>
          </a:p>
          <a:p>
            <a:pPr lvl="1"/>
            <a:r>
              <a:rPr lang="en-US" i="1" dirty="0"/>
              <a:t>QHEE: cost of attendance </a:t>
            </a:r>
            <a:r>
              <a:rPr lang="en-US" dirty="0"/>
              <a:t>at </a:t>
            </a:r>
            <a:r>
              <a:rPr lang="en-US" i="1" dirty="0"/>
              <a:t>eligible education institution </a:t>
            </a:r>
            <a:r>
              <a:rPr lang="en-US" dirty="0"/>
              <a:t>reduced by amounts excluded under </a:t>
            </a:r>
            <a:r>
              <a:rPr lang="en-US" sz="2000" dirty="0"/>
              <a:t>§§127, 529, 530, any scholarship, or payment described in §25A(g)(2). §221(d)(2).</a:t>
            </a:r>
            <a:endParaRPr lang="en-US" i="1" dirty="0"/>
          </a:p>
        </p:txBody>
      </p:sp>
      <p:sp>
        <p:nvSpPr>
          <p:cNvPr id="3" name="Title 2">
            <a:extLst>
              <a:ext uri="{FF2B5EF4-FFF2-40B4-BE49-F238E27FC236}">
                <a16:creationId xmlns:a16="http://schemas.microsoft.com/office/drawing/2014/main" id="{63DED196-3DD8-7A81-7B0D-B36233320BF6}"/>
              </a:ext>
            </a:extLst>
          </p:cNvPr>
          <p:cNvSpPr>
            <a:spLocks noGrp="1"/>
          </p:cNvSpPr>
          <p:nvPr>
            <p:ph type="title"/>
          </p:nvPr>
        </p:nvSpPr>
        <p:spPr/>
        <p:txBody>
          <a:bodyPr/>
          <a:lstStyle/>
          <a:p>
            <a:r>
              <a:rPr lang="en-US" dirty="0"/>
              <a:t>Section 221: Deduction of Student Loan Interest</a:t>
            </a:r>
          </a:p>
        </p:txBody>
      </p:sp>
      <p:sp>
        <p:nvSpPr>
          <p:cNvPr id="4" name="Slide Number Placeholder 3">
            <a:extLst>
              <a:ext uri="{FF2B5EF4-FFF2-40B4-BE49-F238E27FC236}">
                <a16:creationId xmlns:a16="http://schemas.microsoft.com/office/drawing/2014/main" id="{2D703EB2-FA42-3A64-3E7C-821696488364}"/>
              </a:ext>
            </a:extLst>
          </p:cNvPr>
          <p:cNvSpPr>
            <a:spLocks noGrp="1"/>
          </p:cNvSpPr>
          <p:nvPr>
            <p:ph type="sldNum" sz="quarter" idx="10"/>
          </p:nvPr>
        </p:nvSpPr>
        <p:spPr/>
        <p:txBody>
          <a:bodyPr/>
          <a:lstStyle/>
          <a:p>
            <a:pPr>
              <a:defRPr/>
            </a:pPr>
            <a:fld id="{A889C299-EA3D-2B4E-A3DD-F5D85D19A74B}" type="slidenum">
              <a:rPr lang="en-US" altLang="en-US" smtClean="0"/>
              <a:pPr>
                <a:defRPr/>
              </a:pPr>
              <a:t>11</a:t>
            </a:fld>
            <a:endParaRPr lang="en-US" altLang="en-US" dirty="0"/>
          </a:p>
        </p:txBody>
      </p:sp>
      <p:sp>
        <p:nvSpPr>
          <p:cNvPr id="5" name="Footer Placeholder 4">
            <a:extLst>
              <a:ext uri="{FF2B5EF4-FFF2-40B4-BE49-F238E27FC236}">
                <a16:creationId xmlns:a16="http://schemas.microsoft.com/office/drawing/2014/main" id="{402C831B-D391-A5AE-47F9-38DA20440646}"/>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3740949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51193F-FDAA-B819-DDED-9E32CD370A64}"/>
              </a:ext>
            </a:extLst>
          </p:cNvPr>
          <p:cNvSpPr>
            <a:spLocks noGrp="1"/>
          </p:cNvSpPr>
          <p:nvPr>
            <p:ph idx="1"/>
          </p:nvPr>
        </p:nvSpPr>
        <p:spPr/>
        <p:txBody>
          <a:bodyPr>
            <a:normAutofit fontScale="92500" lnSpcReduction="10000"/>
          </a:bodyPr>
          <a:lstStyle/>
          <a:p>
            <a:r>
              <a:rPr lang="en-US" dirty="0"/>
              <a:t>QTP</a:t>
            </a:r>
          </a:p>
          <a:p>
            <a:pPr lvl="1"/>
            <a:r>
              <a:rPr lang="en-US" dirty="0"/>
              <a:t>Contributions are not deductible for federal purposes (but maybe for state tax purposes)</a:t>
            </a:r>
          </a:p>
          <a:p>
            <a:pPr lvl="1"/>
            <a:r>
              <a:rPr lang="en-US" dirty="0"/>
              <a:t>Returns earned by the QTP are not taxable. </a:t>
            </a:r>
            <a:r>
              <a:rPr lang="en-US" sz="2000" dirty="0"/>
              <a:t>§529(a)</a:t>
            </a:r>
          </a:p>
          <a:p>
            <a:pPr lvl="1"/>
            <a:r>
              <a:rPr lang="en-US" dirty="0"/>
              <a:t>Distributions from an QTP to a designated beneficiary are not taxable if used for </a:t>
            </a:r>
            <a:r>
              <a:rPr lang="en-US" i="1" dirty="0"/>
              <a:t>qualified higher education expenses</a:t>
            </a:r>
            <a:r>
              <a:rPr lang="en-US" dirty="0"/>
              <a:t>. </a:t>
            </a:r>
            <a:r>
              <a:rPr lang="en-US" sz="2000" dirty="0"/>
              <a:t>§529(c)(3)(B)</a:t>
            </a:r>
            <a:r>
              <a:rPr lang="en-US" dirty="0"/>
              <a:t> </a:t>
            </a:r>
          </a:p>
          <a:p>
            <a:r>
              <a:rPr lang="en-US" dirty="0"/>
              <a:t>Can be established by a state or qualified educational institution. §529(b)(1)</a:t>
            </a:r>
          </a:p>
          <a:p>
            <a:pPr lvl="1"/>
            <a:r>
              <a:rPr lang="en-US" dirty="0"/>
              <a:t>QEI includes postsecondary, (public or private) elementary, or secondary school. §529(c)(7)</a:t>
            </a:r>
          </a:p>
          <a:p>
            <a:r>
              <a:rPr lang="en-US" i="1" dirty="0"/>
              <a:t>QHEE</a:t>
            </a:r>
            <a:r>
              <a:rPr lang="en-US" dirty="0"/>
              <a:t>: tuition, fees, books, supplies and equipment, room and board (if enrolled at least half-time), elementary/secondary (up to 10K), or student loan repayments (up to 10K). </a:t>
            </a:r>
            <a:r>
              <a:rPr lang="en-US" sz="2400" dirty="0"/>
              <a:t>§529(e)(3)(A)(</a:t>
            </a:r>
            <a:r>
              <a:rPr lang="en-US" sz="2400" dirty="0" err="1"/>
              <a:t>i</a:t>
            </a:r>
            <a:r>
              <a:rPr lang="en-US" dirty="0"/>
              <a:t>) and (iii); </a:t>
            </a:r>
            <a:r>
              <a:rPr lang="en-US" sz="2400" dirty="0"/>
              <a:t>(c)(7). </a:t>
            </a:r>
          </a:p>
          <a:p>
            <a:pPr lvl="1"/>
            <a:r>
              <a:rPr lang="en-US" dirty="0"/>
              <a:t>Reduced by any tax-free scholarships, employer provided assistance</a:t>
            </a:r>
          </a:p>
          <a:p>
            <a:r>
              <a:rPr lang="en-US" dirty="0"/>
              <a:t>Can contribute up to 19K (38K MFJ) annually or  up to 95K (190K MFJ) and treat if contributed over 5 years without triggering gift tax. </a:t>
            </a:r>
            <a:r>
              <a:rPr lang="en-US" sz="2400" dirty="0"/>
              <a:t>§529(c)(2)(A) and (B).</a:t>
            </a:r>
          </a:p>
          <a:p>
            <a:pPr lvl="1"/>
            <a:r>
              <a:rPr lang="en-US" dirty="0"/>
              <a:t>Some states have aggregate limits.  </a:t>
            </a:r>
          </a:p>
          <a:p>
            <a:r>
              <a:rPr lang="en-US" dirty="0"/>
              <a:t>Can change beneficiaries if part of the same family. </a:t>
            </a:r>
            <a:r>
              <a:rPr lang="en-US" sz="2400" dirty="0"/>
              <a:t>§529(c)(3)(C)(</a:t>
            </a:r>
            <a:r>
              <a:rPr lang="en-US" sz="2400" dirty="0" err="1"/>
              <a:t>i</a:t>
            </a:r>
            <a:r>
              <a:rPr lang="en-US" sz="2400" dirty="0"/>
              <a:t>)(II).</a:t>
            </a:r>
          </a:p>
          <a:p>
            <a:r>
              <a:rPr lang="en-US" dirty="0"/>
              <a:t>Coordination w/ AOTC, LLC, and </a:t>
            </a:r>
            <a:r>
              <a:rPr lang="en-US" dirty="0" err="1"/>
              <a:t>Coverdall</a:t>
            </a:r>
            <a:r>
              <a:rPr lang="en-US" dirty="0"/>
              <a:t> ESA distributions </a:t>
            </a:r>
            <a:r>
              <a:rPr lang="en-US" dirty="0">
                <a:sym typeface="Wingdings" pitchFamily="2" charset="2"/>
              </a:rPr>
              <a:t> complicated.</a:t>
            </a:r>
          </a:p>
          <a:p>
            <a:r>
              <a:rPr lang="en-US" dirty="0">
                <a:sym typeface="Wingdings" pitchFamily="2" charset="2"/>
              </a:rPr>
              <a:t>Can be rolled over to Roth IRA. </a:t>
            </a:r>
            <a:r>
              <a:rPr lang="en-US" dirty="0"/>
              <a:t>§529(c)(3)(E).</a:t>
            </a:r>
          </a:p>
        </p:txBody>
      </p:sp>
      <p:sp>
        <p:nvSpPr>
          <p:cNvPr id="3" name="Title 2">
            <a:extLst>
              <a:ext uri="{FF2B5EF4-FFF2-40B4-BE49-F238E27FC236}">
                <a16:creationId xmlns:a16="http://schemas.microsoft.com/office/drawing/2014/main" id="{D6FD5A16-170F-C7E2-44B4-8AE744C4CC8D}"/>
              </a:ext>
            </a:extLst>
          </p:cNvPr>
          <p:cNvSpPr>
            <a:spLocks noGrp="1"/>
          </p:cNvSpPr>
          <p:nvPr>
            <p:ph type="title"/>
          </p:nvPr>
        </p:nvSpPr>
        <p:spPr/>
        <p:txBody>
          <a:bodyPr/>
          <a:lstStyle/>
          <a:p>
            <a:r>
              <a:rPr lang="en-US" dirty="0"/>
              <a:t>Qualified Tuition Plans (</a:t>
            </a:r>
            <a:r>
              <a:rPr lang="en-US" sz="2000" dirty="0"/>
              <a:t>§529)</a:t>
            </a:r>
            <a:endParaRPr lang="en-US" dirty="0"/>
          </a:p>
        </p:txBody>
      </p:sp>
      <p:sp>
        <p:nvSpPr>
          <p:cNvPr id="4" name="Slide Number Placeholder 3">
            <a:extLst>
              <a:ext uri="{FF2B5EF4-FFF2-40B4-BE49-F238E27FC236}">
                <a16:creationId xmlns:a16="http://schemas.microsoft.com/office/drawing/2014/main" id="{EF0734FE-F9C9-C9F4-7D89-04709F559E33}"/>
              </a:ext>
            </a:extLst>
          </p:cNvPr>
          <p:cNvSpPr>
            <a:spLocks noGrp="1"/>
          </p:cNvSpPr>
          <p:nvPr>
            <p:ph type="sldNum" sz="quarter" idx="10"/>
          </p:nvPr>
        </p:nvSpPr>
        <p:spPr/>
        <p:txBody>
          <a:bodyPr/>
          <a:lstStyle/>
          <a:p>
            <a:pPr>
              <a:defRPr/>
            </a:pPr>
            <a:fld id="{A889C299-EA3D-2B4E-A3DD-F5D85D19A74B}" type="slidenum">
              <a:rPr lang="en-US" altLang="en-US" smtClean="0"/>
              <a:pPr>
                <a:defRPr/>
              </a:pPr>
              <a:t>12</a:t>
            </a:fld>
            <a:endParaRPr lang="en-US" altLang="en-US" dirty="0"/>
          </a:p>
        </p:txBody>
      </p:sp>
      <p:sp>
        <p:nvSpPr>
          <p:cNvPr id="5" name="Footer Placeholder 4">
            <a:extLst>
              <a:ext uri="{FF2B5EF4-FFF2-40B4-BE49-F238E27FC236}">
                <a16:creationId xmlns:a16="http://schemas.microsoft.com/office/drawing/2014/main" id="{0FADC519-1AE0-1C96-176E-610714FFF943}"/>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1783717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955181C-4792-753A-50D4-4865992FA4CF}"/>
              </a:ext>
            </a:extLst>
          </p:cNvPr>
          <p:cNvSpPr>
            <a:spLocks noGrp="1"/>
          </p:cNvSpPr>
          <p:nvPr>
            <p:ph idx="1"/>
          </p:nvPr>
        </p:nvSpPr>
        <p:spPr/>
        <p:txBody>
          <a:bodyPr>
            <a:normAutofit fontScale="92500"/>
          </a:bodyPr>
          <a:lstStyle/>
          <a:p>
            <a:r>
              <a:rPr lang="en-US" dirty="0"/>
              <a:t>Coverdell Education Savings Accounts: </a:t>
            </a:r>
            <a:r>
              <a:rPr lang="en-US" sz="2400" dirty="0"/>
              <a:t>§530</a:t>
            </a:r>
          </a:p>
          <a:p>
            <a:pPr lvl="1"/>
            <a:r>
              <a:rPr lang="en-US" dirty="0"/>
              <a:t>Savings account exempt from tax, and distributions for Qualified Education Expenses are exempt from tax. </a:t>
            </a:r>
            <a:r>
              <a:rPr lang="en-US" sz="2000" dirty="0"/>
              <a:t>§530(a) and (d)(2).</a:t>
            </a:r>
          </a:p>
          <a:p>
            <a:pPr lvl="1"/>
            <a:r>
              <a:rPr lang="en-US" dirty="0"/>
              <a:t>QEE: tuition, fees, books, supplies, room and board, purchase of computer.  Some difference for higher education/secondary education. </a:t>
            </a:r>
            <a:r>
              <a:rPr lang="en-US" sz="2000" dirty="0"/>
              <a:t>§530(b)(2)(A) and (b)(3).</a:t>
            </a:r>
          </a:p>
          <a:p>
            <a:pPr lvl="1"/>
            <a:r>
              <a:rPr lang="en-US" dirty="0"/>
              <a:t>2K contribution limit/year. </a:t>
            </a:r>
            <a:r>
              <a:rPr lang="en-US" sz="2000" dirty="0"/>
              <a:t>§530(b)(1)(A)(iii).</a:t>
            </a:r>
          </a:p>
          <a:p>
            <a:pPr lvl="2"/>
            <a:r>
              <a:rPr lang="en-US" dirty="0"/>
              <a:t>Contribution limit phased out if AGI exceeds 95K (190K MFJ); complete phase out at 110K (220K MJF).</a:t>
            </a:r>
          </a:p>
          <a:p>
            <a:pPr lvl="1"/>
            <a:endParaRPr lang="en-US" dirty="0"/>
          </a:p>
          <a:p>
            <a:pPr lvl="1"/>
            <a:endParaRPr lang="en-US" dirty="0"/>
          </a:p>
          <a:p>
            <a:r>
              <a:rPr lang="en-US" dirty="0"/>
              <a:t>Income from US Savings Bonds used to pay higher education &amp; fees: </a:t>
            </a:r>
            <a:r>
              <a:rPr lang="en-US" sz="2400" dirty="0"/>
              <a:t>§135</a:t>
            </a:r>
          </a:p>
          <a:p>
            <a:pPr lvl="1"/>
            <a:r>
              <a:rPr lang="en-US" dirty="0"/>
              <a:t>Interest from qualified US savings bonds used to pay qualified higher education expenses is exempt. </a:t>
            </a:r>
            <a:r>
              <a:rPr lang="en-US" sz="2000" dirty="0"/>
              <a:t>§135(a)</a:t>
            </a:r>
          </a:p>
          <a:p>
            <a:pPr lvl="1"/>
            <a:r>
              <a:rPr lang="en-US" dirty="0"/>
              <a:t>Exempt interest begins to phase out for AGI above 145.25K (MFJ) and 99.5K for other returns. </a:t>
            </a:r>
            <a:r>
              <a:rPr lang="en-US" sz="2000" dirty="0"/>
              <a:t>§135(b)(2) (adjusted for inflation for 2025).  Complete phase out at 179.25K (MFJ) and 114.5K for other returns.</a:t>
            </a:r>
          </a:p>
          <a:p>
            <a:pPr lvl="1"/>
            <a:r>
              <a:rPr lang="en-US" dirty="0"/>
              <a:t>QHEEs covers tuition and fees for TP, TP’s spouse, and any dependent of TP.  </a:t>
            </a:r>
            <a:r>
              <a:rPr lang="en-US" sz="2000" dirty="0"/>
              <a:t>§135(c)(2)</a:t>
            </a:r>
          </a:p>
          <a:p>
            <a:pPr lvl="1"/>
            <a:r>
              <a:rPr lang="en-US" dirty="0"/>
              <a:t>The TP must reduce QHEEs by tax-free scholarships, qualified tuition reductions, employer provided educational expenses, and expenses used to determine the AOTC and LLC.  </a:t>
            </a:r>
            <a:r>
              <a:rPr lang="en-US" dirty="0" err="1"/>
              <a:t>Grrrr</a:t>
            </a:r>
            <a:r>
              <a:rPr lang="en-US" dirty="0"/>
              <a:t>. </a:t>
            </a:r>
            <a:r>
              <a:rPr lang="en-US" sz="2000" dirty="0"/>
              <a:t>§135(d)(1) and (2).</a:t>
            </a:r>
            <a:endParaRPr lang="en-US" dirty="0"/>
          </a:p>
          <a:p>
            <a:pPr lvl="1"/>
            <a:endParaRPr lang="en-US" dirty="0"/>
          </a:p>
        </p:txBody>
      </p:sp>
      <p:sp>
        <p:nvSpPr>
          <p:cNvPr id="3" name="Title 2">
            <a:extLst>
              <a:ext uri="{FF2B5EF4-FFF2-40B4-BE49-F238E27FC236}">
                <a16:creationId xmlns:a16="http://schemas.microsoft.com/office/drawing/2014/main" id="{B3BA0264-AF5C-5CD7-BB73-4D0A0413F19D}"/>
              </a:ext>
            </a:extLst>
          </p:cNvPr>
          <p:cNvSpPr>
            <a:spLocks noGrp="1"/>
          </p:cNvSpPr>
          <p:nvPr>
            <p:ph type="title"/>
          </p:nvPr>
        </p:nvSpPr>
        <p:spPr/>
        <p:txBody>
          <a:bodyPr/>
          <a:lstStyle/>
          <a:p>
            <a:r>
              <a:rPr lang="en-US" dirty="0"/>
              <a:t>Additional Educational Tax Benefits</a:t>
            </a:r>
          </a:p>
        </p:txBody>
      </p:sp>
      <p:sp>
        <p:nvSpPr>
          <p:cNvPr id="4" name="Slide Number Placeholder 3">
            <a:extLst>
              <a:ext uri="{FF2B5EF4-FFF2-40B4-BE49-F238E27FC236}">
                <a16:creationId xmlns:a16="http://schemas.microsoft.com/office/drawing/2014/main" id="{59D54180-B821-8A75-CEDE-09D35A3CD61E}"/>
              </a:ext>
            </a:extLst>
          </p:cNvPr>
          <p:cNvSpPr>
            <a:spLocks noGrp="1"/>
          </p:cNvSpPr>
          <p:nvPr>
            <p:ph type="sldNum" sz="quarter" idx="10"/>
          </p:nvPr>
        </p:nvSpPr>
        <p:spPr/>
        <p:txBody>
          <a:bodyPr/>
          <a:lstStyle/>
          <a:p>
            <a:pPr>
              <a:defRPr/>
            </a:pPr>
            <a:fld id="{A889C299-EA3D-2B4E-A3DD-F5D85D19A74B}" type="slidenum">
              <a:rPr lang="en-US" altLang="en-US" smtClean="0"/>
              <a:pPr>
                <a:defRPr/>
              </a:pPr>
              <a:t>13</a:t>
            </a:fld>
            <a:endParaRPr lang="en-US" altLang="en-US" dirty="0"/>
          </a:p>
        </p:txBody>
      </p:sp>
      <p:sp>
        <p:nvSpPr>
          <p:cNvPr id="5" name="Footer Placeholder 4">
            <a:extLst>
              <a:ext uri="{FF2B5EF4-FFF2-40B4-BE49-F238E27FC236}">
                <a16:creationId xmlns:a16="http://schemas.microsoft.com/office/drawing/2014/main" id="{9D7331D5-D6A8-5649-E514-C7AA72F3CD5E}"/>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33837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A screenshot of a black screen&#10;&#10;AI-generated content may be incorrect.">
            <a:extLst>
              <a:ext uri="{FF2B5EF4-FFF2-40B4-BE49-F238E27FC236}">
                <a16:creationId xmlns:a16="http://schemas.microsoft.com/office/drawing/2014/main" id="{137544C3-93D1-8DA8-B6E0-4344E1C4104F}"/>
              </a:ext>
            </a:extLst>
          </p:cNvPr>
          <p:cNvPicPr>
            <a:picLocks noGrp="1" noChangeAspect="1"/>
          </p:cNvPicPr>
          <p:nvPr>
            <p:ph idx="1"/>
          </p:nvPr>
        </p:nvPicPr>
        <p:blipFill>
          <a:blip r:embed="rId2"/>
          <a:stretch>
            <a:fillRect/>
          </a:stretch>
        </p:blipFill>
        <p:spPr>
          <a:xfrm>
            <a:off x="3706813" y="816769"/>
            <a:ext cx="4889500" cy="5245100"/>
          </a:xfrm>
        </p:spPr>
      </p:pic>
      <p:sp>
        <p:nvSpPr>
          <p:cNvPr id="3" name="Title 2">
            <a:extLst>
              <a:ext uri="{FF2B5EF4-FFF2-40B4-BE49-F238E27FC236}">
                <a16:creationId xmlns:a16="http://schemas.microsoft.com/office/drawing/2014/main" id="{32218E19-0661-3142-EF03-16B69C22761C}"/>
              </a:ext>
            </a:extLst>
          </p:cNvPr>
          <p:cNvSpPr>
            <a:spLocks noGrp="1"/>
          </p:cNvSpPr>
          <p:nvPr>
            <p:ph type="title"/>
          </p:nvPr>
        </p:nvSpPr>
        <p:spPr/>
        <p:txBody>
          <a:bodyPr/>
          <a:lstStyle/>
          <a:p>
            <a:r>
              <a:rPr lang="en-US" dirty="0"/>
              <a:t>Higher Education Expenses: Costs</a:t>
            </a:r>
          </a:p>
        </p:txBody>
      </p:sp>
      <p:sp>
        <p:nvSpPr>
          <p:cNvPr id="4" name="Slide Number Placeholder 3">
            <a:extLst>
              <a:ext uri="{FF2B5EF4-FFF2-40B4-BE49-F238E27FC236}">
                <a16:creationId xmlns:a16="http://schemas.microsoft.com/office/drawing/2014/main" id="{045ABBB3-0675-F486-8C70-24C89E35462B}"/>
              </a:ext>
            </a:extLst>
          </p:cNvPr>
          <p:cNvSpPr>
            <a:spLocks noGrp="1"/>
          </p:cNvSpPr>
          <p:nvPr>
            <p:ph type="sldNum" sz="quarter" idx="10"/>
          </p:nvPr>
        </p:nvSpPr>
        <p:spPr/>
        <p:txBody>
          <a:bodyPr/>
          <a:lstStyle/>
          <a:p>
            <a:pPr>
              <a:defRPr/>
            </a:pPr>
            <a:fld id="{A889C299-EA3D-2B4E-A3DD-F5D85D19A74B}" type="slidenum">
              <a:rPr lang="en-US" altLang="en-US" smtClean="0"/>
              <a:pPr>
                <a:defRPr/>
              </a:pPr>
              <a:t>14</a:t>
            </a:fld>
            <a:endParaRPr lang="en-US" altLang="en-US" dirty="0"/>
          </a:p>
        </p:txBody>
      </p:sp>
      <p:sp>
        <p:nvSpPr>
          <p:cNvPr id="5" name="Footer Placeholder 4">
            <a:extLst>
              <a:ext uri="{FF2B5EF4-FFF2-40B4-BE49-F238E27FC236}">
                <a16:creationId xmlns:a16="http://schemas.microsoft.com/office/drawing/2014/main" id="{403E4E1A-780F-4633-6DB0-E96F3F79088D}"/>
              </a:ext>
            </a:extLst>
          </p:cNvPr>
          <p:cNvSpPr>
            <a:spLocks noGrp="1"/>
          </p:cNvSpPr>
          <p:nvPr>
            <p:ph type="ftr" sz="quarter" idx="11"/>
          </p:nvPr>
        </p:nvSpPr>
        <p:spPr/>
        <p:txBody>
          <a:bodyPr/>
          <a:lstStyle/>
          <a:p>
            <a:pPr>
              <a:defRPr/>
            </a:pPr>
            <a:r>
              <a:rPr lang="en-US"/>
              <a:t>Human Capital</a:t>
            </a:r>
            <a:endParaRPr lang="en-US" dirty="0"/>
          </a:p>
        </p:txBody>
      </p:sp>
      <p:pic>
        <p:nvPicPr>
          <p:cNvPr id="9" name="Picture 8" descr="A screenshot of a document&#10;&#10;AI-generated content may be incorrect.">
            <a:extLst>
              <a:ext uri="{FF2B5EF4-FFF2-40B4-BE49-F238E27FC236}">
                <a16:creationId xmlns:a16="http://schemas.microsoft.com/office/drawing/2014/main" id="{9ECB918E-992F-17E1-2252-03CEB98A3680}"/>
              </a:ext>
            </a:extLst>
          </p:cNvPr>
          <p:cNvPicPr>
            <a:picLocks noChangeAspect="1"/>
          </p:cNvPicPr>
          <p:nvPr/>
        </p:nvPicPr>
        <p:blipFill>
          <a:blip r:embed="rId3"/>
          <a:stretch>
            <a:fillRect/>
          </a:stretch>
        </p:blipFill>
        <p:spPr>
          <a:xfrm>
            <a:off x="2147455" y="678873"/>
            <a:ext cx="7481454" cy="5514110"/>
          </a:xfrm>
          <a:prstGeom prst="rect">
            <a:avLst/>
          </a:prstGeom>
        </p:spPr>
      </p:pic>
    </p:spTree>
    <p:extLst>
      <p:ext uri="{BB962C8B-B14F-4D97-AF65-F5344CB8AC3E}">
        <p14:creationId xmlns:p14="http://schemas.microsoft.com/office/powerpoint/2010/main" val="42376334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FADBCF-A7BD-A9F1-6BB1-7D26E3C60FF8}"/>
              </a:ext>
            </a:extLst>
          </p:cNvPr>
          <p:cNvSpPr>
            <a:spLocks noGrp="1"/>
          </p:cNvSpPr>
          <p:nvPr>
            <p:ph idx="1"/>
          </p:nvPr>
        </p:nvSpPr>
        <p:spPr/>
        <p:txBody>
          <a:bodyPr/>
          <a:lstStyle/>
          <a:p>
            <a:r>
              <a:rPr lang="en-US" sz="2000" i="1" dirty="0">
                <a:latin typeface="+mn-lt"/>
              </a:rPr>
              <a:t>(a) In general. Except in the case of amounts attributable to (and not in excess of) deductions allowed under section 213 (relating to medical, etc., expenses) for any prior taxable year, </a:t>
            </a:r>
            <a:r>
              <a:rPr lang="en-US" sz="2000" b="1" i="1" dirty="0">
                <a:latin typeface="+mn-lt"/>
              </a:rPr>
              <a:t>gross income does not include</a:t>
            </a:r>
            <a:r>
              <a:rPr lang="en-US" sz="2000" i="1" dirty="0">
                <a:latin typeface="+mn-lt"/>
              </a:rPr>
              <a:t>—…</a:t>
            </a:r>
          </a:p>
          <a:p>
            <a:pPr lvl="1"/>
            <a:r>
              <a:rPr lang="en-US" i="1" dirty="0">
                <a:latin typeface="+mn-lt"/>
              </a:rPr>
              <a:t>(2) the amount of any </a:t>
            </a:r>
            <a:r>
              <a:rPr lang="en-US" b="1" i="1" dirty="0">
                <a:latin typeface="+mn-lt"/>
              </a:rPr>
              <a:t>damages (other than punitive damages) </a:t>
            </a:r>
            <a:r>
              <a:rPr lang="en-US" i="1" dirty="0">
                <a:latin typeface="+mn-lt"/>
              </a:rPr>
              <a:t>received (whether by </a:t>
            </a:r>
            <a:r>
              <a:rPr lang="en-US" b="1" i="1" dirty="0">
                <a:latin typeface="+mn-lt"/>
              </a:rPr>
              <a:t>suit or agreement </a:t>
            </a:r>
            <a:r>
              <a:rPr lang="en-US" i="1" dirty="0">
                <a:latin typeface="+mn-lt"/>
              </a:rPr>
              <a:t>and whether as </a:t>
            </a:r>
            <a:r>
              <a:rPr lang="en-US" b="1" i="1" dirty="0">
                <a:latin typeface="+mn-lt"/>
              </a:rPr>
              <a:t>lump sums or as periodic payments</a:t>
            </a:r>
            <a:r>
              <a:rPr lang="en-US" i="1" dirty="0">
                <a:latin typeface="+mn-lt"/>
              </a:rPr>
              <a:t>) on account of </a:t>
            </a:r>
            <a:r>
              <a:rPr lang="en-US" b="1" i="1" dirty="0">
                <a:latin typeface="+mn-lt"/>
              </a:rPr>
              <a:t>personal physical injuries or physical sickness</a:t>
            </a:r>
            <a:r>
              <a:rPr lang="en-US" i="1" dirty="0">
                <a:latin typeface="+mn-lt"/>
              </a:rPr>
              <a:t>;</a:t>
            </a:r>
          </a:p>
          <a:p>
            <a:pPr lvl="1"/>
            <a:r>
              <a:rPr lang="en-US" i="1" dirty="0">
                <a:latin typeface="+mn-lt"/>
              </a:rPr>
              <a:t>For purposes of paragraph (2), </a:t>
            </a:r>
            <a:r>
              <a:rPr lang="en-US" b="1" i="1" dirty="0">
                <a:latin typeface="+mn-lt"/>
              </a:rPr>
              <a:t>emotional distress shall not be treated as a physical injury or physical sickness</a:t>
            </a:r>
            <a:r>
              <a:rPr lang="en-US" i="1" dirty="0">
                <a:latin typeface="+mn-lt"/>
              </a:rPr>
              <a:t>. The preceding sentence shall not apply to an amount of damages not in excess of the amount paid for medical care (described in subparagraph (A) or (B) of section 213(d)(1) attributable to emotional distress.</a:t>
            </a:r>
          </a:p>
          <a:p>
            <a:r>
              <a:rPr lang="en-US" dirty="0">
                <a:latin typeface="+mn-lt"/>
              </a:rPr>
              <a:t>Who benefits from 104(a)(2)?  Assume you are a trial attorney, and you are crafting an argument for determining the amount of damages a jury should award if (1) the award is taxable, or (2) it is not taxable.</a:t>
            </a:r>
          </a:p>
          <a:p>
            <a:r>
              <a:rPr lang="en-US" dirty="0">
                <a:latin typeface="+mn-lt"/>
              </a:rPr>
              <a:t>How is the excludable amount determined in the case of a settlement?</a:t>
            </a:r>
          </a:p>
          <a:p>
            <a:r>
              <a:rPr lang="en-US" dirty="0">
                <a:latin typeface="+mn-lt"/>
              </a:rPr>
              <a:t>What are the benefits of receiving an annuity versus a lump sum settlement for physical damages?</a:t>
            </a:r>
          </a:p>
          <a:p>
            <a:endParaRPr lang="en-US" sz="2000" dirty="0">
              <a:latin typeface="+mn-lt"/>
            </a:endParaRPr>
          </a:p>
        </p:txBody>
      </p:sp>
      <p:sp>
        <p:nvSpPr>
          <p:cNvPr id="3" name="Title 2">
            <a:extLst>
              <a:ext uri="{FF2B5EF4-FFF2-40B4-BE49-F238E27FC236}">
                <a16:creationId xmlns:a16="http://schemas.microsoft.com/office/drawing/2014/main" id="{C0E46E0F-ADF9-2D66-33F3-8494F9EA7B7F}"/>
              </a:ext>
            </a:extLst>
          </p:cNvPr>
          <p:cNvSpPr>
            <a:spLocks noGrp="1"/>
          </p:cNvSpPr>
          <p:nvPr>
            <p:ph type="title"/>
          </p:nvPr>
        </p:nvSpPr>
        <p:spPr/>
        <p:txBody>
          <a:bodyPr/>
          <a:lstStyle/>
          <a:p>
            <a:r>
              <a:rPr lang="en-US" dirty="0"/>
              <a:t>Section 104(a)(2)</a:t>
            </a:r>
          </a:p>
        </p:txBody>
      </p:sp>
      <p:sp>
        <p:nvSpPr>
          <p:cNvPr id="4" name="Slide Number Placeholder 3">
            <a:extLst>
              <a:ext uri="{FF2B5EF4-FFF2-40B4-BE49-F238E27FC236}">
                <a16:creationId xmlns:a16="http://schemas.microsoft.com/office/drawing/2014/main" id="{F4ACC7ED-B3D6-C7BB-6F80-48234CDCEB96}"/>
              </a:ext>
            </a:extLst>
          </p:cNvPr>
          <p:cNvSpPr>
            <a:spLocks noGrp="1"/>
          </p:cNvSpPr>
          <p:nvPr>
            <p:ph type="sldNum" sz="quarter" idx="10"/>
          </p:nvPr>
        </p:nvSpPr>
        <p:spPr/>
        <p:txBody>
          <a:bodyPr/>
          <a:lstStyle/>
          <a:p>
            <a:pPr>
              <a:defRPr/>
            </a:pPr>
            <a:fld id="{A889C299-EA3D-2B4E-A3DD-F5D85D19A74B}" type="slidenum">
              <a:rPr lang="en-US" altLang="en-US" smtClean="0"/>
              <a:pPr>
                <a:defRPr/>
              </a:pPr>
              <a:t>15</a:t>
            </a:fld>
            <a:endParaRPr lang="en-US" altLang="en-US" dirty="0"/>
          </a:p>
        </p:txBody>
      </p:sp>
      <p:sp>
        <p:nvSpPr>
          <p:cNvPr id="5" name="Footer Placeholder 4">
            <a:extLst>
              <a:ext uri="{FF2B5EF4-FFF2-40B4-BE49-F238E27FC236}">
                <a16:creationId xmlns:a16="http://schemas.microsoft.com/office/drawing/2014/main" id="{9A6B8C0C-16C6-2FE2-2B22-D23E6D883774}"/>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941887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DD74E72-B13E-5189-76F6-5BCD80376A19}"/>
              </a:ext>
            </a:extLst>
          </p:cNvPr>
          <p:cNvSpPr>
            <a:spLocks noGrp="1"/>
          </p:cNvSpPr>
          <p:nvPr>
            <p:ph idx="1"/>
          </p:nvPr>
        </p:nvSpPr>
        <p:spPr/>
        <p:txBody>
          <a:bodyPr/>
          <a:lstStyle/>
          <a:p>
            <a:r>
              <a:rPr lang="en-US" dirty="0"/>
              <a:t>How should attorney fees be treated, as a basis offset (netted) against the award or separate deduction?  </a:t>
            </a:r>
            <a:r>
              <a:rPr lang="en-US" i="1" dirty="0"/>
              <a:t>See CIR v. Banks</a:t>
            </a:r>
            <a:r>
              <a:rPr lang="en-US" dirty="0"/>
              <a:t>, 543 U.S. 426 (2005).</a:t>
            </a:r>
          </a:p>
          <a:p>
            <a:r>
              <a:rPr lang="en-US" i="1" dirty="0"/>
              <a:t>See </a:t>
            </a:r>
            <a:r>
              <a:rPr lang="en-US" sz="2400" dirty="0"/>
              <a:t>§62(a)(20) (deduction for attorney fees for unlawful discrimination)</a:t>
            </a:r>
            <a:endParaRPr lang="en-US" i="1" dirty="0"/>
          </a:p>
          <a:p>
            <a:r>
              <a:rPr lang="en-US" dirty="0"/>
              <a:t>What if the deductible would be limited, for example, as a §212 expense that is treated as a MID under §67 and nondeductible under §67(g)?</a:t>
            </a:r>
          </a:p>
          <a:p>
            <a:r>
              <a:rPr lang="en-US" dirty="0"/>
              <a:t>Tax consequences of settlement (taxable vs. nontaxable amount):  </a:t>
            </a:r>
            <a:r>
              <a:rPr lang="en-US" i="1" dirty="0"/>
              <a:t>Amos v. Rodman</a:t>
            </a:r>
            <a:r>
              <a:rPr lang="en-US" dirty="0"/>
              <a:t>, TC Mem. </a:t>
            </a:r>
            <a:r>
              <a:rPr lang="en-US"/>
              <a:t>2003-329)</a:t>
            </a:r>
            <a:endParaRPr lang="en-US" dirty="0"/>
          </a:p>
          <a:p>
            <a:endParaRPr lang="en-US" dirty="0"/>
          </a:p>
        </p:txBody>
      </p:sp>
      <p:sp>
        <p:nvSpPr>
          <p:cNvPr id="3" name="Title 2">
            <a:extLst>
              <a:ext uri="{FF2B5EF4-FFF2-40B4-BE49-F238E27FC236}">
                <a16:creationId xmlns:a16="http://schemas.microsoft.com/office/drawing/2014/main" id="{A43E98A2-500D-DD92-A9DC-8ACEF3EDE872}"/>
              </a:ext>
            </a:extLst>
          </p:cNvPr>
          <p:cNvSpPr>
            <a:spLocks noGrp="1"/>
          </p:cNvSpPr>
          <p:nvPr>
            <p:ph type="title"/>
          </p:nvPr>
        </p:nvSpPr>
        <p:spPr/>
        <p:txBody>
          <a:bodyPr/>
          <a:lstStyle/>
          <a:p>
            <a:r>
              <a:rPr lang="en-US" dirty="0"/>
              <a:t>Section 104(a)(2): Attorney Fees</a:t>
            </a:r>
          </a:p>
        </p:txBody>
      </p:sp>
      <p:sp>
        <p:nvSpPr>
          <p:cNvPr id="4" name="Slide Number Placeholder 3">
            <a:extLst>
              <a:ext uri="{FF2B5EF4-FFF2-40B4-BE49-F238E27FC236}">
                <a16:creationId xmlns:a16="http://schemas.microsoft.com/office/drawing/2014/main" id="{AA2499C5-904B-ED70-6DA0-CB87E4B39AD5}"/>
              </a:ext>
            </a:extLst>
          </p:cNvPr>
          <p:cNvSpPr>
            <a:spLocks noGrp="1"/>
          </p:cNvSpPr>
          <p:nvPr>
            <p:ph type="sldNum" sz="quarter" idx="10"/>
          </p:nvPr>
        </p:nvSpPr>
        <p:spPr/>
        <p:txBody>
          <a:bodyPr/>
          <a:lstStyle/>
          <a:p>
            <a:pPr>
              <a:defRPr/>
            </a:pPr>
            <a:fld id="{A889C299-EA3D-2B4E-A3DD-F5D85D19A74B}" type="slidenum">
              <a:rPr lang="en-US" altLang="en-US" smtClean="0"/>
              <a:pPr>
                <a:defRPr/>
              </a:pPr>
              <a:t>16</a:t>
            </a:fld>
            <a:endParaRPr lang="en-US" altLang="en-US" dirty="0"/>
          </a:p>
        </p:txBody>
      </p:sp>
      <p:sp>
        <p:nvSpPr>
          <p:cNvPr id="5" name="Footer Placeholder 4">
            <a:extLst>
              <a:ext uri="{FF2B5EF4-FFF2-40B4-BE49-F238E27FC236}">
                <a16:creationId xmlns:a16="http://schemas.microsoft.com/office/drawing/2014/main" id="{8E14B54B-09B7-AE28-6779-B0D12B266921}"/>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528765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6F7FB7-5E98-2F5B-D96F-F2C0D28C9C7F}"/>
              </a:ext>
            </a:extLst>
          </p:cNvPr>
          <p:cNvSpPr>
            <a:spLocks noGrp="1"/>
          </p:cNvSpPr>
          <p:nvPr>
            <p:ph idx="1"/>
          </p:nvPr>
        </p:nvSpPr>
        <p:spPr/>
        <p:txBody>
          <a:bodyPr/>
          <a:lstStyle/>
          <a:p>
            <a:r>
              <a:rPr lang="en-US" sz="3200" dirty="0"/>
              <a:t>Human capital vs. Financial capital vs. Physical/Tangible capital</a:t>
            </a:r>
          </a:p>
          <a:p>
            <a:r>
              <a:rPr lang="en-US" sz="3200" dirty="0"/>
              <a:t>Ability to sell human capital or things created w/ human capital</a:t>
            </a:r>
          </a:p>
          <a:p>
            <a:r>
              <a:rPr lang="en-US" sz="3200" dirty="0"/>
              <a:t>Treatment of education costs under an HS income tax</a:t>
            </a:r>
          </a:p>
          <a:p>
            <a:pPr lvl="1"/>
            <a:r>
              <a:rPr lang="en-US" sz="2800" dirty="0"/>
              <a:t>Distinction between income producing activities and personal producing activities</a:t>
            </a:r>
          </a:p>
          <a:p>
            <a:pPr lvl="1"/>
            <a:r>
              <a:rPr lang="en-US" sz="2800" dirty="0"/>
              <a:t>Wealth accessions and wealth reductions</a:t>
            </a:r>
          </a:p>
          <a:p>
            <a:pPr lvl="1"/>
            <a:r>
              <a:rPr lang="en-US" sz="2800" dirty="0"/>
              <a:t>Education tax zoo: Credits, deductions, exclusions, exemptions</a:t>
            </a:r>
          </a:p>
          <a:p>
            <a:r>
              <a:rPr lang="en-US" sz="3200" dirty="0"/>
              <a:t>Justifiable tax expenditures?  Cost: 130Bi over the last 4 years.</a:t>
            </a:r>
          </a:p>
          <a:p>
            <a:r>
              <a:rPr lang="en-US" sz="3200" dirty="0"/>
              <a:t>Who captures the benefits: Society? Students? Administrators? Professors?</a:t>
            </a:r>
          </a:p>
        </p:txBody>
      </p:sp>
      <p:sp>
        <p:nvSpPr>
          <p:cNvPr id="3" name="Title 2">
            <a:extLst>
              <a:ext uri="{FF2B5EF4-FFF2-40B4-BE49-F238E27FC236}">
                <a16:creationId xmlns:a16="http://schemas.microsoft.com/office/drawing/2014/main" id="{899F8E9C-AF2E-8B54-DEE4-25EFB5E30054}"/>
              </a:ext>
            </a:extLst>
          </p:cNvPr>
          <p:cNvSpPr>
            <a:spLocks noGrp="1"/>
          </p:cNvSpPr>
          <p:nvPr>
            <p:ph type="title"/>
          </p:nvPr>
        </p:nvSpPr>
        <p:spPr/>
        <p:txBody>
          <a:bodyPr/>
          <a:lstStyle/>
          <a:p>
            <a:r>
              <a:rPr lang="en-US" sz="2400" dirty="0"/>
              <a:t>Human Capital</a:t>
            </a:r>
          </a:p>
        </p:txBody>
      </p:sp>
      <p:sp>
        <p:nvSpPr>
          <p:cNvPr id="4" name="Footer Placeholder 3">
            <a:extLst>
              <a:ext uri="{FF2B5EF4-FFF2-40B4-BE49-F238E27FC236}">
                <a16:creationId xmlns:a16="http://schemas.microsoft.com/office/drawing/2014/main" id="{95FEEC74-8C29-FB88-EA75-1302F4E1F5B7}"/>
              </a:ext>
            </a:extLst>
          </p:cNvPr>
          <p:cNvSpPr>
            <a:spLocks noGrp="1"/>
          </p:cNvSpPr>
          <p:nvPr>
            <p:ph type="ftr" sz="quarter" idx="11"/>
          </p:nvPr>
        </p:nvSpPr>
        <p:spPr/>
        <p:txBody>
          <a:bodyPr/>
          <a:lstStyle/>
          <a:p>
            <a:pPr>
              <a:defRPr/>
            </a:pPr>
            <a:r>
              <a:rPr lang="en-US"/>
              <a:t>Human Capital</a:t>
            </a:r>
            <a:endParaRPr lang="en-US" dirty="0"/>
          </a:p>
        </p:txBody>
      </p:sp>
      <p:sp>
        <p:nvSpPr>
          <p:cNvPr id="5" name="Slide Number Placeholder 4">
            <a:extLst>
              <a:ext uri="{FF2B5EF4-FFF2-40B4-BE49-F238E27FC236}">
                <a16:creationId xmlns:a16="http://schemas.microsoft.com/office/drawing/2014/main" id="{3A3B35F7-2C82-45CD-BC33-EF723C297146}"/>
              </a:ext>
            </a:extLst>
          </p:cNvPr>
          <p:cNvSpPr>
            <a:spLocks noGrp="1"/>
          </p:cNvSpPr>
          <p:nvPr>
            <p:ph type="sldNum" sz="quarter" idx="10"/>
          </p:nvPr>
        </p:nvSpPr>
        <p:spPr/>
        <p:txBody>
          <a:bodyPr/>
          <a:lstStyle/>
          <a:p>
            <a:pPr>
              <a:defRPr/>
            </a:pPr>
            <a:fld id="{A889C299-EA3D-2B4E-A3DD-F5D85D19A74B}" type="slidenum">
              <a:rPr lang="en-US" altLang="en-US" smtClean="0"/>
              <a:pPr>
                <a:defRPr/>
              </a:pPr>
              <a:t>2</a:t>
            </a:fld>
            <a:endParaRPr lang="en-US" altLang="en-US" dirty="0"/>
          </a:p>
        </p:txBody>
      </p:sp>
    </p:spTree>
    <p:extLst>
      <p:ext uri="{BB962C8B-B14F-4D97-AF65-F5344CB8AC3E}">
        <p14:creationId xmlns:p14="http://schemas.microsoft.com/office/powerpoint/2010/main" val="1313652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792B4-85F6-1438-A522-2B342FFE5531}"/>
              </a:ext>
            </a:extLst>
          </p:cNvPr>
          <p:cNvSpPr>
            <a:spLocks noGrp="1"/>
          </p:cNvSpPr>
          <p:nvPr>
            <p:ph idx="1"/>
          </p:nvPr>
        </p:nvSpPr>
        <p:spPr/>
        <p:txBody>
          <a:bodyPr>
            <a:normAutofit fontScale="92500" lnSpcReduction="10000"/>
          </a:bodyPr>
          <a:lstStyle/>
          <a:p>
            <a:r>
              <a:rPr lang="en-US" sz="3600" i="1" dirty="0"/>
              <a:t>Qualified scholarships </a:t>
            </a:r>
            <a:r>
              <a:rPr lang="en-US" sz="3600" dirty="0"/>
              <a:t>are excludable</a:t>
            </a:r>
          </a:p>
          <a:p>
            <a:pPr lvl="1"/>
            <a:r>
              <a:rPr lang="en-US" sz="3200" dirty="0"/>
              <a:t>QS: amount received used </a:t>
            </a:r>
            <a:r>
              <a:rPr lang="en-US" sz="3200" i="1" dirty="0"/>
              <a:t>for qualified tuition and related expenses</a:t>
            </a:r>
          </a:p>
          <a:p>
            <a:pPr lvl="1"/>
            <a:r>
              <a:rPr lang="en-US" sz="3200" dirty="0"/>
              <a:t>Must be a candidate for a degree at a higher education institution.</a:t>
            </a:r>
          </a:p>
          <a:p>
            <a:pPr lvl="1"/>
            <a:r>
              <a:rPr lang="en-US" sz="3200" i="1" dirty="0"/>
              <a:t>Qualified Tuition</a:t>
            </a:r>
            <a:r>
              <a:rPr lang="en-US" sz="3200" dirty="0"/>
              <a:t>: Tuition, fees, books supplies, and equipment required for course of instruction. §117(a)(1)</a:t>
            </a:r>
          </a:p>
          <a:p>
            <a:pPr lvl="1"/>
            <a:r>
              <a:rPr lang="en-US" sz="3200" dirty="0"/>
              <a:t>Excludes amounts that represent payments for teaching, research, or other service. §117(c)(1). This includes payments for past, present, or future employment services.</a:t>
            </a:r>
          </a:p>
          <a:p>
            <a:r>
              <a:rPr lang="en-US" sz="3600" i="1" dirty="0"/>
              <a:t>Qualified Tuition Reduction </a:t>
            </a:r>
            <a:r>
              <a:rPr lang="en-US" sz="3600" dirty="0"/>
              <a:t>is excludable</a:t>
            </a:r>
          </a:p>
          <a:p>
            <a:pPr lvl="1"/>
            <a:r>
              <a:rPr lang="en-US" sz="3200" dirty="0"/>
              <a:t>Tuition reduction for employee (spouse or dependent child) of educational organization</a:t>
            </a:r>
          </a:p>
          <a:p>
            <a:pPr lvl="1"/>
            <a:r>
              <a:rPr lang="en-US" sz="3200" dirty="0"/>
              <a:t>Subject to non-discrimination rules. §117(d)(1)-(3)</a:t>
            </a:r>
            <a:endParaRPr lang="en-US" sz="2800" dirty="0"/>
          </a:p>
        </p:txBody>
      </p:sp>
      <p:sp>
        <p:nvSpPr>
          <p:cNvPr id="3" name="Title 2">
            <a:extLst>
              <a:ext uri="{FF2B5EF4-FFF2-40B4-BE49-F238E27FC236}">
                <a16:creationId xmlns:a16="http://schemas.microsoft.com/office/drawing/2014/main" id="{D8D3062F-ED3B-6955-3220-BDEC107D2C64}"/>
              </a:ext>
            </a:extLst>
          </p:cNvPr>
          <p:cNvSpPr>
            <a:spLocks noGrp="1"/>
          </p:cNvSpPr>
          <p:nvPr>
            <p:ph type="title"/>
          </p:nvPr>
        </p:nvSpPr>
        <p:spPr/>
        <p:txBody>
          <a:bodyPr/>
          <a:lstStyle/>
          <a:p>
            <a:r>
              <a:rPr lang="en-US" sz="2000" dirty="0"/>
              <a:t>Scholarships and Tuition Reductions: §117</a:t>
            </a:r>
            <a:endParaRPr lang="en-US" dirty="0"/>
          </a:p>
        </p:txBody>
      </p:sp>
      <p:sp>
        <p:nvSpPr>
          <p:cNvPr id="4" name="Slide Number Placeholder 3">
            <a:extLst>
              <a:ext uri="{FF2B5EF4-FFF2-40B4-BE49-F238E27FC236}">
                <a16:creationId xmlns:a16="http://schemas.microsoft.com/office/drawing/2014/main" id="{CC670A0B-EF10-DD85-5CEB-2F62C466814D}"/>
              </a:ext>
            </a:extLst>
          </p:cNvPr>
          <p:cNvSpPr>
            <a:spLocks noGrp="1"/>
          </p:cNvSpPr>
          <p:nvPr>
            <p:ph type="sldNum" sz="quarter" idx="10"/>
          </p:nvPr>
        </p:nvSpPr>
        <p:spPr/>
        <p:txBody>
          <a:bodyPr/>
          <a:lstStyle/>
          <a:p>
            <a:pPr>
              <a:defRPr/>
            </a:pPr>
            <a:fld id="{A889C299-EA3D-2B4E-A3DD-F5D85D19A74B}" type="slidenum">
              <a:rPr lang="en-US" altLang="en-US" smtClean="0"/>
              <a:pPr>
                <a:defRPr/>
              </a:pPr>
              <a:t>3</a:t>
            </a:fld>
            <a:endParaRPr lang="en-US" altLang="en-US" dirty="0"/>
          </a:p>
        </p:txBody>
      </p:sp>
      <p:sp>
        <p:nvSpPr>
          <p:cNvPr id="5" name="Footer Placeholder 4">
            <a:extLst>
              <a:ext uri="{FF2B5EF4-FFF2-40B4-BE49-F238E27FC236}">
                <a16:creationId xmlns:a16="http://schemas.microsoft.com/office/drawing/2014/main" id="{151420F7-1392-66D8-4189-6915372B6E31}"/>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469535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9594CAC-FF21-3B49-38BD-E07115984CDD}"/>
              </a:ext>
            </a:extLst>
          </p:cNvPr>
          <p:cNvSpPr>
            <a:spLocks noGrp="1"/>
          </p:cNvSpPr>
          <p:nvPr>
            <p:ph idx="1"/>
          </p:nvPr>
        </p:nvSpPr>
        <p:spPr/>
        <p:txBody>
          <a:bodyPr>
            <a:normAutofit fontScale="92500" lnSpcReduction="20000"/>
          </a:bodyPr>
          <a:lstStyle/>
          <a:p>
            <a:r>
              <a:rPr lang="en-US" sz="3200" dirty="0"/>
              <a:t>Exclusion of up to $5,250 annually of </a:t>
            </a:r>
            <a:r>
              <a:rPr lang="en-US" sz="3200" i="1" dirty="0"/>
              <a:t>educational assistance </a:t>
            </a:r>
            <a:r>
              <a:rPr lang="en-US" sz="3200" dirty="0"/>
              <a:t>to an employee provided pursuant to a program. §127(a)</a:t>
            </a:r>
          </a:p>
          <a:p>
            <a:r>
              <a:rPr lang="en-US" sz="3200" i="1" dirty="0"/>
              <a:t>Educational assistance</a:t>
            </a:r>
            <a:r>
              <a:rPr lang="en-US" sz="3200" dirty="0"/>
              <a:t> </a:t>
            </a:r>
            <a:r>
              <a:rPr lang="en-US" sz="3200" i="1" dirty="0"/>
              <a:t>program</a:t>
            </a:r>
          </a:p>
          <a:p>
            <a:pPr lvl="1"/>
            <a:r>
              <a:rPr lang="en-US" sz="2400" dirty="0"/>
              <a:t>For exclusive benefit of employees </a:t>
            </a:r>
          </a:p>
          <a:p>
            <a:pPr lvl="1"/>
            <a:r>
              <a:rPr lang="en-US" sz="2400" dirty="0"/>
              <a:t>Non-discriminatory</a:t>
            </a:r>
          </a:p>
          <a:p>
            <a:pPr lvl="1"/>
            <a:r>
              <a:rPr lang="en-US" sz="2400" dirty="0"/>
              <a:t>Limits of benefits to SHs/owners owning 5% or more of the stock/capital of employer</a:t>
            </a:r>
          </a:p>
          <a:p>
            <a:pPr lvl="1"/>
            <a:r>
              <a:rPr lang="en-US" sz="2400" dirty="0"/>
              <a:t>Can’t provide for choice between educational assistance or remuneration. §127(b)(1)-(4)</a:t>
            </a:r>
          </a:p>
          <a:p>
            <a:r>
              <a:rPr lang="en-US" sz="2800" i="1" dirty="0"/>
              <a:t>Educational Assistance</a:t>
            </a:r>
          </a:p>
          <a:p>
            <a:pPr lvl="1"/>
            <a:r>
              <a:rPr lang="en-US" sz="2400" dirty="0"/>
              <a:t>Payment for education, including tuition, fees, books, supplies, and equipment</a:t>
            </a:r>
          </a:p>
          <a:p>
            <a:pPr lvl="1"/>
            <a:r>
              <a:rPr lang="en-US" sz="2400" dirty="0"/>
              <a:t>Payment by employer to employee or </a:t>
            </a:r>
            <a:r>
              <a:rPr lang="en-US" sz="2400" b="1" dirty="0"/>
              <a:t>lender of principal or interest on qualified education loan</a:t>
            </a:r>
          </a:p>
          <a:p>
            <a:pPr lvl="1"/>
            <a:r>
              <a:rPr lang="en-US" sz="2400" dirty="0"/>
              <a:t>Provision by employer of courses of instruction</a:t>
            </a:r>
          </a:p>
          <a:p>
            <a:pPr lvl="1"/>
            <a:r>
              <a:rPr lang="en-US" sz="2400" dirty="0"/>
              <a:t>Not including any payment for provision of benefits to course or education involving sports, games, or hobbies. §127(c)(1)</a:t>
            </a:r>
          </a:p>
          <a:p>
            <a:r>
              <a:rPr lang="en-US" sz="2800" dirty="0"/>
              <a:t>No deduction or credit to employee for any amount excluded under §127(c)(7).</a:t>
            </a:r>
          </a:p>
        </p:txBody>
      </p:sp>
      <p:sp>
        <p:nvSpPr>
          <p:cNvPr id="3" name="Title 2">
            <a:extLst>
              <a:ext uri="{FF2B5EF4-FFF2-40B4-BE49-F238E27FC236}">
                <a16:creationId xmlns:a16="http://schemas.microsoft.com/office/drawing/2014/main" id="{0F10B699-AB4A-9E7B-F210-EE240608A340}"/>
              </a:ext>
            </a:extLst>
          </p:cNvPr>
          <p:cNvSpPr>
            <a:spLocks noGrp="1"/>
          </p:cNvSpPr>
          <p:nvPr>
            <p:ph type="title"/>
          </p:nvPr>
        </p:nvSpPr>
        <p:spPr/>
        <p:txBody>
          <a:bodyPr/>
          <a:lstStyle/>
          <a:p>
            <a:r>
              <a:rPr lang="en-US" dirty="0"/>
              <a:t>Employed Provided Educational Assistance: </a:t>
            </a:r>
            <a:r>
              <a:rPr lang="en-US" sz="2000" dirty="0"/>
              <a:t>§127</a:t>
            </a:r>
            <a:endParaRPr lang="en-US" dirty="0"/>
          </a:p>
        </p:txBody>
      </p:sp>
      <p:sp>
        <p:nvSpPr>
          <p:cNvPr id="4" name="Slide Number Placeholder 3">
            <a:extLst>
              <a:ext uri="{FF2B5EF4-FFF2-40B4-BE49-F238E27FC236}">
                <a16:creationId xmlns:a16="http://schemas.microsoft.com/office/drawing/2014/main" id="{EB07AC78-5774-FA68-C588-C50B05D157D7}"/>
              </a:ext>
            </a:extLst>
          </p:cNvPr>
          <p:cNvSpPr>
            <a:spLocks noGrp="1"/>
          </p:cNvSpPr>
          <p:nvPr>
            <p:ph type="sldNum" sz="quarter" idx="10"/>
          </p:nvPr>
        </p:nvSpPr>
        <p:spPr/>
        <p:txBody>
          <a:bodyPr/>
          <a:lstStyle/>
          <a:p>
            <a:pPr>
              <a:defRPr/>
            </a:pPr>
            <a:fld id="{A889C299-EA3D-2B4E-A3DD-F5D85D19A74B}" type="slidenum">
              <a:rPr lang="en-US" altLang="en-US" smtClean="0"/>
              <a:pPr>
                <a:defRPr/>
              </a:pPr>
              <a:t>4</a:t>
            </a:fld>
            <a:endParaRPr lang="en-US" altLang="en-US" dirty="0"/>
          </a:p>
        </p:txBody>
      </p:sp>
      <p:sp>
        <p:nvSpPr>
          <p:cNvPr id="5" name="Footer Placeholder 4">
            <a:extLst>
              <a:ext uri="{FF2B5EF4-FFF2-40B4-BE49-F238E27FC236}">
                <a16:creationId xmlns:a16="http://schemas.microsoft.com/office/drawing/2014/main" id="{A109E0DD-3A96-F92D-3FD3-12D9B9F3674D}"/>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1832154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5BC16BD-A244-82DC-2B73-6F2CA213C896}"/>
              </a:ext>
            </a:extLst>
          </p:cNvPr>
          <p:cNvSpPr>
            <a:spLocks noGrp="1"/>
          </p:cNvSpPr>
          <p:nvPr>
            <p:ph idx="1"/>
          </p:nvPr>
        </p:nvSpPr>
        <p:spPr/>
        <p:txBody>
          <a:bodyPr/>
          <a:lstStyle/>
          <a:p>
            <a:r>
              <a:rPr lang="en-US" sz="2800" b="1" dirty="0"/>
              <a:t>AOTC</a:t>
            </a:r>
          </a:p>
          <a:p>
            <a:pPr lvl="1"/>
            <a:r>
              <a:rPr lang="en-US" sz="2400" dirty="0"/>
              <a:t>100% of qualified tuition and related expenses up to $2,000 plus</a:t>
            </a:r>
          </a:p>
          <a:p>
            <a:pPr lvl="1"/>
            <a:r>
              <a:rPr lang="en-US" sz="2400" dirty="0"/>
              <a:t>25% of expenses that exceed $2,000 but not $4,0000. </a:t>
            </a:r>
          </a:p>
          <a:p>
            <a:pPr lvl="2"/>
            <a:r>
              <a:rPr lang="en-US" sz="2400" dirty="0"/>
              <a:t>For $4,000 (or more) of expenses, total credit would be $2,500. §25A(a) and (b).</a:t>
            </a:r>
          </a:p>
          <a:p>
            <a:pPr lvl="1"/>
            <a:r>
              <a:rPr lang="en-US" sz="2400" dirty="0"/>
              <a:t>As law students know, the AOTC is allowed for only 4 taxable years and for the first 4 years of postsecondary education. §25A(b)(2)(A) and (C).</a:t>
            </a:r>
          </a:p>
          <a:p>
            <a:r>
              <a:rPr lang="en-US" sz="2800" b="1" dirty="0"/>
              <a:t>Lifetime Learning Credit (LLC)</a:t>
            </a:r>
          </a:p>
          <a:p>
            <a:pPr lvl="1"/>
            <a:r>
              <a:rPr lang="en-US" sz="2400" dirty="0"/>
              <a:t>20% of the qualified tuition and related expenses as does not exceed $10,000</a:t>
            </a:r>
          </a:p>
          <a:p>
            <a:pPr lvl="1"/>
            <a:r>
              <a:rPr lang="en-US" sz="2400" dirty="0"/>
              <a:t>No LLC if the AOTC is allowed</a:t>
            </a:r>
          </a:p>
          <a:p>
            <a:pPr lvl="1"/>
            <a:r>
              <a:rPr lang="en-US" sz="2400" dirty="0"/>
              <a:t>Expenses have to be with respect to a course of instruction </a:t>
            </a:r>
            <a:r>
              <a:rPr lang="en-US" sz="2400" i="1" dirty="0"/>
              <a:t>to acquire or improve skills of the TP</a:t>
            </a:r>
            <a:r>
              <a:rPr lang="en-US" sz="2400" b="1" dirty="0"/>
              <a:t>	</a:t>
            </a:r>
          </a:p>
          <a:p>
            <a:endParaRPr lang="en-US" sz="2800" dirty="0"/>
          </a:p>
          <a:p>
            <a:endParaRPr lang="en-US" dirty="0"/>
          </a:p>
        </p:txBody>
      </p:sp>
      <p:sp>
        <p:nvSpPr>
          <p:cNvPr id="3" name="Title 2">
            <a:extLst>
              <a:ext uri="{FF2B5EF4-FFF2-40B4-BE49-F238E27FC236}">
                <a16:creationId xmlns:a16="http://schemas.microsoft.com/office/drawing/2014/main" id="{53D50B99-58B8-157E-9814-9F796320848E}"/>
              </a:ext>
            </a:extLst>
          </p:cNvPr>
          <p:cNvSpPr>
            <a:spLocks noGrp="1"/>
          </p:cNvSpPr>
          <p:nvPr>
            <p:ph type="title"/>
          </p:nvPr>
        </p:nvSpPr>
        <p:spPr/>
        <p:txBody>
          <a:bodyPr/>
          <a:lstStyle/>
          <a:p>
            <a:r>
              <a:rPr lang="en-US" dirty="0"/>
              <a:t>American Opportunity Tax Credit and Lifetime Learning Credit: </a:t>
            </a:r>
            <a:r>
              <a:rPr lang="en-US" sz="2000" dirty="0"/>
              <a:t>§25A</a:t>
            </a:r>
            <a:endParaRPr lang="en-US" dirty="0"/>
          </a:p>
        </p:txBody>
      </p:sp>
      <p:sp>
        <p:nvSpPr>
          <p:cNvPr id="4" name="Slide Number Placeholder 3">
            <a:extLst>
              <a:ext uri="{FF2B5EF4-FFF2-40B4-BE49-F238E27FC236}">
                <a16:creationId xmlns:a16="http://schemas.microsoft.com/office/drawing/2014/main" id="{757A6242-D9D9-3EDE-8CE2-E58F6768F837}"/>
              </a:ext>
            </a:extLst>
          </p:cNvPr>
          <p:cNvSpPr>
            <a:spLocks noGrp="1"/>
          </p:cNvSpPr>
          <p:nvPr>
            <p:ph type="sldNum" sz="quarter" idx="10"/>
          </p:nvPr>
        </p:nvSpPr>
        <p:spPr/>
        <p:txBody>
          <a:bodyPr/>
          <a:lstStyle/>
          <a:p>
            <a:pPr>
              <a:defRPr/>
            </a:pPr>
            <a:fld id="{A889C299-EA3D-2B4E-A3DD-F5D85D19A74B}" type="slidenum">
              <a:rPr lang="en-US" altLang="en-US" smtClean="0"/>
              <a:pPr>
                <a:defRPr/>
              </a:pPr>
              <a:t>5</a:t>
            </a:fld>
            <a:endParaRPr lang="en-US" altLang="en-US" dirty="0"/>
          </a:p>
        </p:txBody>
      </p:sp>
      <p:sp>
        <p:nvSpPr>
          <p:cNvPr id="5" name="Footer Placeholder 4">
            <a:extLst>
              <a:ext uri="{FF2B5EF4-FFF2-40B4-BE49-F238E27FC236}">
                <a16:creationId xmlns:a16="http://schemas.microsoft.com/office/drawing/2014/main" id="{C814BA55-27B9-AC44-CDE6-7DBC7F6F9151}"/>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684921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058EA1-BA6D-E4AE-C312-2C041730A575}"/>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F789B14-1B50-A063-9259-479E4293B1F5}"/>
              </a:ext>
            </a:extLst>
          </p:cNvPr>
          <p:cNvSpPr>
            <a:spLocks noGrp="1"/>
          </p:cNvSpPr>
          <p:nvPr>
            <p:ph idx="1"/>
          </p:nvPr>
        </p:nvSpPr>
        <p:spPr/>
        <p:txBody>
          <a:bodyPr>
            <a:normAutofit fontScale="92500" lnSpcReduction="10000"/>
          </a:bodyPr>
          <a:lstStyle/>
          <a:p>
            <a:r>
              <a:rPr lang="en-US" sz="2800" dirty="0"/>
              <a:t>AOTC and LLC Limitations Based on Modified AGI</a:t>
            </a:r>
          </a:p>
          <a:p>
            <a:pPr lvl="1"/>
            <a:r>
              <a:rPr lang="en-US" sz="2400" dirty="0"/>
              <a:t>The credit is reduced as the TP’s MAGI exceeds 80K (160K joint return) and is fully eliminated when the excess reaches 10K (20K joint return). </a:t>
            </a:r>
            <a:r>
              <a:rPr lang="en-US" dirty="0"/>
              <a:t>§25A(d)(1).</a:t>
            </a:r>
          </a:p>
          <a:p>
            <a:r>
              <a:rPr lang="en-US" sz="2800" i="1" dirty="0"/>
              <a:t>Qualified tuition and related expenses</a:t>
            </a:r>
            <a:r>
              <a:rPr lang="en-US" sz="2800" dirty="0"/>
              <a:t> covers tuition and fees for</a:t>
            </a:r>
          </a:p>
          <a:p>
            <a:pPr lvl="1"/>
            <a:r>
              <a:rPr lang="en-US" sz="2400" dirty="0"/>
              <a:t>TP, spouse, dependent</a:t>
            </a:r>
          </a:p>
          <a:p>
            <a:pPr lvl="1"/>
            <a:r>
              <a:rPr lang="en-US" sz="2400" dirty="0"/>
              <a:t>Doesn’t include expenses involving sports, games, hobbies, unless part of individual’s degree program.</a:t>
            </a:r>
          </a:p>
          <a:p>
            <a:pPr lvl="1"/>
            <a:r>
              <a:rPr lang="en-US" sz="2400" dirty="0"/>
              <a:t>Doesn’t include student activity fees, athletic fees, insurance</a:t>
            </a:r>
          </a:p>
          <a:p>
            <a:pPr lvl="1"/>
            <a:r>
              <a:rPr lang="en-US" sz="2400" dirty="0"/>
              <a:t>For AOTC, course materials are covered</a:t>
            </a:r>
          </a:p>
          <a:p>
            <a:pPr lvl="1"/>
            <a:r>
              <a:rPr lang="en-US" sz="2400" i="1" dirty="0"/>
              <a:t>Qualified tuition </a:t>
            </a:r>
            <a:r>
              <a:rPr lang="en-US" sz="2400" dirty="0"/>
              <a:t>is reduced by any qualified scholarship under §117. §25A(g)(2)(A).</a:t>
            </a:r>
          </a:p>
          <a:p>
            <a:r>
              <a:rPr lang="en-US" sz="2800" dirty="0"/>
              <a:t>No credit allowed for any expense for which a deduction is allowed. §25A(g)(5).</a:t>
            </a:r>
            <a:r>
              <a:rPr lang="en-US" sz="2800" i="1" dirty="0"/>
              <a:t> </a:t>
            </a:r>
          </a:p>
          <a:p>
            <a:r>
              <a:rPr lang="en-US" sz="2800" dirty="0"/>
              <a:t>A dependent of a TP isn’t allowed a credit, but the expenses paid by the dependent are treated as if paid by the TP. §25A(g)(3)</a:t>
            </a:r>
          </a:p>
          <a:p>
            <a:r>
              <a:rPr lang="en-US" sz="2800" dirty="0"/>
              <a:t>40% of the AOTC are refundable; none of the LLCs are refundable. §25A(</a:t>
            </a:r>
            <a:r>
              <a:rPr lang="en-US" sz="2800" dirty="0" err="1"/>
              <a:t>i</a:t>
            </a:r>
            <a:r>
              <a:rPr lang="en-US" sz="2800" dirty="0"/>
              <a:t>)</a:t>
            </a:r>
          </a:p>
          <a:p>
            <a:pPr lvl="1"/>
            <a:endParaRPr lang="en-US" dirty="0"/>
          </a:p>
        </p:txBody>
      </p:sp>
      <p:sp>
        <p:nvSpPr>
          <p:cNvPr id="3" name="Title 2">
            <a:extLst>
              <a:ext uri="{FF2B5EF4-FFF2-40B4-BE49-F238E27FC236}">
                <a16:creationId xmlns:a16="http://schemas.microsoft.com/office/drawing/2014/main" id="{E9F21A82-F260-1583-2CDD-30B64610AC08}"/>
              </a:ext>
            </a:extLst>
          </p:cNvPr>
          <p:cNvSpPr>
            <a:spLocks noGrp="1"/>
          </p:cNvSpPr>
          <p:nvPr>
            <p:ph type="title"/>
          </p:nvPr>
        </p:nvSpPr>
        <p:spPr/>
        <p:txBody>
          <a:bodyPr/>
          <a:lstStyle/>
          <a:p>
            <a:r>
              <a:rPr lang="en-US" dirty="0"/>
              <a:t>American Opportunity Tax Credit and Lifetime Learning Credit: </a:t>
            </a:r>
            <a:r>
              <a:rPr lang="en-US" sz="2000" dirty="0"/>
              <a:t>§25A</a:t>
            </a:r>
            <a:endParaRPr lang="en-US" dirty="0"/>
          </a:p>
        </p:txBody>
      </p:sp>
      <p:sp>
        <p:nvSpPr>
          <p:cNvPr id="4" name="Slide Number Placeholder 3">
            <a:extLst>
              <a:ext uri="{FF2B5EF4-FFF2-40B4-BE49-F238E27FC236}">
                <a16:creationId xmlns:a16="http://schemas.microsoft.com/office/drawing/2014/main" id="{43924973-FAED-A2B1-74B3-DC0637C79FE4}"/>
              </a:ext>
            </a:extLst>
          </p:cNvPr>
          <p:cNvSpPr>
            <a:spLocks noGrp="1"/>
          </p:cNvSpPr>
          <p:nvPr>
            <p:ph type="sldNum" sz="quarter" idx="10"/>
          </p:nvPr>
        </p:nvSpPr>
        <p:spPr/>
        <p:txBody>
          <a:bodyPr/>
          <a:lstStyle/>
          <a:p>
            <a:pPr>
              <a:defRPr/>
            </a:pPr>
            <a:fld id="{A889C299-EA3D-2B4E-A3DD-F5D85D19A74B}" type="slidenum">
              <a:rPr lang="en-US" altLang="en-US" smtClean="0"/>
              <a:pPr>
                <a:defRPr/>
              </a:pPr>
              <a:t>6</a:t>
            </a:fld>
            <a:endParaRPr lang="en-US" altLang="en-US" dirty="0"/>
          </a:p>
        </p:txBody>
      </p:sp>
      <p:sp>
        <p:nvSpPr>
          <p:cNvPr id="5" name="Footer Placeholder 4">
            <a:extLst>
              <a:ext uri="{FF2B5EF4-FFF2-40B4-BE49-F238E27FC236}">
                <a16:creationId xmlns:a16="http://schemas.microsoft.com/office/drawing/2014/main" id="{B9233CE9-3E1D-C341-C08B-25B74FD428D5}"/>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2891138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6054C6A-2B2E-699E-7C62-0C77B8C435C9}"/>
              </a:ext>
            </a:extLst>
          </p:cNvPr>
          <p:cNvSpPr>
            <a:spLocks noGrp="1"/>
          </p:cNvSpPr>
          <p:nvPr>
            <p:ph idx="1"/>
          </p:nvPr>
        </p:nvSpPr>
        <p:spPr/>
        <p:txBody>
          <a:bodyPr>
            <a:normAutofit lnSpcReduction="10000"/>
          </a:bodyPr>
          <a:lstStyle/>
          <a:p>
            <a:r>
              <a:rPr lang="en-US" sz="2800" dirty="0"/>
              <a:t>To be deductible under §162, job-related education expenses must: </a:t>
            </a:r>
          </a:p>
          <a:p>
            <a:pPr lvl="1"/>
            <a:r>
              <a:rPr lang="en-US" sz="2400" dirty="0"/>
              <a:t>(1) maintain or improve skills required by the individual in his employment or other trade or business, </a:t>
            </a:r>
            <a:r>
              <a:rPr lang="en-US" sz="2400" b="1" dirty="0"/>
              <a:t>or</a:t>
            </a:r>
          </a:p>
          <a:p>
            <a:pPr lvl="1"/>
            <a:r>
              <a:rPr lang="en-US" sz="2400" dirty="0"/>
              <a:t>(2) meet the express requirements of the individual’s employer, or the requirements of applicable law or regulations, imposed as a condition to the retention by the individual of an established employment relationship, status, or rate of compensation. Reg. §1.162-5(a).</a:t>
            </a:r>
          </a:p>
          <a:p>
            <a:r>
              <a:rPr lang="en-US" sz="2800" dirty="0"/>
              <a:t>If at least one of the above requirements is satisfied, no deduction is allowed for education that: </a:t>
            </a:r>
          </a:p>
          <a:p>
            <a:pPr lvl="1"/>
            <a:r>
              <a:rPr lang="en-US" sz="2400" dirty="0"/>
              <a:t>(1) is required in order to meet the </a:t>
            </a:r>
            <a:r>
              <a:rPr lang="en-US" sz="2400" b="1" dirty="0"/>
              <a:t>minimum education requirements </a:t>
            </a:r>
            <a:r>
              <a:rPr lang="en-US" sz="2400" dirty="0"/>
              <a:t>for qualification in the taxpayer’s employment or other trade or business, or</a:t>
            </a:r>
          </a:p>
          <a:p>
            <a:pPr lvl="1"/>
            <a:r>
              <a:rPr lang="en-US" sz="2400" dirty="0"/>
              <a:t>(2) will lead to qualifying the taxpayer in a </a:t>
            </a:r>
            <a:r>
              <a:rPr lang="en-US" sz="2400" b="1" dirty="0"/>
              <a:t>new trade or business</a:t>
            </a:r>
            <a:r>
              <a:rPr lang="en-US" sz="2400" dirty="0"/>
              <a:t>. Reg. §1.162-5(b)(2) or (3).</a:t>
            </a:r>
          </a:p>
          <a:p>
            <a:r>
              <a:rPr lang="en-US" sz="2800" dirty="0"/>
              <a:t>Education expense must be incurred in carrying on a T/B.</a:t>
            </a:r>
          </a:p>
          <a:p>
            <a:endParaRPr lang="en-US" dirty="0"/>
          </a:p>
        </p:txBody>
      </p:sp>
      <p:sp>
        <p:nvSpPr>
          <p:cNvPr id="3" name="Title 2">
            <a:extLst>
              <a:ext uri="{FF2B5EF4-FFF2-40B4-BE49-F238E27FC236}">
                <a16:creationId xmlns:a16="http://schemas.microsoft.com/office/drawing/2014/main" id="{22029DD2-814D-887F-3858-36921875966F}"/>
              </a:ext>
            </a:extLst>
          </p:cNvPr>
          <p:cNvSpPr>
            <a:spLocks noGrp="1"/>
          </p:cNvSpPr>
          <p:nvPr>
            <p:ph type="title"/>
          </p:nvPr>
        </p:nvSpPr>
        <p:spPr/>
        <p:txBody>
          <a:bodyPr/>
          <a:lstStyle/>
          <a:p>
            <a:r>
              <a:rPr lang="en-US" dirty="0"/>
              <a:t>Education Benefits: Reg. §1.162-5(a).</a:t>
            </a:r>
          </a:p>
        </p:txBody>
      </p:sp>
      <p:sp>
        <p:nvSpPr>
          <p:cNvPr id="4" name="Slide Number Placeholder 3">
            <a:extLst>
              <a:ext uri="{FF2B5EF4-FFF2-40B4-BE49-F238E27FC236}">
                <a16:creationId xmlns:a16="http://schemas.microsoft.com/office/drawing/2014/main" id="{C327369E-36E2-3BA8-8152-10D68F7A949E}"/>
              </a:ext>
            </a:extLst>
          </p:cNvPr>
          <p:cNvSpPr>
            <a:spLocks noGrp="1"/>
          </p:cNvSpPr>
          <p:nvPr>
            <p:ph type="sldNum" sz="quarter" idx="10"/>
          </p:nvPr>
        </p:nvSpPr>
        <p:spPr/>
        <p:txBody>
          <a:bodyPr/>
          <a:lstStyle/>
          <a:p>
            <a:pPr>
              <a:defRPr/>
            </a:pPr>
            <a:fld id="{A889C299-EA3D-2B4E-A3DD-F5D85D19A74B}" type="slidenum">
              <a:rPr lang="en-US" altLang="en-US" smtClean="0"/>
              <a:pPr>
                <a:defRPr/>
              </a:pPr>
              <a:t>7</a:t>
            </a:fld>
            <a:endParaRPr lang="en-US" altLang="en-US" dirty="0"/>
          </a:p>
        </p:txBody>
      </p:sp>
      <p:sp>
        <p:nvSpPr>
          <p:cNvPr id="5" name="Footer Placeholder 4">
            <a:extLst>
              <a:ext uri="{FF2B5EF4-FFF2-40B4-BE49-F238E27FC236}">
                <a16:creationId xmlns:a16="http://schemas.microsoft.com/office/drawing/2014/main" id="{B3FF23B7-AD07-3431-6E41-30CFAF5B257A}"/>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71737645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41B90A-23CF-B6C8-621C-2FE7D061D1FF}"/>
              </a:ext>
            </a:extLst>
          </p:cNvPr>
          <p:cNvSpPr>
            <a:spLocks noGrp="1"/>
          </p:cNvSpPr>
          <p:nvPr>
            <p:ph idx="1"/>
          </p:nvPr>
        </p:nvSpPr>
        <p:spPr/>
        <p:txBody>
          <a:bodyPr/>
          <a:lstStyle/>
          <a:p>
            <a:r>
              <a:rPr lang="en-US" sz="3200" dirty="0"/>
              <a:t>Issues:</a:t>
            </a:r>
          </a:p>
          <a:p>
            <a:pPr lvl="1"/>
            <a:r>
              <a:rPr lang="en-US" sz="2800" dirty="0"/>
              <a:t>Can a lawyer amortize certain educational and other expenses--bar review and bar examination fees-- incurred to practice law in NY?</a:t>
            </a:r>
          </a:p>
          <a:p>
            <a:pPr lvl="1"/>
            <a:r>
              <a:rPr lang="en-US" sz="2800" dirty="0"/>
              <a:t>Can a lawyer deduct/amortize costs to take the CA bar, although not required by employer (IRS)?</a:t>
            </a:r>
          </a:p>
          <a:p>
            <a:pPr lvl="1"/>
            <a:r>
              <a:rPr lang="en-US" sz="2800" dirty="0"/>
              <a:t>Can a lawyer deduct/amortize cost of admissions to Supreme Court of the US?</a:t>
            </a:r>
          </a:p>
          <a:p>
            <a:pPr lvl="1"/>
            <a:r>
              <a:rPr lang="en-US" sz="2800" dirty="0"/>
              <a:t>Assume the costs to obtain a state law license are amortizable under §179(d)(1)(D), are they deductible if:</a:t>
            </a:r>
          </a:p>
          <a:p>
            <a:pPr lvl="2"/>
            <a:r>
              <a:rPr lang="en-US" sz="2800" dirty="0"/>
              <a:t>the attorney is not an employee?  </a:t>
            </a:r>
            <a:r>
              <a:rPr lang="en-US" sz="2800" i="1" dirty="0"/>
              <a:t>See</a:t>
            </a:r>
            <a:r>
              <a:rPr lang="en-US" sz="2800" dirty="0"/>
              <a:t> §62(a)(1)</a:t>
            </a:r>
          </a:p>
          <a:p>
            <a:pPr lvl="2"/>
            <a:r>
              <a:rPr lang="en-US" sz="2800" dirty="0"/>
              <a:t>the attorney is an employee?  </a:t>
            </a:r>
            <a:r>
              <a:rPr lang="en-US" sz="2800" i="1" dirty="0"/>
              <a:t>See</a:t>
            </a:r>
            <a:r>
              <a:rPr lang="en-US" sz="2800" dirty="0"/>
              <a:t> §67(b) and (g)</a:t>
            </a:r>
          </a:p>
          <a:p>
            <a:pPr lvl="2"/>
            <a:r>
              <a:rPr lang="en-US" sz="2800" dirty="0"/>
              <a:t>it is reimbursed by the employer? </a:t>
            </a:r>
            <a:r>
              <a:rPr lang="en-US" sz="2800" i="1" dirty="0"/>
              <a:t>See </a:t>
            </a:r>
            <a:r>
              <a:rPr lang="en-US" sz="2800" dirty="0"/>
              <a:t>§67(a)(2)(A)</a:t>
            </a:r>
          </a:p>
          <a:p>
            <a:endParaRPr lang="en-US" dirty="0"/>
          </a:p>
        </p:txBody>
      </p:sp>
      <p:sp>
        <p:nvSpPr>
          <p:cNvPr id="3" name="Title 2">
            <a:extLst>
              <a:ext uri="{FF2B5EF4-FFF2-40B4-BE49-F238E27FC236}">
                <a16:creationId xmlns:a16="http://schemas.microsoft.com/office/drawing/2014/main" id="{207208B3-50DD-5B93-577E-C6FC9DA84C77}"/>
              </a:ext>
            </a:extLst>
          </p:cNvPr>
          <p:cNvSpPr>
            <a:spLocks noGrp="1"/>
          </p:cNvSpPr>
          <p:nvPr>
            <p:ph type="title"/>
          </p:nvPr>
        </p:nvSpPr>
        <p:spPr/>
        <p:txBody>
          <a:bodyPr/>
          <a:lstStyle/>
          <a:p>
            <a:r>
              <a:rPr lang="en-US" i="1" dirty="0"/>
              <a:t>Sharon v. CIR</a:t>
            </a:r>
            <a:r>
              <a:rPr lang="en-US" dirty="0"/>
              <a:t>, </a:t>
            </a:r>
            <a:r>
              <a:rPr lang="en-US" b="0" i="1" dirty="0"/>
              <a:t>66 T.C. 515 (1976) (reviewed), aff’d, 591 F.2d 1273 (9th Cir. 1978) (per </a:t>
            </a:r>
            <a:r>
              <a:rPr lang="en-US" b="0" i="1" dirty="0" err="1"/>
              <a:t>curiam</a:t>
            </a:r>
            <a:r>
              <a:rPr lang="en-US" b="0" i="1" dirty="0"/>
              <a:t>)</a:t>
            </a:r>
          </a:p>
        </p:txBody>
      </p:sp>
      <p:sp>
        <p:nvSpPr>
          <p:cNvPr id="4" name="Slide Number Placeholder 3">
            <a:extLst>
              <a:ext uri="{FF2B5EF4-FFF2-40B4-BE49-F238E27FC236}">
                <a16:creationId xmlns:a16="http://schemas.microsoft.com/office/drawing/2014/main" id="{DBBCB425-938B-9E88-C482-716A4D8CA578}"/>
              </a:ext>
            </a:extLst>
          </p:cNvPr>
          <p:cNvSpPr>
            <a:spLocks noGrp="1"/>
          </p:cNvSpPr>
          <p:nvPr>
            <p:ph type="sldNum" sz="quarter" idx="10"/>
          </p:nvPr>
        </p:nvSpPr>
        <p:spPr/>
        <p:txBody>
          <a:bodyPr/>
          <a:lstStyle/>
          <a:p>
            <a:pPr>
              <a:defRPr/>
            </a:pPr>
            <a:fld id="{A889C299-EA3D-2B4E-A3DD-F5D85D19A74B}" type="slidenum">
              <a:rPr lang="en-US" altLang="en-US" smtClean="0"/>
              <a:pPr>
                <a:defRPr/>
              </a:pPr>
              <a:t>8</a:t>
            </a:fld>
            <a:endParaRPr lang="en-US" altLang="en-US" dirty="0"/>
          </a:p>
        </p:txBody>
      </p:sp>
      <p:sp>
        <p:nvSpPr>
          <p:cNvPr id="5" name="Footer Placeholder 4">
            <a:extLst>
              <a:ext uri="{FF2B5EF4-FFF2-40B4-BE49-F238E27FC236}">
                <a16:creationId xmlns:a16="http://schemas.microsoft.com/office/drawing/2014/main" id="{F5D4DB67-4D03-162A-0DCC-546A25D2C82C}"/>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2389660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46F6CE4-8F5D-4D03-DE47-3D4D422F06CF}"/>
              </a:ext>
            </a:extLst>
          </p:cNvPr>
          <p:cNvSpPr>
            <a:spLocks noGrp="1"/>
          </p:cNvSpPr>
          <p:nvPr>
            <p:ph idx="1"/>
          </p:nvPr>
        </p:nvSpPr>
        <p:spPr/>
        <p:txBody>
          <a:bodyPr/>
          <a:lstStyle/>
          <a:p>
            <a:r>
              <a:rPr lang="en-US" dirty="0"/>
              <a:t>LLMs (in tax!) may be deductible expenses provided that the TP has established himself  in business (practice) before pursuing the LLM and returns to the same/similar job.  </a:t>
            </a:r>
            <a:r>
              <a:rPr lang="en-US" i="1" dirty="0"/>
              <a:t>See, e.g., </a:t>
            </a:r>
            <a:r>
              <a:rPr lang="en-US" i="1" dirty="0" err="1"/>
              <a:t>Ruehmann</a:t>
            </a:r>
            <a:r>
              <a:rPr lang="en-US" i="1" dirty="0"/>
              <a:t> v. CIR, </a:t>
            </a:r>
            <a:r>
              <a:rPr lang="en-US" dirty="0"/>
              <a:t>T.C. Mem. 1971-57.</a:t>
            </a:r>
          </a:p>
          <a:p>
            <a:pPr lvl="1"/>
            <a:r>
              <a:rPr lang="en-US" dirty="0"/>
              <a:t>Note: Foreign associates enrolled in a US LLM program that entitles them to tax the NY bar are not </a:t>
            </a:r>
            <a:r>
              <a:rPr lang="en-US" dirty="0" err="1"/>
              <a:t>permited</a:t>
            </a:r>
            <a:r>
              <a:rPr lang="en-US" dirty="0"/>
              <a:t> to deduct the costs.  </a:t>
            </a:r>
            <a:r>
              <a:rPr lang="en-US" i="1" dirty="0"/>
              <a:t>See, e.g.</a:t>
            </a:r>
            <a:r>
              <a:rPr lang="en-US" dirty="0"/>
              <a:t> </a:t>
            </a:r>
            <a:r>
              <a:rPr lang="en-US" i="1" dirty="0"/>
              <a:t>Dancause v. CIR</a:t>
            </a:r>
            <a:r>
              <a:rPr lang="en-US" dirty="0"/>
              <a:t>, T.C. Sum. Op. (2018).</a:t>
            </a:r>
          </a:p>
          <a:p>
            <a:pPr lvl="1"/>
            <a:endParaRPr lang="en-US" dirty="0"/>
          </a:p>
          <a:p>
            <a:r>
              <a:rPr lang="en-US" dirty="0"/>
              <a:t>Similarly MBAs may be deductible provided that the TP has established himself in business and returns to the same/similar job (performing the same “tasks and activities”).  </a:t>
            </a:r>
            <a:r>
              <a:rPr lang="en-US" i="1" dirty="0"/>
              <a:t>See, e.g., Singleton-Clarke v. CIR</a:t>
            </a:r>
            <a:r>
              <a:rPr lang="en-US" dirty="0"/>
              <a:t>, T.C. Sum. Op. 2009-182.</a:t>
            </a:r>
          </a:p>
        </p:txBody>
      </p:sp>
      <p:sp>
        <p:nvSpPr>
          <p:cNvPr id="3" name="Title 2">
            <a:extLst>
              <a:ext uri="{FF2B5EF4-FFF2-40B4-BE49-F238E27FC236}">
                <a16:creationId xmlns:a16="http://schemas.microsoft.com/office/drawing/2014/main" id="{53291213-62A9-8A53-B983-C575B394B1B7}"/>
              </a:ext>
            </a:extLst>
          </p:cNvPr>
          <p:cNvSpPr>
            <a:spLocks noGrp="1"/>
          </p:cNvSpPr>
          <p:nvPr>
            <p:ph type="title"/>
          </p:nvPr>
        </p:nvSpPr>
        <p:spPr/>
        <p:txBody>
          <a:bodyPr/>
          <a:lstStyle/>
          <a:p>
            <a:r>
              <a:rPr lang="en-US" dirty="0"/>
              <a:t>Deducting LLMs and MBAs	</a:t>
            </a:r>
          </a:p>
        </p:txBody>
      </p:sp>
      <p:sp>
        <p:nvSpPr>
          <p:cNvPr id="4" name="Slide Number Placeholder 3">
            <a:extLst>
              <a:ext uri="{FF2B5EF4-FFF2-40B4-BE49-F238E27FC236}">
                <a16:creationId xmlns:a16="http://schemas.microsoft.com/office/drawing/2014/main" id="{B9B652B9-7192-5283-4361-3E41F97F45DF}"/>
              </a:ext>
            </a:extLst>
          </p:cNvPr>
          <p:cNvSpPr>
            <a:spLocks noGrp="1"/>
          </p:cNvSpPr>
          <p:nvPr>
            <p:ph type="sldNum" sz="quarter" idx="10"/>
          </p:nvPr>
        </p:nvSpPr>
        <p:spPr/>
        <p:txBody>
          <a:bodyPr/>
          <a:lstStyle/>
          <a:p>
            <a:pPr>
              <a:defRPr/>
            </a:pPr>
            <a:fld id="{A889C299-EA3D-2B4E-A3DD-F5D85D19A74B}" type="slidenum">
              <a:rPr lang="en-US" altLang="en-US" smtClean="0"/>
              <a:pPr>
                <a:defRPr/>
              </a:pPr>
              <a:t>9</a:t>
            </a:fld>
            <a:endParaRPr lang="en-US" altLang="en-US" dirty="0"/>
          </a:p>
        </p:txBody>
      </p:sp>
      <p:sp>
        <p:nvSpPr>
          <p:cNvPr id="5" name="Footer Placeholder 4">
            <a:extLst>
              <a:ext uri="{FF2B5EF4-FFF2-40B4-BE49-F238E27FC236}">
                <a16:creationId xmlns:a16="http://schemas.microsoft.com/office/drawing/2014/main" id="{01FA0D12-D160-7BA3-C8EC-B300088F413F}"/>
              </a:ext>
            </a:extLst>
          </p:cNvPr>
          <p:cNvSpPr>
            <a:spLocks noGrp="1"/>
          </p:cNvSpPr>
          <p:nvPr>
            <p:ph type="ftr" sz="quarter" idx="11"/>
          </p:nvPr>
        </p:nvSpPr>
        <p:spPr/>
        <p:txBody>
          <a:bodyPr/>
          <a:lstStyle/>
          <a:p>
            <a:pPr>
              <a:defRPr/>
            </a:pPr>
            <a:r>
              <a:rPr lang="en-US"/>
              <a:t>Human Capital</a:t>
            </a:r>
            <a:endParaRPr lang="en-US" dirty="0"/>
          </a:p>
        </p:txBody>
      </p:sp>
    </p:spTree>
    <p:extLst>
      <p:ext uri="{BB962C8B-B14F-4D97-AF65-F5344CB8AC3E}">
        <p14:creationId xmlns:p14="http://schemas.microsoft.com/office/powerpoint/2010/main" val="3140081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dee7606c-638d-4687-a004-8de278f93ba2"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6FA107A376566F4090074DCDC5ED91DF" ma:contentTypeVersion="18" ma:contentTypeDescription="Create a new document." ma:contentTypeScope="" ma:versionID="677d8798a9c4742af99b506781d8e982">
  <xsd:schema xmlns:xsd="http://www.w3.org/2001/XMLSchema" xmlns:xs="http://www.w3.org/2001/XMLSchema" xmlns:p="http://schemas.microsoft.com/office/2006/metadata/properties" xmlns:ns3="dee7606c-638d-4687-a004-8de278f93ba2" xmlns:ns4="f450584a-cb59-46a6-8009-931c1e5e40a6" targetNamespace="http://schemas.microsoft.com/office/2006/metadata/properties" ma:root="true" ma:fieldsID="a1f50768998ef0024b52d5b1f5d59586" ns3:_="" ns4:_="">
    <xsd:import namespace="dee7606c-638d-4687-a004-8de278f93ba2"/>
    <xsd:import namespace="f450584a-cb59-46a6-8009-931c1e5e40a6"/>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AutoTags" minOccurs="0"/>
                <xsd:element ref="ns3:MediaServiceGenerationTime" minOccurs="0"/>
                <xsd:element ref="ns3:MediaServiceEventHashCode" minOccurs="0"/>
                <xsd:element ref="ns3:MediaServiceOCR" minOccurs="0"/>
                <xsd:element ref="ns3:MediaServiceDateTaken" minOccurs="0"/>
                <xsd:element ref="ns3:MediaServiceLocation" minOccurs="0"/>
                <xsd:element ref="ns3:MediaLengthInSeconds" minOccurs="0"/>
                <xsd:element ref="ns3:_activity" minOccurs="0"/>
                <xsd:element ref="ns3:MediaServiceObjectDetectorVersions" minOccurs="0"/>
                <xsd:element ref="ns3:MediaServiceSystemTag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ee7606c-638d-4687-a004-8de278f93b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ServiceLocation" ma:index="20" nillable="true" ma:displayName="Location" ma:internalName="MediaServiceLocation"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_activity" ma:index="22" nillable="true" ma:displayName="_activity" ma:hidden="true" ma:internalName="_activity">
      <xsd:simpleType>
        <xsd:restriction base="dms:Note"/>
      </xsd:simpleType>
    </xsd:element>
    <xsd:element name="MediaServiceObjectDetectorVersions" ma:index="23" nillable="true" ma:displayName="MediaServiceObjectDetectorVersions" ma:description="" ma:hidden="true" ma:indexed="true" ma:internalName="MediaServiceObjectDetectorVersions" ma:readOnly="true">
      <xsd:simpleType>
        <xsd:restriction base="dms:Text"/>
      </xsd:simpleType>
    </xsd:element>
    <xsd:element name="MediaServiceSystemTags" ma:index="24" nillable="true" ma:displayName="MediaServiceSystemTags" ma:hidden="true" ma:internalName="MediaServiceSystemTags" ma:readOnly="true">
      <xsd:simpleType>
        <xsd:restriction base="dms:Note"/>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450584a-cb59-46a6-8009-931c1e5e40a6"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801F114-F445-4212-B65D-0FA56926319E}">
  <ds:schemaRefs>
    <ds:schemaRef ds:uri="http://purl.org/dc/terms/"/>
    <ds:schemaRef ds:uri="http://www.w3.org/XML/1998/namespace"/>
    <ds:schemaRef ds:uri="http://purl.org/dc/dcmitype/"/>
    <ds:schemaRef ds:uri="http://schemas.microsoft.com/office/2006/documentManagement/types"/>
    <ds:schemaRef ds:uri="dee7606c-638d-4687-a004-8de278f93ba2"/>
    <ds:schemaRef ds:uri="http://purl.org/dc/elements/1.1/"/>
    <ds:schemaRef ds:uri="http://schemas.microsoft.com/office/2006/metadata/properties"/>
    <ds:schemaRef ds:uri="http://schemas.microsoft.com/office/infopath/2007/PartnerControls"/>
    <ds:schemaRef ds:uri="http://schemas.openxmlformats.org/package/2006/metadata/core-properties"/>
    <ds:schemaRef ds:uri="f450584a-cb59-46a6-8009-931c1e5e40a6"/>
  </ds:schemaRefs>
</ds:datastoreItem>
</file>

<file path=customXml/itemProps2.xml><?xml version="1.0" encoding="utf-8"?>
<ds:datastoreItem xmlns:ds="http://schemas.openxmlformats.org/officeDocument/2006/customXml" ds:itemID="{FA17C660-6BFF-4B4A-839F-2DD04F9D4CD3}">
  <ds:schemaRefs>
    <ds:schemaRef ds:uri="http://schemas.microsoft.com/sharepoint/v3/contenttype/forms"/>
  </ds:schemaRefs>
</ds:datastoreItem>
</file>

<file path=customXml/itemProps3.xml><?xml version="1.0" encoding="utf-8"?>
<ds:datastoreItem xmlns:ds="http://schemas.openxmlformats.org/officeDocument/2006/customXml" ds:itemID="{C82751DF-664A-43F5-ACAC-37216BF4606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ee7606c-638d-4687-a004-8de278f93ba2"/>
    <ds:schemaRef ds:uri="f450584a-cb59-46a6-8009-931c1e5e40a6"/>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12918</TotalTime>
  <Words>2550</Words>
  <Application>Microsoft Macintosh PowerPoint</Application>
  <PresentationFormat>Widescreen</PresentationFormat>
  <Paragraphs>166</Paragraphs>
  <Slides>16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16</vt:i4>
      </vt:variant>
    </vt:vector>
  </HeadingPairs>
  <TitlesOfParts>
    <vt:vector size="25" baseType="lpstr">
      <vt:lpstr>NSimSun</vt:lpstr>
      <vt:lpstr>Aptos</vt:lpstr>
      <vt:lpstr>Arial</vt:lpstr>
      <vt:lpstr>Calibri</vt:lpstr>
      <vt:lpstr>Courier New</vt:lpstr>
      <vt:lpstr>Times New Roman</vt:lpstr>
      <vt:lpstr>Wingdings</vt:lpstr>
      <vt:lpstr>Wingdings 2</vt:lpstr>
      <vt:lpstr>CG Body - Standard</vt:lpstr>
      <vt:lpstr>Federal Income Taxation Human Capital</vt:lpstr>
      <vt:lpstr>Human Capital</vt:lpstr>
      <vt:lpstr>Scholarships and Tuition Reductions: §117</vt:lpstr>
      <vt:lpstr>Employed Provided Educational Assistance: §127</vt:lpstr>
      <vt:lpstr>American Opportunity Tax Credit and Lifetime Learning Credit: §25A</vt:lpstr>
      <vt:lpstr>American Opportunity Tax Credit and Lifetime Learning Credit: §25A</vt:lpstr>
      <vt:lpstr>Education Benefits: Reg. §1.162-5(a).</vt:lpstr>
      <vt:lpstr>Sharon v. CIR, 66 T.C. 515 (1976) (reviewed), aff’d, 591 F.2d 1273 (9th Cir. 1978) (per curiam)</vt:lpstr>
      <vt:lpstr>Deducting LLMs and MBAs </vt:lpstr>
      <vt:lpstr>Employee Business Education Deductions; Working Condition Fringes under §132(d)</vt:lpstr>
      <vt:lpstr>Section 221: Deduction of Student Loan Interest</vt:lpstr>
      <vt:lpstr>Qualified Tuition Plans (§529)</vt:lpstr>
      <vt:lpstr>Additional Educational Tax Benefits</vt:lpstr>
      <vt:lpstr>Higher Education Expenses: Costs</vt:lpstr>
      <vt:lpstr>Section 104(a)(2)</vt:lpstr>
      <vt:lpstr>Section 104(a)(2): Attorney Fees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Federal Income Taxation Debt and Property</dc:title>
  <dc:creator>Colon, Jeffrey M.</dc:creator>
  <cp:lastModifiedBy>Colon, Jeffrey M.</cp:lastModifiedBy>
  <cp:revision>16</cp:revision>
  <cp:lastPrinted>2025-03-04T21:47:58Z</cp:lastPrinted>
  <dcterms:created xsi:type="dcterms:W3CDTF">2025-02-20T00:58:49Z</dcterms:created>
  <dcterms:modified xsi:type="dcterms:W3CDTF">2025-04-01T13:25:52Z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0x0101006FA107A376566F4090074DCDC5ED91DF</vt:lpwstr>
  </property>
</Properties>
</file>