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2"/>
  </p:notesMasterIdLst>
  <p:sldIdLst>
    <p:sldId id="295" r:id="rId2"/>
    <p:sldId id="256" r:id="rId3"/>
    <p:sldId id="296" r:id="rId4"/>
    <p:sldId id="297" r:id="rId5"/>
    <p:sldId id="282" r:id="rId6"/>
    <p:sldId id="298" r:id="rId7"/>
    <p:sldId id="299" r:id="rId8"/>
    <p:sldId id="300" r:id="rId9"/>
    <p:sldId id="261" r:id="rId10"/>
    <p:sldId id="306" r:id="rId11"/>
  </p:sldIdLst>
  <p:sldSz cx="12192000" cy="6858000"/>
  <p:notesSz cx="7010400" cy="9236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D9984FD-53DD-E048-9798-A2DEA56ECED9}" v="137" dt="2025-01-11T14:58:06.74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544"/>
    <p:restoredTop sz="96207"/>
  </p:normalViewPr>
  <p:slideViewPr>
    <p:cSldViewPr snapToGrid="0" snapToObjects="1">
      <p:cViewPr varScale="1">
        <p:scale>
          <a:sx n="125" d="100"/>
          <a:sy n="125" d="100"/>
        </p:scale>
        <p:origin x="184" y="16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ffrey M. Colon" userId="615143b1-cdee-493d-9a9d-1565ce8666d9" providerId="ADAL" clId="{4D9984FD-53DD-E048-9798-A2DEA56ECED9}"/>
    <pc:docChg chg="undo redo custSel addSld delSld modSld modMainMaster">
      <pc:chgData name="Jeffrey M. Colon" userId="615143b1-cdee-493d-9a9d-1565ce8666d9" providerId="ADAL" clId="{4D9984FD-53DD-E048-9798-A2DEA56ECED9}" dt="2025-01-11T14:58:06.748" v="1185" actId="20577"/>
      <pc:docMkLst>
        <pc:docMk/>
      </pc:docMkLst>
      <pc:sldChg chg="addSp delSp modSp mod modAnim">
        <pc:chgData name="Jeffrey M. Colon" userId="615143b1-cdee-493d-9a9d-1565ce8666d9" providerId="ADAL" clId="{4D9984FD-53DD-E048-9798-A2DEA56ECED9}" dt="2025-01-11T14:58:06.748" v="1185" actId="20577"/>
        <pc:sldMkLst>
          <pc:docMk/>
          <pc:sldMk cId="231222038" sldId="256"/>
        </pc:sldMkLst>
        <pc:spChg chg="mod">
          <ac:chgData name="Jeffrey M. Colon" userId="615143b1-cdee-493d-9a9d-1565ce8666d9" providerId="ADAL" clId="{4D9984FD-53DD-E048-9798-A2DEA56ECED9}" dt="2024-12-25T13:45:41.948" v="91" actId="20577"/>
          <ac:spMkLst>
            <pc:docMk/>
            <pc:sldMk cId="231222038" sldId="256"/>
            <ac:spMk id="4" creationId="{00000000-0000-0000-0000-000000000000}"/>
          </ac:spMkLst>
        </pc:spChg>
        <pc:spChg chg="mod">
          <ac:chgData name="Jeffrey M. Colon" userId="615143b1-cdee-493d-9a9d-1565ce8666d9" providerId="ADAL" clId="{4D9984FD-53DD-E048-9798-A2DEA56ECED9}" dt="2025-01-11T14:58:06.748" v="1185" actId="20577"/>
          <ac:spMkLst>
            <pc:docMk/>
            <pc:sldMk cId="231222038" sldId="256"/>
            <ac:spMk id="5" creationId="{00000000-0000-0000-0000-000000000000}"/>
          </ac:spMkLst>
        </pc:spChg>
      </pc:sldChg>
      <pc:sldChg chg="new del">
        <pc:chgData name="Jeffrey M. Colon" userId="615143b1-cdee-493d-9a9d-1565ce8666d9" providerId="ADAL" clId="{4D9984FD-53DD-E048-9798-A2DEA56ECED9}" dt="2024-12-25T13:49:14.895" v="221" actId="2696"/>
        <pc:sldMkLst>
          <pc:docMk/>
          <pc:sldMk cId="2910750506" sldId="257"/>
        </pc:sldMkLst>
      </pc:sldChg>
      <pc:sldChg chg="modSp add mod modAnim">
        <pc:chgData name="Jeffrey M. Colon" userId="615143b1-cdee-493d-9a9d-1565ce8666d9" providerId="ADAL" clId="{4D9984FD-53DD-E048-9798-A2DEA56ECED9}" dt="2024-12-26T13:13:14.686" v="671" actId="108"/>
        <pc:sldMkLst>
          <pc:docMk/>
          <pc:sldMk cId="0" sldId="261"/>
        </pc:sldMkLst>
        <pc:spChg chg="mod">
          <ac:chgData name="Jeffrey M. Colon" userId="615143b1-cdee-493d-9a9d-1565ce8666d9" providerId="ADAL" clId="{4D9984FD-53DD-E048-9798-A2DEA56ECED9}" dt="2024-12-26T13:13:14.686" v="671" actId="108"/>
          <ac:spMkLst>
            <pc:docMk/>
            <pc:sldMk cId="0" sldId="261"/>
            <ac:spMk id="8195" creationId="{00000000-0000-0000-0000-000000000000}"/>
          </ac:spMkLst>
        </pc:spChg>
        <pc:spChg chg="mod">
          <ac:chgData name="Jeffrey M. Colon" userId="615143b1-cdee-493d-9a9d-1565ce8666d9" providerId="ADAL" clId="{4D9984FD-53DD-E048-9798-A2DEA56ECED9}" dt="2024-12-25T15:04:40.455" v="531" actId="6549"/>
          <ac:spMkLst>
            <pc:docMk/>
            <pc:sldMk cId="0" sldId="261"/>
            <ac:spMk id="12292" creationId="{00000000-0000-0000-0000-000000000000}"/>
          </ac:spMkLst>
        </pc:spChg>
      </pc:sldChg>
      <pc:sldChg chg="modSp add mod">
        <pc:chgData name="Jeffrey M. Colon" userId="615143b1-cdee-493d-9a9d-1565ce8666d9" providerId="ADAL" clId="{4D9984FD-53DD-E048-9798-A2DEA56ECED9}" dt="2024-12-25T13:53:26.439" v="286" actId="14100"/>
        <pc:sldMkLst>
          <pc:docMk/>
          <pc:sldMk cId="76669463" sldId="282"/>
        </pc:sldMkLst>
        <pc:spChg chg="mod">
          <ac:chgData name="Jeffrey M. Colon" userId="615143b1-cdee-493d-9a9d-1565ce8666d9" providerId="ADAL" clId="{4D9984FD-53DD-E048-9798-A2DEA56ECED9}" dt="2024-12-25T13:52:24.232" v="278" actId="403"/>
          <ac:spMkLst>
            <pc:docMk/>
            <pc:sldMk cId="76669463" sldId="282"/>
            <ac:spMk id="22530" creationId="{00000000-0000-0000-0000-000000000000}"/>
          </ac:spMkLst>
        </pc:spChg>
        <pc:cxnChg chg="mod">
          <ac:chgData name="Jeffrey M. Colon" userId="615143b1-cdee-493d-9a9d-1565ce8666d9" providerId="ADAL" clId="{4D9984FD-53DD-E048-9798-A2DEA56ECED9}" dt="2024-12-25T13:53:03.426" v="284" actId="14100"/>
          <ac:cxnSpMkLst>
            <pc:docMk/>
            <pc:sldMk cId="76669463" sldId="282"/>
            <ac:cxnSpMk id="5" creationId="{F8651682-8080-034A-9BA3-38D1A1F8F20F}"/>
          </ac:cxnSpMkLst>
        </pc:cxnChg>
        <pc:cxnChg chg="mod">
          <ac:chgData name="Jeffrey M. Colon" userId="615143b1-cdee-493d-9a9d-1565ce8666d9" providerId="ADAL" clId="{4D9984FD-53DD-E048-9798-A2DEA56ECED9}" dt="2024-12-25T13:52:36.758" v="280" actId="14100"/>
          <ac:cxnSpMkLst>
            <pc:docMk/>
            <pc:sldMk cId="76669463" sldId="282"/>
            <ac:cxnSpMk id="6" creationId="{5D69D997-460F-044F-8A97-9E6F9B2F805F}"/>
          </ac:cxnSpMkLst>
        </pc:cxnChg>
        <pc:cxnChg chg="mod">
          <ac:chgData name="Jeffrey M. Colon" userId="615143b1-cdee-493d-9a9d-1565ce8666d9" providerId="ADAL" clId="{4D9984FD-53DD-E048-9798-A2DEA56ECED9}" dt="2024-12-25T13:53:26.439" v="286" actId="14100"/>
          <ac:cxnSpMkLst>
            <pc:docMk/>
            <pc:sldMk cId="76669463" sldId="282"/>
            <ac:cxnSpMk id="9" creationId="{5B18BF90-2E42-CB40-83E5-78D1141A0A25}"/>
          </ac:cxnSpMkLst>
        </pc:cxnChg>
        <pc:cxnChg chg="mod">
          <ac:chgData name="Jeffrey M. Colon" userId="615143b1-cdee-493d-9a9d-1565ce8666d9" providerId="ADAL" clId="{4D9984FD-53DD-E048-9798-A2DEA56ECED9}" dt="2024-12-25T13:52:54.943" v="282" actId="14100"/>
          <ac:cxnSpMkLst>
            <pc:docMk/>
            <pc:sldMk cId="76669463" sldId="282"/>
            <ac:cxnSpMk id="12" creationId="{F987F278-EE4C-D345-A5A9-88D2BC213E4B}"/>
          </ac:cxnSpMkLst>
        </pc:cxnChg>
      </pc:sldChg>
      <pc:sldChg chg="modSp add mod">
        <pc:chgData name="Jeffrey M. Colon" userId="615143b1-cdee-493d-9a9d-1565ce8666d9" providerId="ADAL" clId="{4D9984FD-53DD-E048-9798-A2DEA56ECED9}" dt="2024-12-25T13:44:26.285" v="68" actId="20577"/>
        <pc:sldMkLst>
          <pc:docMk/>
          <pc:sldMk cId="123558849" sldId="295"/>
        </pc:sldMkLst>
        <pc:spChg chg="mod">
          <ac:chgData name="Jeffrey M. Colon" userId="615143b1-cdee-493d-9a9d-1565ce8666d9" providerId="ADAL" clId="{4D9984FD-53DD-E048-9798-A2DEA56ECED9}" dt="2024-12-25T13:44:19.337" v="60" actId="20577"/>
          <ac:spMkLst>
            <pc:docMk/>
            <pc:sldMk cId="123558849" sldId="295"/>
            <ac:spMk id="2" creationId="{00000000-0000-0000-0000-000000000000}"/>
          </ac:spMkLst>
        </pc:spChg>
        <pc:spChg chg="mod">
          <ac:chgData name="Jeffrey M. Colon" userId="615143b1-cdee-493d-9a9d-1565ce8666d9" providerId="ADAL" clId="{4D9984FD-53DD-E048-9798-A2DEA56ECED9}" dt="2024-12-25T13:44:26.285" v="68" actId="20577"/>
          <ac:spMkLst>
            <pc:docMk/>
            <pc:sldMk cId="123558849" sldId="295"/>
            <ac:spMk id="3" creationId="{00000000-0000-0000-0000-000000000000}"/>
          </ac:spMkLst>
        </pc:spChg>
      </pc:sldChg>
      <pc:sldChg chg="modSp new mod modAnim">
        <pc:chgData name="Jeffrey M. Colon" userId="615143b1-cdee-493d-9a9d-1565ce8666d9" providerId="ADAL" clId="{4D9984FD-53DD-E048-9798-A2DEA56ECED9}" dt="2024-12-27T14:22:23.856" v="953" actId="20577"/>
        <pc:sldMkLst>
          <pc:docMk/>
          <pc:sldMk cId="579957777" sldId="296"/>
        </pc:sldMkLst>
        <pc:spChg chg="mod">
          <ac:chgData name="Jeffrey M. Colon" userId="615143b1-cdee-493d-9a9d-1565ce8666d9" providerId="ADAL" clId="{4D9984FD-53DD-E048-9798-A2DEA56ECED9}" dt="2024-12-27T14:22:23.856" v="953" actId="20577"/>
          <ac:spMkLst>
            <pc:docMk/>
            <pc:sldMk cId="579957777" sldId="296"/>
            <ac:spMk id="2" creationId="{97D4533D-3FBC-5BEF-6432-163CB51F243B}"/>
          </ac:spMkLst>
        </pc:spChg>
        <pc:spChg chg="mod">
          <ac:chgData name="Jeffrey M. Colon" userId="615143b1-cdee-493d-9a9d-1565ce8666d9" providerId="ADAL" clId="{4D9984FD-53DD-E048-9798-A2DEA56ECED9}" dt="2024-12-25T13:49:25.376" v="239" actId="20577"/>
          <ac:spMkLst>
            <pc:docMk/>
            <pc:sldMk cId="579957777" sldId="296"/>
            <ac:spMk id="3" creationId="{C744B4CC-B278-B784-81DB-A1C0AFC5D41D}"/>
          </ac:spMkLst>
        </pc:spChg>
      </pc:sldChg>
      <pc:sldChg chg="addSp delSp modSp new mod modAnim">
        <pc:chgData name="Jeffrey M. Colon" userId="615143b1-cdee-493d-9a9d-1565ce8666d9" providerId="ADAL" clId="{4D9984FD-53DD-E048-9798-A2DEA56ECED9}" dt="2024-12-25T13:51:52.061" v="276" actId="478"/>
        <pc:sldMkLst>
          <pc:docMk/>
          <pc:sldMk cId="2147125378" sldId="297"/>
        </pc:sldMkLst>
        <pc:spChg chg="mod">
          <ac:chgData name="Jeffrey M. Colon" userId="615143b1-cdee-493d-9a9d-1565ce8666d9" providerId="ADAL" clId="{4D9984FD-53DD-E048-9798-A2DEA56ECED9}" dt="2024-12-25T13:50:38.849" v="264" actId="20577"/>
          <ac:spMkLst>
            <pc:docMk/>
            <pc:sldMk cId="2147125378" sldId="297"/>
            <ac:spMk id="3" creationId="{224DDB84-B3F8-6348-C623-C721716F7172}"/>
          </ac:spMkLst>
        </pc:spChg>
        <pc:spChg chg="add mod">
          <ac:chgData name="Jeffrey M. Colon" userId="615143b1-cdee-493d-9a9d-1565ce8666d9" providerId="ADAL" clId="{4D9984FD-53DD-E048-9798-A2DEA56ECED9}" dt="2024-12-25T13:51:20.631" v="274" actId="14100"/>
          <ac:spMkLst>
            <pc:docMk/>
            <pc:sldMk cId="2147125378" sldId="297"/>
            <ac:spMk id="6" creationId="{11E96A6B-10AC-EB0B-F91E-CBC7F4C51A73}"/>
          </ac:spMkLst>
        </pc:spChg>
        <pc:spChg chg="add mod">
          <ac:chgData name="Jeffrey M. Colon" userId="615143b1-cdee-493d-9a9d-1565ce8666d9" providerId="ADAL" clId="{4D9984FD-53DD-E048-9798-A2DEA56ECED9}" dt="2024-12-25T13:51:20.631" v="274" actId="14100"/>
          <ac:spMkLst>
            <pc:docMk/>
            <pc:sldMk cId="2147125378" sldId="297"/>
            <ac:spMk id="7" creationId="{9881F5D0-AE32-DFE8-13D6-05BB755EFFE9}"/>
          </ac:spMkLst>
        </pc:spChg>
        <pc:spChg chg="add mod">
          <ac:chgData name="Jeffrey M. Colon" userId="615143b1-cdee-493d-9a9d-1565ce8666d9" providerId="ADAL" clId="{4D9984FD-53DD-E048-9798-A2DEA56ECED9}" dt="2024-12-25T13:51:20.631" v="274" actId="14100"/>
          <ac:spMkLst>
            <pc:docMk/>
            <pc:sldMk cId="2147125378" sldId="297"/>
            <ac:spMk id="8" creationId="{9D084291-8D8B-EDDA-BE54-28D936AEE51E}"/>
          </ac:spMkLst>
        </pc:spChg>
        <pc:spChg chg="add mod">
          <ac:chgData name="Jeffrey M. Colon" userId="615143b1-cdee-493d-9a9d-1565ce8666d9" providerId="ADAL" clId="{4D9984FD-53DD-E048-9798-A2DEA56ECED9}" dt="2024-12-25T13:51:20.631" v="274" actId="14100"/>
          <ac:spMkLst>
            <pc:docMk/>
            <pc:sldMk cId="2147125378" sldId="297"/>
            <ac:spMk id="9" creationId="{65F86D82-9968-3CBE-D359-28D5D58CBD03}"/>
          </ac:spMkLst>
        </pc:spChg>
        <pc:spChg chg="add mod">
          <ac:chgData name="Jeffrey M. Colon" userId="615143b1-cdee-493d-9a9d-1565ce8666d9" providerId="ADAL" clId="{4D9984FD-53DD-E048-9798-A2DEA56ECED9}" dt="2024-12-25T13:50:53.228" v="266" actId="14100"/>
          <ac:spMkLst>
            <pc:docMk/>
            <pc:sldMk cId="2147125378" sldId="297"/>
            <ac:spMk id="10" creationId="{8EE7D859-7BB0-2E77-FA97-33EAE6688515}"/>
          </ac:spMkLst>
        </pc:spChg>
        <pc:spChg chg="add mod">
          <ac:chgData name="Jeffrey M. Colon" userId="615143b1-cdee-493d-9a9d-1565ce8666d9" providerId="ADAL" clId="{4D9984FD-53DD-E048-9798-A2DEA56ECED9}" dt="2024-12-25T13:50:53.228" v="266" actId="14100"/>
          <ac:spMkLst>
            <pc:docMk/>
            <pc:sldMk cId="2147125378" sldId="297"/>
            <ac:spMk id="11" creationId="{6ADD2917-F518-589A-1D30-1D5F5FFDC71D}"/>
          </ac:spMkLst>
        </pc:spChg>
        <pc:spChg chg="add del mod">
          <ac:chgData name="Jeffrey M. Colon" userId="615143b1-cdee-493d-9a9d-1565ce8666d9" providerId="ADAL" clId="{4D9984FD-53DD-E048-9798-A2DEA56ECED9}" dt="2024-12-25T13:51:20.631" v="274" actId="14100"/>
          <ac:spMkLst>
            <pc:docMk/>
            <pc:sldMk cId="2147125378" sldId="297"/>
            <ac:spMk id="12" creationId="{3E551BF3-F9B2-5E66-F7DD-FE906F0EB384}"/>
          </ac:spMkLst>
        </pc:spChg>
        <pc:spChg chg="add mod">
          <ac:chgData name="Jeffrey M. Colon" userId="615143b1-cdee-493d-9a9d-1565ce8666d9" providerId="ADAL" clId="{4D9984FD-53DD-E048-9798-A2DEA56ECED9}" dt="2024-12-25T13:51:20.631" v="274" actId="14100"/>
          <ac:spMkLst>
            <pc:docMk/>
            <pc:sldMk cId="2147125378" sldId="297"/>
            <ac:spMk id="13" creationId="{0079A783-8A8F-5400-14E9-2AD3AD38A32F}"/>
          </ac:spMkLst>
        </pc:spChg>
        <pc:spChg chg="add mod">
          <ac:chgData name="Jeffrey M. Colon" userId="615143b1-cdee-493d-9a9d-1565ce8666d9" providerId="ADAL" clId="{4D9984FD-53DD-E048-9798-A2DEA56ECED9}" dt="2024-12-25T13:51:20.631" v="274" actId="14100"/>
          <ac:spMkLst>
            <pc:docMk/>
            <pc:sldMk cId="2147125378" sldId="297"/>
            <ac:spMk id="18" creationId="{AB0C2EC4-5E10-415A-6D3B-AFF1A62156E7}"/>
          </ac:spMkLst>
        </pc:spChg>
        <pc:spChg chg="add mod">
          <ac:chgData name="Jeffrey M. Colon" userId="615143b1-cdee-493d-9a9d-1565ce8666d9" providerId="ADAL" clId="{4D9984FD-53DD-E048-9798-A2DEA56ECED9}" dt="2024-12-25T13:51:20.631" v="274" actId="14100"/>
          <ac:spMkLst>
            <pc:docMk/>
            <pc:sldMk cId="2147125378" sldId="297"/>
            <ac:spMk id="21" creationId="{861E1A35-4ED1-8D28-FC7B-CB794E22E7DC}"/>
          </ac:spMkLst>
        </pc:spChg>
        <pc:cxnChg chg="mod">
          <ac:chgData name="Jeffrey M. Colon" userId="615143b1-cdee-493d-9a9d-1565ce8666d9" providerId="ADAL" clId="{4D9984FD-53DD-E048-9798-A2DEA56ECED9}" dt="2024-12-25T13:51:16.547" v="270" actId="14100"/>
          <ac:cxnSpMkLst>
            <pc:docMk/>
            <pc:sldMk cId="2147125378" sldId="297"/>
            <ac:cxnSpMk id="14" creationId="{A3AA4765-70F0-C6AA-0261-E881D34F4B1F}"/>
          </ac:cxnSpMkLst>
        </pc:cxnChg>
        <pc:cxnChg chg="mod">
          <ac:chgData name="Jeffrey M. Colon" userId="615143b1-cdee-493d-9a9d-1565ce8666d9" providerId="ADAL" clId="{4D9984FD-53DD-E048-9798-A2DEA56ECED9}" dt="2024-12-25T13:51:20.631" v="274" actId="14100"/>
          <ac:cxnSpMkLst>
            <pc:docMk/>
            <pc:sldMk cId="2147125378" sldId="297"/>
            <ac:cxnSpMk id="19" creationId="{ABE02DC4-D8B0-2C4C-C225-A72F7E38B411}"/>
          </ac:cxnSpMkLst>
        </pc:cxnChg>
        <pc:cxnChg chg="mod">
          <ac:chgData name="Jeffrey M. Colon" userId="615143b1-cdee-493d-9a9d-1565ce8666d9" providerId="ADAL" clId="{4D9984FD-53DD-E048-9798-A2DEA56ECED9}" dt="2024-12-25T13:51:20.631" v="274" actId="14100"/>
          <ac:cxnSpMkLst>
            <pc:docMk/>
            <pc:sldMk cId="2147125378" sldId="297"/>
            <ac:cxnSpMk id="20" creationId="{3177547C-2B1E-D3B9-CF03-C3F263C953DB}"/>
          </ac:cxnSpMkLst>
        </pc:cxnChg>
      </pc:sldChg>
      <pc:sldChg chg="modSp add mod">
        <pc:chgData name="Jeffrey M. Colon" userId="615143b1-cdee-493d-9a9d-1565ce8666d9" providerId="ADAL" clId="{4D9984FD-53DD-E048-9798-A2DEA56ECED9}" dt="2024-12-25T13:55:17.524" v="295" actId="403"/>
        <pc:sldMkLst>
          <pc:docMk/>
          <pc:sldMk cId="1405117730" sldId="298"/>
        </pc:sldMkLst>
        <pc:spChg chg="mod">
          <ac:chgData name="Jeffrey M. Colon" userId="615143b1-cdee-493d-9a9d-1565ce8666d9" providerId="ADAL" clId="{4D9984FD-53DD-E048-9798-A2DEA56ECED9}" dt="2024-12-25T13:55:17.524" v="295" actId="403"/>
          <ac:spMkLst>
            <pc:docMk/>
            <pc:sldMk cId="1405117730" sldId="298"/>
            <ac:spMk id="6146" creationId="{00000000-0000-0000-0000-000000000000}"/>
          </ac:spMkLst>
        </pc:spChg>
        <pc:spChg chg="mod">
          <ac:chgData name="Jeffrey M. Colon" userId="615143b1-cdee-493d-9a9d-1565ce8666d9" providerId="ADAL" clId="{4D9984FD-53DD-E048-9798-A2DEA56ECED9}" dt="2024-12-25T13:54:09.308" v="290" actId="14100"/>
          <ac:spMkLst>
            <pc:docMk/>
            <pc:sldMk cId="1405117730" sldId="298"/>
            <ac:spMk id="6148" creationId="{00000000-0000-0000-0000-000000000000}"/>
          </ac:spMkLst>
        </pc:spChg>
        <pc:spChg chg="mod">
          <ac:chgData name="Jeffrey M. Colon" userId="615143b1-cdee-493d-9a9d-1565ce8666d9" providerId="ADAL" clId="{4D9984FD-53DD-E048-9798-A2DEA56ECED9}" dt="2024-12-25T13:54:00.282" v="289" actId="403"/>
          <ac:spMkLst>
            <pc:docMk/>
            <pc:sldMk cId="1405117730" sldId="298"/>
            <ac:spMk id="6149" creationId="{00000000-0000-0000-0000-000000000000}"/>
          </ac:spMkLst>
        </pc:spChg>
        <pc:spChg chg="mod">
          <ac:chgData name="Jeffrey M. Colon" userId="615143b1-cdee-493d-9a9d-1565ce8666d9" providerId="ADAL" clId="{4D9984FD-53DD-E048-9798-A2DEA56ECED9}" dt="2024-12-25T13:54:00.282" v="289" actId="403"/>
          <ac:spMkLst>
            <pc:docMk/>
            <pc:sldMk cId="1405117730" sldId="298"/>
            <ac:spMk id="6150" creationId="{00000000-0000-0000-0000-000000000000}"/>
          </ac:spMkLst>
        </pc:spChg>
        <pc:spChg chg="mod">
          <ac:chgData name="Jeffrey M. Colon" userId="615143b1-cdee-493d-9a9d-1565ce8666d9" providerId="ADAL" clId="{4D9984FD-53DD-E048-9798-A2DEA56ECED9}" dt="2024-12-25T13:54:00.282" v="289" actId="403"/>
          <ac:spMkLst>
            <pc:docMk/>
            <pc:sldMk cId="1405117730" sldId="298"/>
            <ac:spMk id="6151" creationId="{00000000-0000-0000-0000-000000000000}"/>
          </ac:spMkLst>
        </pc:spChg>
        <pc:spChg chg="mod">
          <ac:chgData name="Jeffrey M. Colon" userId="615143b1-cdee-493d-9a9d-1565ce8666d9" providerId="ADAL" clId="{4D9984FD-53DD-E048-9798-A2DEA56ECED9}" dt="2024-12-25T13:54:00.282" v="289" actId="403"/>
          <ac:spMkLst>
            <pc:docMk/>
            <pc:sldMk cId="1405117730" sldId="298"/>
            <ac:spMk id="6175" creationId="{00000000-0000-0000-0000-000000000000}"/>
          </ac:spMkLst>
        </pc:spChg>
        <pc:spChg chg="mod">
          <ac:chgData name="Jeffrey M. Colon" userId="615143b1-cdee-493d-9a9d-1565ce8666d9" providerId="ADAL" clId="{4D9984FD-53DD-E048-9798-A2DEA56ECED9}" dt="2024-12-25T13:54:00.282" v="289" actId="403"/>
          <ac:spMkLst>
            <pc:docMk/>
            <pc:sldMk cId="1405117730" sldId="298"/>
            <ac:spMk id="6179" creationId="{00000000-0000-0000-0000-000000000000}"/>
          </ac:spMkLst>
        </pc:spChg>
        <pc:spChg chg="mod">
          <ac:chgData name="Jeffrey M. Colon" userId="615143b1-cdee-493d-9a9d-1565ce8666d9" providerId="ADAL" clId="{4D9984FD-53DD-E048-9798-A2DEA56ECED9}" dt="2024-12-25T13:54:00.282" v="289" actId="403"/>
          <ac:spMkLst>
            <pc:docMk/>
            <pc:sldMk cId="1405117730" sldId="298"/>
            <ac:spMk id="6180" creationId="{00000000-0000-0000-0000-000000000000}"/>
          </ac:spMkLst>
        </pc:spChg>
        <pc:spChg chg="mod">
          <ac:chgData name="Jeffrey M. Colon" userId="615143b1-cdee-493d-9a9d-1565ce8666d9" providerId="ADAL" clId="{4D9984FD-53DD-E048-9798-A2DEA56ECED9}" dt="2024-12-25T13:54:00.282" v="289" actId="403"/>
          <ac:spMkLst>
            <pc:docMk/>
            <pc:sldMk cId="1405117730" sldId="298"/>
            <ac:spMk id="6184" creationId="{00000000-0000-0000-0000-000000000000}"/>
          </ac:spMkLst>
        </pc:spChg>
        <pc:spChg chg="mod">
          <ac:chgData name="Jeffrey M. Colon" userId="615143b1-cdee-493d-9a9d-1565ce8666d9" providerId="ADAL" clId="{4D9984FD-53DD-E048-9798-A2DEA56ECED9}" dt="2024-12-25T13:54:00.282" v="289" actId="403"/>
          <ac:spMkLst>
            <pc:docMk/>
            <pc:sldMk cId="1405117730" sldId="298"/>
            <ac:spMk id="6185" creationId="{00000000-0000-0000-0000-000000000000}"/>
          </ac:spMkLst>
        </pc:spChg>
        <pc:spChg chg="mod">
          <ac:chgData name="Jeffrey M. Colon" userId="615143b1-cdee-493d-9a9d-1565ce8666d9" providerId="ADAL" clId="{4D9984FD-53DD-E048-9798-A2DEA56ECED9}" dt="2024-12-25T13:54:00.282" v="289" actId="403"/>
          <ac:spMkLst>
            <pc:docMk/>
            <pc:sldMk cId="1405117730" sldId="298"/>
            <ac:spMk id="23561" creationId="{00000000-0000-0000-0000-000000000000}"/>
          </ac:spMkLst>
        </pc:spChg>
        <pc:cxnChg chg="mod">
          <ac:chgData name="Jeffrey M. Colon" userId="615143b1-cdee-493d-9a9d-1565ce8666d9" providerId="ADAL" clId="{4D9984FD-53DD-E048-9798-A2DEA56ECED9}" dt="2024-12-25T13:54:09.308" v="290" actId="14100"/>
          <ac:cxnSpMkLst>
            <pc:docMk/>
            <pc:sldMk cId="1405117730" sldId="298"/>
            <ac:cxnSpMk id="6186" creationId="{00000000-0000-0000-0000-000000000000}"/>
          </ac:cxnSpMkLst>
        </pc:cxnChg>
        <pc:cxnChg chg="mod">
          <ac:chgData name="Jeffrey M. Colon" userId="615143b1-cdee-493d-9a9d-1565ce8666d9" providerId="ADAL" clId="{4D9984FD-53DD-E048-9798-A2DEA56ECED9}" dt="2024-12-25T13:54:21.508" v="292" actId="1076"/>
          <ac:cxnSpMkLst>
            <pc:docMk/>
            <pc:sldMk cId="1405117730" sldId="298"/>
            <ac:cxnSpMk id="6190" creationId="{00000000-0000-0000-0000-000000000000}"/>
          </ac:cxnSpMkLst>
        </pc:cxnChg>
      </pc:sldChg>
      <pc:sldChg chg="modSp add mod">
        <pc:chgData name="Jeffrey M. Colon" userId="615143b1-cdee-493d-9a9d-1565ce8666d9" providerId="ADAL" clId="{4D9984FD-53DD-E048-9798-A2DEA56ECED9}" dt="2024-12-26T13:08:57.084" v="670" actId="122"/>
        <pc:sldMkLst>
          <pc:docMk/>
          <pc:sldMk cId="2127161129" sldId="299"/>
        </pc:sldMkLst>
        <pc:spChg chg="mod">
          <ac:chgData name="Jeffrey M. Colon" userId="615143b1-cdee-493d-9a9d-1565ce8666d9" providerId="ADAL" clId="{4D9984FD-53DD-E048-9798-A2DEA56ECED9}" dt="2024-12-25T13:58:36.892" v="299" actId="255"/>
          <ac:spMkLst>
            <pc:docMk/>
            <pc:sldMk cId="2127161129" sldId="299"/>
            <ac:spMk id="7170" creationId="{00000000-0000-0000-0000-000000000000}"/>
          </ac:spMkLst>
        </pc:spChg>
        <pc:spChg chg="mod">
          <ac:chgData name="Jeffrey M. Colon" userId="615143b1-cdee-493d-9a9d-1565ce8666d9" providerId="ADAL" clId="{4D9984FD-53DD-E048-9798-A2DEA56ECED9}" dt="2024-12-26T13:08:57.084" v="670" actId="122"/>
          <ac:spMkLst>
            <pc:docMk/>
            <pc:sldMk cId="2127161129" sldId="299"/>
            <ac:spMk id="7179" creationId="{00000000-0000-0000-0000-000000000000}"/>
          </ac:spMkLst>
        </pc:spChg>
        <pc:spChg chg="mod">
          <ac:chgData name="Jeffrey M. Colon" userId="615143b1-cdee-493d-9a9d-1565ce8666d9" providerId="ADAL" clId="{4D9984FD-53DD-E048-9798-A2DEA56ECED9}" dt="2024-12-25T13:59:17.093" v="305" actId="255"/>
          <ac:spMkLst>
            <pc:docMk/>
            <pc:sldMk cId="2127161129" sldId="299"/>
            <ac:spMk id="26625" creationId="{00000000-0000-0000-0000-000000000000}"/>
          </ac:spMkLst>
        </pc:spChg>
      </pc:sldChg>
      <pc:sldChg chg="modSp new mod">
        <pc:chgData name="Jeffrey M. Colon" userId="615143b1-cdee-493d-9a9d-1565ce8666d9" providerId="ADAL" clId="{4D9984FD-53DD-E048-9798-A2DEA56ECED9}" dt="2024-12-27T14:30:42.047" v="1049" actId="20577"/>
        <pc:sldMkLst>
          <pc:docMk/>
          <pc:sldMk cId="3281071660" sldId="300"/>
        </pc:sldMkLst>
        <pc:spChg chg="mod">
          <ac:chgData name="Jeffrey M. Colon" userId="615143b1-cdee-493d-9a9d-1565ce8666d9" providerId="ADAL" clId="{4D9984FD-53DD-E048-9798-A2DEA56ECED9}" dt="2024-12-27T14:30:42.047" v="1049" actId="20577"/>
          <ac:spMkLst>
            <pc:docMk/>
            <pc:sldMk cId="3281071660" sldId="300"/>
            <ac:spMk id="2" creationId="{4A2A6629-FF0F-02FC-66E9-AA1E2EE16D22}"/>
          </ac:spMkLst>
        </pc:spChg>
        <pc:spChg chg="mod">
          <ac:chgData name="Jeffrey M. Colon" userId="615143b1-cdee-493d-9a9d-1565ce8666d9" providerId="ADAL" clId="{4D9984FD-53DD-E048-9798-A2DEA56ECED9}" dt="2024-12-27T14:23:37.633" v="1027" actId="20577"/>
          <ac:spMkLst>
            <pc:docMk/>
            <pc:sldMk cId="3281071660" sldId="300"/>
            <ac:spMk id="3" creationId="{03548059-27FC-D2A6-BF3F-33EC7DF50C9E}"/>
          </ac:spMkLst>
        </pc:spChg>
      </pc:sldChg>
      <pc:sldMasterChg chg="modSp">
        <pc:chgData name="Jeffrey M. Colon" userId="615143b1-cdee-493d-9a9d-1565ce8666d9" providerId="ADAL" clId="{4D9984FD-53DD-E048-9798-A2DEA56ECED9}" dt="2024-12-25T13:42:26.915" v="4" actId="403"/>
        <pc:sldMasterMkLst>
          <pc:docMk/>
          <pc:sldMasterMk cId="371776349" sldId="2147483660"/>
        </pc:sldMasterMkLst>
        <pc:spChg chg="mod">
          <ac:chgData name="Jeffrey M. Colon" userId="615143b1-cdee-493d-9a9d-1565ce8666d9" providerId="ADAL" clId="{4D9984FD-53DD-E048-9798-A2DEA56ECED9}" dt="2024-12-25T13:42:26.915" v="4" actId="403"/>
          <ac:spMkLst>
            <pc:docMk/>
            <pc:sldMasterMk cId="371776349" sldId="2147483660"/>
            <ac:spMk id="13" creationId="{00000000-0000-0000-0000-000000000000}"/>
          </ac:spMkLst>
        </pc:spChg>
      </pc:sldMasterChg>
    </pc:docChg>
  </pc:docChgLst>
  <pc:docChgLst>
    <pc:chgData name="Colon, Jeffrey M." userId="615143b1-cdee-493d-9a9d-1565ce8666d9" providerId="ADAL" clId="{733E72C1-60C5-C94B-B418-29898E166221}"/>
    <pc:docChg chg="delSld">
      <pc:chgData name="Colon, Jeffrey M." userId="615143b1-cdee-493d-9a9d-1565ce8666d9" providerId="ADAL" clId="{733E72C1-60C5-C94B-B418-29898E166221}" dt="2025-01-06T13:06:10.135" v="0" actId="2696"/>
      <pc:docMkLst>
        <pc:docMk/>
      </pc:docMkLst>
      <pc:sldChg chg="del">
        <pc:chgData name="Colon, Jeffrey M." userId="615143b1-cdee-493d-9a9d-1565ce8666d9" providerId="ADAL" clId="{733E72C1-60C5-C94B-B418-29898E166221}" dt="2025-01-06T13:06:10.135" v="0" actId="2696"/>
        <pc:sldMkLst>
          <pc:docMk/>
          <pc:sldMk cId="1172741178" sldId="305"/>
        </pc:sldMkLst>
      </pc:sldChg>
    </pc:docChg>
  </pc:docChgLst>
  <pc:docChgLst>
    <pc:chgData name="Colon, Jeffrey M." userId="615143b1-cdee-493d-9a9d-1565ce8666d9" providerId="ADAL" clId="{4D9984FD-53DD-E048-9798-A2DEA56ECED9}"/>
    <pc:docChg chg="addSld modSld modMainMaster">
      <pc:chgData name="Colon, Jeffrey M." userId="615143b1-cdee-493d-9a9d-1565ce8666d9" providerId="ADAL" clId="{4D9984FD-53DD-E048-9798-A2DEA56ECED9}" dt="2024-12-31T14:30:17.185" v="39" actId="113"/>
      <pc:docMkLst>
        <pc:docMk/>
      </pc:docMkLst>
      <pc:sldChg chg="modSp mod">
        <pc:chgData name="Colon, Jeffrey M." userId="615143b1-cdee-493d-9a9d-1565ce8666d9" providerId="ADAL" clId="{4D9984FD-53DD-E048-9798-A2DEA56ECED9}" dt="2024-12-18T21:59:07.673" v="0" actId="6549"/>
        <pc:sldMkLst>
          <pc:docMk/>
          <pc:sldMk cId="231222038" sldId="256"/>
        </pc:sldMkLst>
        <pc:spChg chg="mod">
          <ac:chgData name="Colon, Jeffrey M." userId="615143b1-cdee-493d-9a9d-1565ce8666d9" providerId="ADAL" clId="{4D9984FD-53DD-E048-9798-A2DEA56ECED9}" dt="2024-12-18T21:59:07.673" v="0" actId="6549"/>
          <ac:spMkLst>
            <pc:docMk/>
            <pc:sldMk cId="231222038" sldId="256"/>
            <ac:spMk id="5" creationId="{00000000-0000-0000-0000-000000000000}"/>
          </ac:spMkLst>
        </pc:spChg>
      </pc:sldChg>
      <pc:sldChg chg="modSp add mod">
        <pc:chgData name="Colon, Jeffrey M." userId="615143b1-cdee-493d-9a9d-1565ce8666d9" providerId="ADAL" clId="{4D9984FD-53DD-E048-9798-A2DEA56ECED9}" dt="2024-12-31T14:28:55.622" v="3" actId="1076"/>
        <pc:sldMkLst>
          <pc:docMk/>
          <pc:sldMk cId="1172741178" sldId="305"/>
        </pc:sldMkLst>
      </pc:sldChg>
      <pc:sldChg chg="addSp modSp new mod modAnim">
        <pc:chgData name="Colon, Jeffrey M." userId="615143b1-cdee-493d-9a9d-1565ce8666d9" providerId="ADAL" clId="{4D9984FD-53DD-E048-9798-A2DEA56ECED9}" dt="2024-12-31T14:30:17.185" v="39" actId="113"/>
        <pc:sldMkLst>
          <pc:docMk/>
          <pc:sldMk cId="398556174" sldId="306"/>
        </pc:sldMkLst>
        <pc:spChg chg="mod">
          <ac:chgData name="Colon, Jeffrey M." userId="615143b1-cdee-493d-9a9d-1565ce8666d9" providerId="ADAL" clId="{4D9984FD-53DD-E048-9798-A2DEA56ECED9}" dt="2024-12-31T14:30:17.185" v="39" actId="113"/>
          <ac:spMkLst>
            <pc:docMk/>
            <pc:sldMk cId="398556174" sldId="306"/>
            <ac:spMk id="2" creationId="{2129FE8C-232B-8D27-FB93-7F3807637335}"/>
          </ac:spMkLst>
        </pc:spChg>
        <pc:spChg chg="mod">
          <ac:chgData name="Colon, Jeffrey M." userId="615143b1-cdee-493d-9a9d-1565ce8666d9" providerId="ADAL" clId="{4D9984FD-53DD-E048-9798-A2DEA56ECED9}" dt="2024-12-31T14:29:14.641" v="28" actId="20577"/>
          <ac:spMkLst>
            <pc:docMk/>
            <pc:sldMk cId="398556174" sldId="306"/>
            <ac:spMk id="3" creationId="{2AF3827A-ACAC-4473-E999-0C79A69151A5}"/>
          </ac:spMkLst>
        </pc:spChg>
        <pc:spChg chg="add mod">
          <ac:chgData name="Colon, Jeffrey M." userId="615143b1-cdee-493d-9a9d-1565ce8666d9" providerId="ADAL" clId="{4D9984FD-53DD-E048-9798-A2DEA56ECED9}" dt="2024-12-31T14:30:02.505" v="35" actId="1076"/>
          <ac:spMkLst>
            <pc:docMk/>
            <pc:sldMk cId="398556174" sldId="306"/>
            <ac:spMk id="8" creationId="{89B5EB8A-7DCD-551F-ADA2-53C06268AA35}"/>
          </ac:spMkLst>
        </pc:spChg>
        <pc:cxnChg chg="add mod">
          <ac:chgData name="Colon, Jeffrey M." userId="615143b1-cdee-493d-9a9d-1565ce8666d9" providerId="ADAL" clId="{4D9984FD-53DD-E048-9798-A2DEA56ECED9}" dt="2024-12-31T14:30:08.621" v="37" actId="14100"/>
          <ac:cxnSpMkLst>
            <pc:docMk/>
            <pc:sldMk cId="398556174" sldId="306"/>
            <ac:cxnSpMk id="6" creationId="{D3553BA4-66B1-82B5-A086-5A03B4E9EFEE}"/>
          </ac:cxnSpMkLst>
        </pc:cxnChg>
        <pc:cxnChg chg="add mod">
          <ac:chgData name="Colon, Jeffrey M." userId="615143b1-cdee-493d-9a9d-1565ce8666d9" providerId="ADAL" clId="{4D9984FD-53DD-E048-9798-A2DEA56ECED9}" dt="2024-12-31T14:30:05.437" v="36" actId="14100"/>
          <ac:cxnSpMkLst>
            <pc:docMk/>
            <pc:sldMk cId="398556174" sldId="306"/>
            <ac:cxnSpMk id="7" creationId="{828ED1C8-9E4A-59A8-59F4-82947906305B}"/>
          </ac:cxnSpMkLst>
        </pc:cxnChg>
      </pc:sldChg>
      <pc:sldMasterChg chg="modSp mod">
        <pc:chgData name="Colon, Jeffrey M." userId="615143b1-cdee-493d-9a9d-1565ce8666d9" providerId="ADAL" clId="{4D9984FD-53DD-E048-9798-A2DEA56ECED9}" dt="2024-12-20T13:50:36.932" v="1" actId="6549"/>
        <pc:sldMasterMkLst>
          <pc:docMk/>
          <pc:sldMasterMk cId="371776349" sldId="2147483660"/>
        </pc:sldMasterMkLst>
        <pc:spChg chg="mod">
          <ac:chgData name="Colon, Jeffrey M." userId="615143b1-cdee-493d-9a9d-1565ce8666d9" providerId="ADAL" clId="{4D9984FD-53DD-E048-9798-A2DEA56ECED9}" dt="2024-12-20T13:50:36.932" v="1" actId="6549"/>
          <ac:spMkLst>
            <pc:docMk/>
            <pc:sldMasterMk cId="371776349" sldId="2147483660"/>
            <ac:spMk id="9" creationId="{00000000-0000-0000-0000-000000000000}"/>
          </ac:spMkLst>
        </pc:sp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37840" cy="463408"/>
          </a:xfrm>
          <a:prstGeom prst="rect">
            <a:avLst/>
          </a:prstGeom>
        </p:spPr>
        <p:txBody>
          <a:bodyPr vert="horz" lIns="92830" tIns="46415" rIns="92830" bIns="46415" rtlCol="0"/>
          <a:lstStyle>
            <a:lvl1pPr algn="l">
              <a:defRPr sz="1200"/>
            </a:lvl1pPr>
          </a:lstStyle>
          <a:p>
            <a:endParaRPr lang="en-US"/>
          </a:p>
        </p:txBody>
      </p:sp>
      <p:sp>
        <p:nvSpPr>
          <p:cNvPr id="3" name="Date Placeholder 2"/>
          <p:cNvSpPr>
            <a:spLocks noGrp="1"/>
          </p:cNvSpPr>
          <p:nvPr>
            <p:ph type="dt" idx="1"/>
          </p:nvPr>
        </p:nvSpPr>
        <p:spPr>
          <a:xfrm>
            <a:off x="3970938" y="1"/>
            <a:ext cx="3037840" cy="463408"/>
          </a:xfrm>
          <a:prstGeom prst="rect">
            <a:avLst/>
          </a:prstGeom>
        </p:spPr>
        <p:txBody>
          <a:bodyPr vert="horz" lIns="92830" tIns="46415" rIns="92830" bIns="46415" rtlCol="0"/>
          <a:lstStyle>
            <a:lvl1pPr algn="r">
              <a:defRPr sz="1200"/>
            </a:lvl1pPr>
          </a:lstStyle>
          <a:p>
            <a:fld id="{83BC67FA-3E26-304D-BDBD-530C6272A0E0}" type="datetimeFigureOut">
              <a:rPr lang="en-US" smtClean="0"/>
              <a:t>1/11/25</a:t>
            </a:fld>
            <a:endParaRPr lang="en-US"/>
          </a:p>
        </p:txBody>
      </p:sp>
      <p:sp>
        <p:nvSpPr>
          <p:cNvPr id="4" name="Slide Image Placeholder 3"/>
          <p:cNvSpPr>
            <a:spLocks noGrp="1" noRot="1" noChangeAspect="1"/>
          </p:cNvSpPr>
          <p:nvPr>
            <p:ph type="sldImg" idx="2"/>
          </p:nvPr>
        </p:nvSpPr>
        <p:spPr>
          <a:xfrm>
            <a:off x="733425" y="1154113"/>
            <a:ext cx="5543550" cy="3117850"/>
          </a:xfrm>
          <a:prstGeom prst="rect">
            <a:avLst/>
          </a:prstGeom>
          <a:noFill/>
          <a:ln w="12700">
            <a:solidFill>
              <a:prstClr val="black"/>
            </a:solidFill>
          </a:ln>
        </p:spPr>
        <p:txBody>
          <a:bodyPr vert="horz" lIns="92830" tIns="46415" rIns="92830" bIns="46415" rtlCol="0" anchor="ctr"/>
          <a:lstStyle/>
          <a:p>
            <a:endParaRPr lang="en-US"/>
          </a:p>
        </p:txBody>
      </p:sp>
      <p:sp>
        <p:nvSpPr>
          <p:cNvPr id="5" name="Notes Placeholder 4"/>
          <p:cNvSpPr>
            <a:spLocks noGrp="1"/>
          </p:cNvSpPr>
          <p:nvPr>
            <p:ph type="body" sz="quarter" idx="3"/>
          </p:nvPr>
        </p:nvSpPr>
        <p:spPr>
          <a:xfrm>
            <a:off x="701040" y="4444862"/>
            <a:ext cx="5608320" cy="3636705"/>
          </a:xfrm>
          <a:prstGeom prst="rect">
            <a:avLst/>
          </a:prstGeom>
        </p:spPr>
        <p:txBody>
          <a:bodyPr vert="horz" lIns="92830" tIns="46415" rIns="92830" bIns="46415"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772670"/>
            <a:ext cx="3037840" cy="463407"/>
          </a:xfrm>
          <a:prstGeom prst="rect">
            <a:avLst/>
          </a:prstGeom>
        </p:spPr>
        <p:txBody>
          <a:bodyPr vert="horz" lIns="92830" tIns="46415" rIns="92830" bIns="46415"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772670"/>
            <a:ext cx="3037840" cy="463407"/>
          </a:xfrm>
          <a:prstGeom prst="rect">
            <a:avLst/>
          </a:prstGeom>
        </p:spPr>
        <p:txBody>
          <a:bodyPr vert="horz" lIns="92830" tIns="46415" rIns="92830" bIns="46415" rtlCol="0" anchor="b"/>
          <a:lstStyle>
            <a:lvl1pPr algn="r">
              <a:defRPr sz="1200"/>
            </a:lvl1pPr>
          </a:lstStyle>
          <a:p>
            <a:fld id="{BF72E6F7-09F5-B04E-8141-9A4144300CC5}" type="slidenum">
              <a:rPr lang="en-US" smtClean="0"/>
              <a:t>‹#›</a:t>
            </a:fld>
            <a:endParaRPr lang="en-US"/>
          </a:p>
        </p:txBody>
      </p:sp>
    </p:spTree>
    <p:extLst>
      <p:ext uri="{BB962C8B-B14F-4D97-AF65-F5344CB8AC3E}">
        <p14:creationId xmlns:p14="http://schemas.microsoft.com/office/powerpoint/2010/main" val="13196905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473258D-F88C-F440-AD20-53E2DCDDB8B5}" type="slidenum">
              <a:rPr lang="en-US" smtClean="0"/>
              <a:t>1</a:t>
            </a:fld>
            <a:endParaRPr lang="en-US"/>
          </a:p>
        </p:txBody>
      </p:sp>
    </p:spTree>
    <p:extLst>
      <p:ext uri="{BB962C8B-B14F-4D97-AF65-F5344CB8AC3E}">
        <p14:creationId xmlns:p14="http://schemas.microsoft.com/office/powerpoint/2010/main" val="368884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72E6F7-09F5-B04E-8141-9A4144300CC5}" type="slidenum">
              <a:rPr lang="en-US" smtClean="0"/>
              <a:t>2</a:t>
            </a:fld>
            <a:endParaRPr lang="en-US" dirty="0"/>
          </a:p>
        </p:txBody>
      </p:sp>
    </p:spTree>
    <p:extLst>
      <p:ext uri="{BB962C8B-B14F-4D97-AF65-F5344CB8AC3E}">
        <p14:creationId xmlns:p14="http://schemas.microsoft.com/office/powerpoint/2010/main" val="14364339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73258D-F88C-F440-AD20-53E2DCDDB8B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059998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7A1E50C9-9D3D-CF4C-95BC-90F860D77D37}" type="slidenum">
              <a:rPr kumimoji="0" lang="en-US" altLang="en-US" sz="1200" b="0" i="0" u="none" strike="noStrike" kern="1200" cap="none" spc="0" normalizeH="0" baseline="0" noProof="0">
                <a:ln>
                  <a:noFill/>
                </a:ln>
                <a:solidFill>
                  <a:prstClr val="black"/>
                </a:solidFill>
                <a:effectLst/>
                <a:uLnTx/>
                <a:uFillTx/>
                <a:latin typeface="Times" charset="0"/>
                <a:ea typeface="ＭＳ Ｐゴシック"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altLang="en-US" sz="1200" b="0" i="0" u="none" strike="noStrike" kern="1200" cap="none" spc="0" normalizeH="0" baseline="0" noProof="0">
              <a:ln>
                <a:noFill/>
              </a:ln>
              <a:solidFill>
                <a:prstClr val="black"/>
              </a:solidFill>
              <a:effectLst/>
              <a:uLnTx/>
              <a:uFillTx/>
              <a:latin typeface="Times" charset="0"/>
              <a:ea typeface="ＭＳ Ｐゴシック" charset="-128"/>
              <a:cs typeface="+mn-cs"/>
            </a:endParaRPr>
          </a:p>
        </p:txBody>
      </p:sp>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altLang="en-US"/>
          </a:p>
        </p:txBody>
      </p:sp>
    </p:spTree>
    <p:extLst>
      <p:ext uri="{BB962C8B-B14F-4D97-AF65-F5344CB8AC3E}">
        <p14:creationId xmlns:p14="http://schemas.microsoft.com/office/powerpoint/2010/main" val="20300845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2A2FD415-3503-C54A-920B-CD0EF3E8E5CE}" type="slidenum">
              <a:rPr kumimoji="0" lang="en-US" altLang="en-US" sz="1200" b="0" i="0" u="none" strike="noStrike" kern="1200" cap="none" spc="0" normalizeH="0" baseline="0" noProof="0">
                <a:ln>
                  <a:noFill/>
                </a:ln>
                <a:solidFill>
                  <a:prstClr val="black"/>
                </a:solidFill>
                <a:effectLst/>
                <a:uLnTx/>
                <a:uFillTx/>
                <a:latin typeface="Times" charset="0"/>
                <a:ea typeface="ＭＳ Ｐゴシック"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altLang="en-US" sz="1200" b="0" i="0" u="none" strike="noStrike" kern="1200" cap="none" spc="0" normalizeH="0" baseline="0" noProof="0">
              <a:ln>
                <a:noFill/>
              </a:ln>
              <a:solidFill>
                <a:prstClr val="black"/>
              </a:solidFill>
              <a:effectLst/>
              <a:uLnTx/>
              <a:uFillTx/>
              <a:latin typeface="Times" charset="0"/>
              <a:ea typeface="ＭＳ Ｐゴシック" charset="-128"/>
              <a:cs typeface="+mn-cs"/>
            </a:endParaRPr>
          </a:p>
        </p:txBody>
      </p:sp>
      <p:sp>
        <p:nvSpPr>
          <p:cNvPr id="27650" name="Rectangle 2"/>
          <p:cNvSpPr>
            <a:spLocks noGrp="1" noRot="1" noChangeAspect="1" noChangeArrowheads="1" noTextEdit="1"/>
          </p:cNvSpPr>
          <p:nvPr>
            <p:ph type="sldImg"/>
          </p:nvPr>
        </p:nvSpPr>
        <p:spPr>
          <a:ln/>
        </p:spPr>
      </p:sp>
      <p:sp>
        <p:nvSpPr>
          <p:cNvPr id="276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altLang="en-US"/>
          </a:p>
        </p:txBody>
      </p:sp>
    </p:spTree>
    <p:extLst>
      <p:ext uri="{BB962C8B-B14F-4D97-AF65-F5344CB8AC3E}">
        <p14:creationId xmlns:p14="http://schemas.microsoft.com/office/powerpoint/2010/main" val="11300937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500">
                <a:solidFill>
                  <a:schemeClr val="tx1"/>
                </a:solidFill>
                <a:latin typeface="Verdana" charset="0"/>
                <a:ea typeface="ＭＳ Ｐゴシック" charset="0"/>
                <a:cs typeface="ＭＳ Ｐゴシック" charset="0"/>
              </a:defRPr>
            </a:lvl1pPr>
            <a:lvl2pPr marL="742950" indent="-285750" eaLnBrk="0" hangingPunct="0">
              <a:defRPr sz="2500">
                <a:solidFill>
                  <a:schemeClr val="tx1"/>
                </a:solidFill>
                <a:latin typeface="Verdana" charset="0"/>
                <a:ea typeface="ＭＳ Ｐゴシック" charset="0"/>
              </a:defRPr>
            </a:lvl2pPr>
            <a:lvl3pPr marL="1143000" indent="-228600" eaLnBrk="0" hangingPunct="0">
              <a:defRPr sz="2500">
                <a:solidFill>
                  <a:schemeClr val="tx1"/>
                </a:solidFill>
                <a:latin typeface="Verdana" charset="0"/>
                <a:ea typeface="ＭＳ Ｐゴシック" charset="0"/>
              </a:defRPr>
            </a:lvl3pPr>
            <a:lvl4pPr marL="1600200" indent="-228600" eaLnBrk="0" hangingPunct="0">
              <a:defRPr sz="2500">
                <a:solidFill>
                  <a:schemeClr val="tx1"/>
                </a:solidFill>
                <a:latin typeface="Verdana" charset="0"/>
                <a:ea typeface="ＭＳ Ｐゴシック" charset="0"/>
              </a:defRPr>
            </a:lvl4pPr>
            <a:lvl5pPr marL="2057400" indent="-228600" eaLnBrk="0" hangingPunct="0">
              <a:defRPr sz="2500">
                <a:solidFill>
                  <a:schemeClr val="tx1"/>
                </a:solidFill>
                <a:latin typeface="Verdana" charset="0"/>
                <a:ea typeface="ＭＳ Ｐゴシック" charset="0"/>
              </a:defRPr>
            </a:lvl5pPr>
            <a:lvl6pPr marL="2514600" indent="-228600" eaLnBrk="0" fontAlgn="base" hangingPunct="0">
              <a:spcBef>
                <a:spcPct val="0"/>
              </a:spcBef>
              <a:spcAft>
                <a:spcPct val="0"/>
              </a:spcAft>
              <a:defRPr sz="2500">
                <a:solidFill>
                  <a:schemeClr val="tx1"/>
                </a:solidFill>
                <a:latin typeface="Verdana" charset="0"/>
                <a:ea typeface="ＭＳ Ｐゴシック" charset="0"/>
              </a:defRPr>
            </a:lvl6pPr>
            <a:lvl7pPr marL="2971800" indent="-228600" eaLnBrk="0" fontAlgn="base" hangingPunct="0">
              <a:spcBef>
                <a:spcPct val="0"/>
              </a:spcBef>
              <a:spcAft>
                <a:spcPct val="0"/>
              </a:spcAft>
              <a:defRPr sz="2500">
                <a:solidFill>
                  <a:schemeClr val="tx1"/>
                </a:solidFill>
                <a:latin typeface="Verdana" charset="0"/>
                <a:ea typeface="ＭＳ Ｐゴシック" charset="0"/>
              </a:defRPr>
            </a:lvl7pPr>
            <a:lvl8pPr marL="3429000" indent="-228600" eaLnBrk="0" fontAlgn="base" hangingPunct="0">
              <a:spcBef>
                <a:spcPct val="0"/>
              </a:spcBef>
              <a:spcAft>
                <a:spcPct val="0"/>
              </a:spcAft>
              <a:defRPr sz="2500">
                <a:solidFill>
                  <a:schemeClr val="tx1"/>
                </a:solidFill>
                <a:latin typeface="Verdana" charset="0"/>
                <a:ea typeface="ＭＳ Ｐゴシック" charset="0"/>
              </a:defRPr>
            </a:lvl8pPr>
            <a:lvl9pPr marL="3886200" indent="-228600" eaLnBrk="0" fontAlgn="base" hangingPunct="0">
              <a:spcBef>
                <a:spcPct val="0"/>
              </a:spcBef>
              <a:spcAft>
                <a:spcPct val="0"/>
              </a:spcAft>
              <a:defRPr sz="2500">
                <a:solidFill>
                  <a:schemeClr val="tx1"/>
                </a:solidFill>
                <a:latin typeface="Verdana" charset="0"/>
                <a:ea typeface="ＭＳ Ｐゴシック" charset="0"/>
              </a:defRPr>
            </a:lvl9pPr>
          </a:lstStyle>
          <a:p>
            <a:fld id="{F49BD236-AF7E-0D44-A239-5A6799889AFE}" type="slidenum">
              <a:rPr lang="en-US" sz="1200">
                <a:latin typeface="Calibri" charset="0"/>
              </a:rPr>
              <a:pPr/>
              <a:t>9</a:t>
            </a:fld>
            <a:endParaRPr lang="en-US" sz="1200" dirty="0">
              <a:latin typeface="Calibri" charset="0"/>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pt-BR" dirty="0">
              <a:ea typeface="ＭＳ Ｐゴシック" charset="0"/>
              <a:cs typeface="ＭＳ Ｐゴシック" charset="0"/>
            </a:endParaRPr>
          </a:p>
        </p:txBody>
      </p:sp>
    </p:spTree>
    <p:extLst>
      <p:ext uri="{BB962C8B-B14F-4D97-AF65-F5344CB8AC3E}">
        <p14:creationId xmlns:p14="http://schemas.microsoft.com/office/powerpoint/2010/main" val="8217230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1"/>
          <p:cNvSpPr txBox="1">
            <a:spLocks noChangeArrowheads="1"/>
          </p:cNvSpPr>
          <p:nvPr userDrawn="1"/>
        </p:nvSpPr>
        <p:spPr bwMode="auto">
          <a:xfrm>
            <a:off x="0" y="914400"/>
            <a:ext cx="12192000" cy="369888"/>
          </a:xfrm>
          <a:prstGeom prst="rect">
            <a:avLst/>
          </a:prstGeom>
          <a:solidFill>
            <a:schemeClr val="bg1"/>
          </a:solidFill>
          <a:ln w="9525">
            <a:solidFill>
              <a:schemeClr val="bg1">
                <a:alpha val="0"/>
              </a:schemeClr>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endParaRPr lang="en-US" sz="1800">
              <a:latin typeface="Arial" charset="0"/>
              <a:ea typeface="+mn-ea"/>
            </a:endParaRPr>
          </a:p>
        </p:txBody>
      </p:sp>
      <p:sp>
        <p:nvSpPr>
          <p:cNvPr id="3" name="Slide Number Placeholder 9"/>
          <p:cNvSpPr>
            <a:spLocks noGrp="1"/>
          </p:cNvSpPr>
          <p:nvPr>
            <p:ph type="sldNum" sz="quarter" idx="10"/>
          </p:nvPr>
        </p:nvSpPr>
        <p:spPr/>
        <p:txBody>
          <a:bodyPr/>
          <a:lstStyle>
            <a:lvl1pPr algn="r">
              <a:defRPr/>
            </a:lvl1pPr>
          </a:lstStyle>
          <a:p>
            <a:fld id="{22D706CB-156B-8643-9A07-D8448DABBCBD}" type="slidenum">
              <a:rPr lang="en-US" altLang="en-US" smtClean="0"/>
              <a:pPr/>
              <a:t>‹#›</a:t>
            </a:fld>
            <a:endParaRPr lang="en-US" altLang="en-US"/>
          </a:p>
        </p:txBody>
      </p:sp>
      <p:sp>
        <p:nvSpPr>
          <p:cNvPr id="4" name="Footer Placeholder 3"/>
          <p:cNvSpPr>
            <a:spLocks noGrp="1"/>
          </p:cNvSpPr>
          <p:nvPr>
            <p:ph type="ftr" sz="quarter" idx="11"/>
          </p:nvPr>
        </p:nvSpPr>
        <p:spPr>
          <a:xfrm>
            <a:off x="4165600" y="6474733"/>
            <a:ext cx="3860800" cy="288925"/>
          </a:xfrm>
        </p:spPr>
        <p:txBody>
          <a:bodyPr/>
          <a:lstStyle>
            <a:lvl1pPr>
              <a:defRPr smtClean="0"/>
            </a:lvl1pPr>
          </a:lstStyle>
          <a:p>
            <a:pPr>
              <a:defRPr/>
            </a:pPr>
            <a:r>
              <a:rPr lang="en-US"/>
              <a:t>Introduction</a:t>
            </a:r>
            <a:endParaRPr lang="en-US" dirty="0"/>
          </a:p>
        </p:txBody>
      </p:sp>
    </p:spTree>
    <p:extLst>
      <p:ext uri="{BB962C8B-B14F-4D97-AF65-F5344CB8AC3E}">
        <p14:creationId xmlns:p14="http://schemas.microsoft.com/office/powerpoint/2010/main" val="1355925115"/>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de by Side Double Arrow">
    <p:spTree>
      <p:nvGrpSpPr>
        <p:cNvPr id="1" name=""/>
        <p:cNvGrpSpPr/>
        <p:nvPr/>
      </p:nvGrpSpPr>
      <p:grpSpPr>
        <a:xfrm>
          <a:off x="0" y="0"/>
          <a:ext cx="0" cy="0"/>
          <a:chOff x="0" y="0"/>
          <a:chExt cx="0" cy="0"/>
        </a:xfrm>
      </p:grpSpPr>
      <p:sp>
        <p:nvSpPr>
          <p:cNvPr id="9" name="Right Arrow 8"/>
          <p:cNvSpPr/>
          <p:nvPr userDrawn="1"/>
        </p:nvSpPr>
        <p:spPr bwMode="auto">
          <a:xfrm>
            <a:off x="5359125" y="2692959"/>
            <a:ext cx="1326383"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a:latin typeface="Arial" charset="0"/>
              <a:ea typeface="+mn-ea"/>
            </a:endParaRPr>
          </a:p>
        </p:txBody>
      </p:sp>
      <p:sp>
        <p:nvSpPr>
          <p:cNvPr id="12" name="Right Arrow 11"/>
          <p:cNvSpPr/>
          <p:nvPr userDrawn="1"/>
        </p:nvSpPr>
        <p:spPr bwMode="auto">
          <a:xfrm rot="10800000">
            <a:off x="5427337" y="3778176"/>
            <a:ext cx="1353183" cy="102228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a:latin typeface="Arial" charset="0"/>
              <a:ea typeface="+mn-ea"/>
            </a:endParaRPr>
          </a:p>
        </p:txBody>
      </p:sp>
      <p:sp>
        <p:nvSpPr>
          <p:cNvPr id="7" name="Text Placeholder 2"/>
          <p:cNvSpPr>
            <a:spLocks noGrp="1"/>
          </p:cNvSpPr>
          <p:nvPr>
            <p:ph type="body" idx="1"/>
          </p:nvPr>
        </p:nvSpPr>
        <p:spPr>
          <a:xfrm>
            <a:off x="505883" y="1371600"/>
            <a:ext cx="4876800" cy="380392"/>
          </a:xfrm>
          <a:prstGeom prst="rect">
            <a:avLst/>
          </a:prstGeom>
          <a:solidFill>
            <a:schemeClr val="accent1"/>
          </a:solidFill>
          <a:ln cmpd="sng">
            <a:solidFill>
              <a:srgbClr val="B01C2E"/>
            </a:solidFill>
            <a:prstDash val="solid"/>
          </a:ln>
        </p:spPr>
        <p:txBody>
          <a:bodyPr lIns="91440" rIns="91440" anchor="ctr"/>
          <a:lstStyle>
            <a:lvl1pPr marL="0" indent="0">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705600" y="1371600"/>
            <a:ext cx="4876800" cy="380392"/>
          </a:xfrm>
          <a:prstGeom prst="rect">
            <a:avLst/>
          </a:prstGeom>
          <a:solidFill>
            <a:schemeClr val="accent1"/>
          </a:solidFill>
          <a:ln cmpd="sng">
            <a:solidFill>
              <a:srgbClr val="B01C2E"/>
            </a:solidFill>
            <a:prstDash val="solid"/>
          </a:ln>
        </p:spPr>
        <p:txBody>
          <a:bodyPr lIns="91440" rIns="91440" anchor="ctr"/>
          <a:lstStyle>
            <a:lvl1pPr marL="0" indent="0">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Content Placeholder 10"/>
          <p:cNvSpPr>
            <a:spLocks noGrp="1"/>
          </p:cNvSpPr>
          <p:nvPr>
            <p:ph sz="quarter" idx="20"/>
          </p:nvPr>
        </p:nvSpPr>
        <p:spPr>
          <a:xfrm>
            <a:off x="505883" y="1807534"/>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mn-cs"/>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0"/>
          <p:cNvSpPr>
            <a:spLocks noGrp="1"/>
          </p:cNvSpPr>
          <p:nvPr>
            <p:ph sz="quarter" idx="21"/>
          </p:nvPr>
        </p:nvSpPr>
        <p:spPr>
          <a:xfrm>
            <a:off x="6705600" y="1807534"/>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mn-cs"/>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 name="Slide Number Placeholder 2"/>
          <p:cNvSpPr>
            <a:spLocks noGrp="1"/>
          </p:cNvSpPr>
          <p:nvPr>
            <p:ph type="sldNum" sz="quarter" idx="22"/>
          </p:nvPr>
        </p:nvSpPr>
        <p:spPr/>
        <p:txBody>
          <a:bodyPr/>
          <a:lstStyle>
            <a:lvl1pPr>
              <a:defRPr/>
            </a:lvl1pPr>
          </a:lstStyle>
          <a:p>
            <a:fld id="{0A6B8188-A85F-5349-B14D-08361E6A7245}" type="slidenum">
              <a:rPr lang="en-US" altLang="en-US"/>
              <a:pPr/>
              <a:t>‹#›</a:t>
            </a:fld>
            <a:endParaRPr lang="en-US" altLang="en-US"/>
          </a:p>
        </p:txBody>
      </p:sp>
      <p:sp>
        <p:nvSpPr>
          <p:cNvPr id="15" name="Footer Placeholder 14"/>
          <p:cNvSpPr>
            <a:spLocks noGrp="1"/>
          </p:cNvSpPr>
          <p:nvPr>
            <p:ph type="ftr" sz="quarter" idx="23"/>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12101124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e Top Arrow to Two Bottom">
    <p:spTree>
      <p:nvGrpSpPr>
        <p:cNvPr id="1" name=""/>
        <p:cNvGrpSpPr/>
        <p:nvPr/>
      </p:nvGrpSpPr>
      <p:grpSpPr>
        <a:xfrm>
          <a:off x="0" y="0"/>
          <a:ext cx="0" cy="0"/>
          <a:chOff x="0" y="0"/>
          <a:chExt cx="0" cy="0"/>
        </a:xfrm>
      </p:grpSpPr>
      <p:sp>
        <p:nvSpPr>
          <p:cNvPr id="10" name="Right Arrow 9"/>
          <p:cNvSpPr/>
          <p:nvPr userDrawn="1"/>
        </p:nvSpPr>
        <p:spPr bwMode="auto">
          <a:xfrm rot="5400000">
            <a:off x="5768941" y="3106216"/>
            <a:ext cx="654118" cy="136305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a:latin typeface="Arial" charset="0"/>
              <a:ea typeface="+mn-ea"/>
            </a:endParaRPr>
          </a:p>
        </p:txBody>
      </p:sp>
      <p:sp>
        <p:nvSpPr>
          <p:cNvPr id="11" name="Content Placeholder 10"/>
          <p:cNvSpPr>
            <a:spLocks noGrp="1"/>
          </p:cNvSpPr>
          <p:nvPr>
            <p:ph sz="quarter" idx="16"/>
          </p:nvPr>
        </p:nvSpPr>
        <p:spPr>
          <a:xfrm>
            <a:off x="609600" y="4479952"/>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6400800" y="4479952"/>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609600" y="1807534"/>
            <a:ext cx="10972800" cy="1645920"/>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609600" y="1417320"/>
            <a:ext cx="109728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09600" y="4114800"/>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9" name="Text Placeholder 2"/>
          <p:cNvSpPr>
            <a:spLocks noGrp="1"/>
          </p:cNvSpPr>
          <p:nvPr>
            <p:ph type="body" idx="20"/>
          </p:nvPr>
        </p:nvSpPr>
        <p:spPr>
          <a:xfrm>
            <a:off x="6400800" y="4114800"/>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7C6F7C23-5FF9-2A4B-BF08-C1294322DB52}"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507697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Top Arrow to One Bottom">
    <p:spTree>
      <p:nvGrpSpPr>
        <p:cNvPr id="1" name=""/>
        <p:cNvGrpSpPr/>
        <p:nvPr/>
      </p:nvGrpSpPr>
      <p:grpSpPr>
        <a:xfrm>
          <a:off x="0" y="0"/>
          <a:ext cx="0" cy="0"/>
          <a:chOff x="0" y="0"/>
          <a:chExt cx="0" cy="0"/>
        </a:xfrm>
      </p:grpSpPr>
      <p:sp>
        <p:nvSpPr>
          <p:cNvPr id="10" name="Right Arrow 9"/>
          <p:cNvSpPr/>
          <p:nvPr userDrawn="1"/>
        </p:nvSpPr>
        <p:spPr bwMode="auto">
          <a:xfrm rot="5400000">
            <a:off x="5768941" y="3106216"/>
            <a:ext cx="654118" cy="136305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a:latin typeface="Arial" charset="0"/>
              <a:ea typeface="+mn-ea"/>
            </a:endParaRPr>
          </a:p>
        </p:txBody>
      </p:sp>
      <p:sp>
        <p:nvSpPr>
          <p:cNvPr id="11" name="Content Placeholder 10"/>
          <p:cNvSpPr>
            <a:spLocks noGrp="1"/>
          </p:cNvSpPr>
          <p:nvPr>
            <p:ph sz="quarter" idx="16"/>
          </p:nvPr>
        </p:nvSpPr>
        <p:spPr>
          <a:xfrm>
            <a:off x="609600" y="1783080"/>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6400800" y="1783080"/>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609600" y="4505014"/>
            <a:ext cx="10972800" cy="1645920"/>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609600" y="4114800"/>
            <a:ext cx="109728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09600" y="1417928"/>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9" name="Text Placeholder 2"/>
          <p:cNvSpPr>
            <a:spLocks noGrp="1"/>
          </p:cNvSpPr>
          <p:nvPr>
            <p:ph type="body" idx="20"/>
          </p:nvPr>
        </p:nvSpPr>
        <p:spPr>
          <a:xfrm>
            <a:off x="6400800" y="1417928"/>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06494A95-A7E5-E34F-8DB1-F10A4839B0B9}"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12760613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Blocks - Six Palettes">
    <p:spTree>
      <p:nvGrpSpPr>
        <p:cNvPr id="1" name=""/>
        <p:cNvGrpSpPr/>
        <p:nvPr/>
      </p:nvGrpSpPr>
      <p:grpSpPr>
        <a:xfrm>
          <a:off x="0" y="0"/>
          <a:ext cx="0" cy="0"/>
          <a:chOff x="0" y="0"/>
          <a:chExt cx="0" cy="0"/>
        </a:xfrm>
      </p:grpSpPr>
      <p:sp>
        <p:nvSpPr>
          <p:cNvPr id="28" name="Text Placeholder 5"/>
          <p:cNvSpPr>
            <a:spLocks noGrp="1"/>
          </p:cNvSpPr>
          <p:nvPr>
            <p:ph type="body" sz="quarter" idx="30"/>
          </p:nvPr>
        </p:nvSpPr>
        <p:spPr>
          <a:xfrm>
            <a:off x="6191251" y="4627745"/>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27"/>
          </p:nvPr>
        </p:nvSpPr>
        <p:spPr>
          <a:xfrm>
            <a:off x="501651" y="4627745"/>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26"/>
          </p:nvPr>
        </p:nvSpPr>
        <p:spPr>
          <a:xfrm>
            <a:off x="501651" y="3015622"/>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29"/>
          </p:nvPr>
        </p:nvSpPr>
        <p:spPr>
          <a:xfrm>
            <a:off x="6191251" y="3015622"/>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28"/>
          </p:nvPr>
        </p:nvSpPr>
        <p:spPr>
          <a:xfrm>
            <a:off x="6191251" y="1403499"/>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3" name="Text Placeholder 5"/>
          <p:cNvSpPr>
            <a:spLocks noGrp="1"/>
          </p:cNvSpPr>
          <p:nvPr>
            <p:ph type="body" sz="quarter" idx="25"/>
          </p:nvPr>
        </p:nvSpPr>
        <p:spPr>
          <a:xfrm>
            <a:off x="501651" y="1403499"/>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1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501651" y="167640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5"/>
          <p:cNvSpPr>
            <a:spLocks noGrp="1"/>
          </p:cNvSpPr>
          <p:nvPr>
            <p:ph type="body" sz="quarter" idx="32"/>
          </p:nvPr>
        </p:nvSpPr>
        <p:spPr>
          <a:xfrm>
            <a:off x="501651" y="3302419"/>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5"/>
          <p:cNvSpPr>
            <a:spLocks noGrp="1"/>
          </p:cNvSpPr>
          <p:nvPr>
            <p:ph type="body" sz="quarter" idx="33"/>
          </p:nvPr>
        </p:nvSpPr>
        <p:spPr>
          <a:xfrm>
            <a:off x="501651" y="491499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5"/>
          <p:cNvSpPr>
            <a:spLocks noGrp="1"/>
          </p:cNvSpPr>
          <p:nvPr>
            <p:ph type="body" sz="quarter" idx="34"/>
          </p:nvPr>
        </p:nvSpPr>
        <p:spPr>
          <a:xfrm>
            <a:off x="6191251" y="167640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5"/>
          <p:cNvSpPr>
            <a:spLocks noGrp="1"/>
          </p:cNvSpPr>
          <p:nvPr>
            <p:ph type="body" sz="quarter" idx="35"/>
          </p:nvPr>
        </p:nvSpPr>
        <p:spPr>
          <a:xfrm>
            <a:off x="6191251" y="3302418"/>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5"/>
          <p:cNvSpPr>
            <a:spLocks noGrp="1"/>
          </p:cNvSpPr>
          <p:nvPr>
            <p:ph type="body" sz="quarter" idx="36"/>
          </p:nvPr>
        </p:nvSpPr>
        <p:spPr>
          <a:xfrm>
            <a:off x="6191251" y="491499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9"/>
          <p:cNvSpPr>
            <a:spLocks noGrp="1"/>
          </p:cNvSpPr>
          <p:nvPr>
            <p:ph type="sldNum" sz="quarter" idx="37"/>
          </p:nvPr>
        </p:nvSpPr>
        <p:spPr/>
        <p:txBody>
          <a:bodyPr/>
          <a:lstStyle>
            <a:lvl1pPr>
              <a:defRPr/>
            </a:lvl1pPr>
          </a:lstStyle>
          <a:p>
            <a:fld id="{A23329EE-AB34-E748-89A3-8E74FFF398F3}" type="slidenum">
              <a:rPr lang="en-US" altLang="en-US"/>
              <a:pPr/>
              <a:t>‹#›</a:t>
            </a:fld>
            <a:endParaRPr lang="en-US" altLang="en-US"/>
          </a:p>
        </p:txBody>
      </p:sp>
      <p:sp>
        <p:nvSpPr>
          <p:cNvPr id="16" name="Footer Placeholder 12"/>
          <p:cNvSpPr>
            <a:spLocks noGrp="1"/>
          </p:cNvSpPr>
          <p:nvPr>
            <p:ph type="ftr" sz="quarter" idx="38"/>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21179933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Blocks - Five Palettes">
    <p:spTree>
      <p:nvGrpSpPr>
        <p:cNvPr id="1" name=""/>
        <p:cNvGrpSpPr/>
        <p:nvPr/>
      </p:nvGrpSpPr>
      <p:grpSpPr>
        <a:xfrm>
          <a:off x="0" y="0"/>
          <a:ext cx="0" cy="0"/>
          <a:chOff x="0" y="0"/>
          <a:chExt cx="0" cy="0"/>
        </a:xfrm>
      </p:grpSpPr>
      <p:sp>
        <p:nvSpPr>
          <p:cNvPr id="14" name="Text Placeholder 5"/>
          <p:cNvSpPr>
            <a:spLocks noGrp="1"/>
          </p:cNvSpPr>
          <p:nvPr>
            <p:ph type="body" sz="quarter" idx="25"/>
          </p:nvPr>
        </p:nvSpPr>
        <p:spPr>
          <a:xfrm>
            <a:off x="601565"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35"/>
          </p:nvPr>
        </p:nvSpPr>
        <p:spPr>
          <a:xfrm>
            <a:off x="2844800"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36"/>
          </p:nvPr>
        </p:nvSpPr>
        <p:spPr>
          <a:xfrm>
            <a:off x="5130360"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37"/>
          </p:nvPr>
        </p:nvSpPr>
        <p:spPr>
          <a:xfrm>
            <a:off x="7408972"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38"/>
          </p:nvPr>
        </p:nvSpPr>
        <p:spPr>
          <a:xfrm>
            <a:off x="9747251"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Text Placeholder 5"/>
          <p:cNvSpPr>
            <a:spLocks noGrp="1"/>
          </p:cNvSpPr>
          <p:nvPr>
            <p:ph type="body" sz="quarter" idx="39"/>
          </p:nvPr>
        </p:nvSpPr>
        <p:spPr>
          <a:xfrm>
            <a:off x="601565"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17" name="Text Placeholder 5"/>
          <p:cNvSpPr>
            <a:spLocks noGrp="1"/>
          </p:cNvSpPr>
          <p:nvPr>
            <p:ph type="body" sz="quarter" idx="40"/>
          </p:nvPr>
        </p:nvSpPr>
        <p:spPr>
          <a:xfrm>
            <a:off x="2844800"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18" name="Text Placeholder 5"/>
          <p:cNvSpPr>
            <a:spLocks noGrp="1"/>
          </p:cNvSpPr>
          <p:nvPr>
            <p:ph type="body" sz="quarter" idx="41"/>
          </p:nvPr>
        </p:nvSpPr>
        <p:spPr>
          <a:xfrm>
            <a:off x="5130360"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28" name="Text Placeholder 5"/>
          <p:cNvSpPr>
            <a:spLocks noGrp="1"/>
          </p:cNvSpPr>
          <p:nvPr>
            <p:ph type="body" sz="quarter" idx="42"/>
          </p:nvPr>
        </p:nvSpPr>
        <p:spPr>
          <a:xfrm>
            <a:off x="7408972"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3"/>
          </p:nvPr>
        </p:nvSpPr>
        <p:spPr>
          <a:xfrm>
            <a:off x="9747251"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13" name="Slide Number Placeholder 9"/>
          <p:cNvSpPr>
            <a:spLocks noGrp="1"/>
          </p:cNvSpPr>
          <p:nvPr>
            <p:ph type="sldNum" sz="quarter" idx="44"/>
          </p:nvPr>
        </p:nvSpPr>
        <p:spPr/>
        <p:txBody>
          <a:bodyPr/>
          <a:lstStyle>
            <a:lvl1pPr>
              <a:defRPr/>
            </a:lvl1pPr>
          </a:lstStyle>
          <a:p>
            <a:fld id="{1EB3DA79-8920-3645-A529-9AD16B41E65B}" type="slidenum">
              <a:rPr lang="en-US" altLang="en-US"/>
              <a:pPr/>
              <a:t>‹#›</a:t>
            </a:fld>
            <a:endParaRPr lang="en-US" altLang="en-US"/>
          </a:p>
        </p:txBody>
      </p:sp>
      <p:sp>
        <p:nvSpPr>
          <p:cNvPr id="19" name="Footer Placeholder 12"/>
          <p:cNvSpPr>
            <a:spLocks noGrp="1"/>
          </p:cNvSpPr>
          <p:nvPr>
            <p:ph type="ftr" sz="quarter" idx="45"/>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2448545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609600" y="1417320"/>
            <a:ext cx="2243328" cy="1508760"/>
          </a:xfrm>
          <a:prstGeom prst="rect">
            <a:avLst/>
          </a:prstGeom>
          <a:solidFill>
            <a:srgbClr val="B01C2E"/>
          </a:solidFill>
          <a:ln>
            <a:solidFill>
              <a:srgbClr val="B01C2E"/>
            </a:solidFill>
          </a:ln>
        </p:spPr>
        <p:txBody>
          <a:bodyPr anchor="ctr"/>
          <a:lstStyle>
            <a:lvl1pPr>
              <a:buNone/>
              <a:defRPr sz="1200" b="1" baseline="0">
                <a:solidFill>
                  <a:schemeClr val="bg1"/>
                </a:solidFill>
              </a:defRPr>
            </a:lvl1pPr>
          </a:lstStyle>
          <a:p>
            <a:pPr lvl="0"/>
            <a:r>
              <a:rPr lang="en-US"/>
              <a:t>Click to edit Master text styles</a:t>
            </a:r>
          </a:p>
        </p:txBody>
      </p:sp>
      <p:sp>
        <p:nvSpPr>
          <p:cNvPr id="13" name="Text Placeholder 7"/>
          <p:cNvSpPr>
            <a:spLocks noGrp="1"/>
          </p:cNvSpPr>
          <p:nvPr>
            <p:ph type="body" sz="quarter" idx="21"/>
          </p:nvPr>
        </p:nvSpPr>
        <p:spPr>
          <a:xfrm>
            <a:off x="609600" y="3065544"/>
            <a:ext cx="2243328" cy="1508760"/>
          </a:xfrm>
          <a:prstGeom prst="rect">
            <a:avLst/>
          </a:prstGeom>
          <a:solidFill>
            <a:srgbClr val="B01C2E"/>
          </a:solidFill>
          <a:ln>
            <a:solidFill>
              <a:srgbClr val="B01C2E"/>
            </a:solidFill>
          </a:ln>
        </p:spPr>
        <p:txBody>
          <a:bodyPr anchor="ctr"/>
          <a:lstStyle>
            <a:lvl1pPr>
              <a:buNone/>
              <a:defRPr sz="1200" b="1" baseline="0">
                <a:solidFill>
                  <a:schemeClr val="bg1"/>
                </a:solidFill>
              </a:defRPr>
            </a:lvl1pPr>
          </a:lstStyle>
          <a:p>
            <a:pPr lvl="0"/>
            <a:r>
              <a:rPr lang="en-US"/>
              <a:t>Click to edit Master text styles</a:t>
            </a:r>
          </a:p>
        </p:txBody>
      </p:sp>
      <p:sp>
        <p:nvSpPr>
          <p:cNvPr id="17" name="Text Placeholder 7"/>
          <p:cNvSpPr>
            <a:spLocks noGrp="1"/>
          </p:cNvSpPr>
          <p:nvPr>
            <p:ph type="body" sz="quarter" idx="23"/>
          </p:nvPr>
        </p:nvSpPr>
        <p:spPr>
          <a:xfrm>
            <a:off x="609600" y="4713767"/>
            <a:ext cx="2243328" cy="1508760"/>
          </a:xfrm>
          <a:prstGeom prst="rect">
            <a:avLst/>
          </a:prstGeom>
          <a:solidFill>
            <a:srgbClr val="B01C2E"/>
          </a:solidFill>
          <a:ln>
            <a:solidFill>
              <a:srgbClr val="B01C2E"/>
            </a:solidFill>
          </a:ln>
        </p:spPr>
        <p:txBody>
          <a:bodyPr anchor="ctr"/>
          <a:lstStyle>
            <a:lvl1pPr>
              <a:buNone/>
              <a:defRPr sz="1200" b="1" baseline="0">
                <a:solidFill>
                  <a:schemeClr val="bg1"/>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844800" y="1417320"/>
            <a:ext cx="8741664" cy="1508760"/>
          </a:xfrm>
          <a:prstGeom prst="rect">
            <a:avLst/>
          </a:prstGeom>
          <a:solidFill>
            <a:srgbClr val="FFFFFF"/>
          </a:solidFill>
          <a:ln>
            <a:solidFill>
              <a:srgbClr val="C0C0C0"/>
            </a:solidFill>
          </a:ln>
        </p:spPr>
        <p:txBody>
          <a:bodyPr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5"/>
          <p:cNvSpPr>
            <a:spLocks noGrp="1"/>
          </p:cNvSpPr>
          <p:nvPr>
            <p:ph type="body" sz="quarter" idx="32"/>
          </p:nvPr>
        </p:nvSpPr>
        <p:spPr>
          <a:xfrm>
            <a:off x="2844800" y="3065543"/>
            <a:ext cx="8741664" cy="1508760"/>
          </a:xfrm>
          <a:prstGeom prst="rect">
            <a:avLst/>
          </a:prstGeom>
          <a:solidFill>
            <a:srgbClr val="FFFFFF"/>
          </a:solidFill>
          <a:ln>
            <a:solidFill>
              <a:srgbClr val="C0C0C0"/>
            </a:solidFill>
          </a:ln>
        </p:spPr>
        <p:txBody>
          <a:bodyPr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5"/>
          <p:cNvSpPr>
            <a:spLocks noGrp="1"/>
          </p:cNvSpPr>
          <p:nvPr>
            <p:ph type="body" sz="quarter" idx="33"/>
          </p:nvPr>
        </p:nvSpPr>
        <p:spPr>
          <a:xfrm>
            <a:off x="2844800" y="4713767"/>
            <a:ext cx="8741664" cy="1508760"/>
          </a:xfrm>
          <a:prstGeom prst="rect">
            <a:avLst/>
          </a:prstGeom>
          <a:solidFill>
            <a:srgbClr val="FFFFFF"/>
          </a:solidFill>
          <a:ln>
            <a:solidFill>
              <a:srgbClr val="C0C0C0"/>
            </a:solidFill>
          </a:ln>
        </p:spPr>
        <p:txBody>
          <a:bodyPr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9"/>
          <p:cNvSpPr>
            <a:spLocks noGrp="1"/>
          </p:cNvSpPr>
          <p:nvPr>
            <p:ph type="sldNum" sz="quarter" idx="34"/>
          </p:nvPr>
        </p:nvSpPr>
        <p:spPr/>
        <p:txBody>
          <a:bodyPr/>
          <a:lstStyle>
            <a:lvl1pPr>
              <a:defRPr/>
            </a:lvl1pPr>
          </a:lstStyle>
          <a:p>
            <a:fld id="{055F7767-1EA1-1B4C-AF44-6A3FCE365276}" type="slidenum">
              <a:rPr lang="en-US" altLang="en-US"/>
              <a:pPr/>
              <a:t>‹#›</a:t>
            </a:fld>
            <a:endParaRPr lang="en-US" altLang="en-US"/>
          </a:p>
        </p:txBody>
      </p:sp>
      <p:sp>
        <p:nvSpPr>
          <p:cNvPr id="11" name="Footer Placeholder 12"/>
          <p:cNvSpPr>
            <a:spLocks noGrp="1"/>
          </p:cNvSpPr>
          <p:nvPr>
            <p:ph type="ftr" sz="quarter" idx="35"/>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7416052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evrons">
    <p:spTree>
      <p:nvGrpSpPr>
        <p:cNvPr id="1" name=""/>
        <p:cNvGrpSpPr/>
        <p:nvPr/>
      </p:nvGrpSpPr>
      <p:grpSpPr>
        <a:xfrm>
          <a:off x="0" y="0"/>
          <a:ext cx="0" cy="0"/>
          <a:chOff x="0" y="0"/>
          <a:chExt cx="0" cy="0"/>
        </a:xfrm>
      </p:grpSpPr>
      <p:sp>
        <p:nvSpPr>
          <p:cNvPr id="35" name="Text Placeholder 2"/>
          <p:cNvSpPr>
            <a:spLocks noGrp="1"/>
          </p:cNvSpPr>
          <p:nvPr>
            <p:ph type="body" sz="quarter" idx="12"/>
          </p:nvPr>
        </p:nvSpPr>
        <p:spPr>
          <a:xfrm>
            <a:off x="563034" y="1397000"/>
            <a:ext cx="2317751" cy="1155700"/>
          </a:xfrm>
          <a:prstGeom prst="homePlate">
            <a:avLst>
              <a:gd name="adj" fmla="val 19565"/>
            </a:avLst>
          </a:prstGeom>
          <a:solidFill>
            <a:srgbClr val="D7D7D7"/>
          </a:solidFill>
        </p:spPr>
        <p:txBody>
          <a:bodyPr anchor="ctr"/>
          <a:lstStyle>
            <a:lvl1pPr>
              <a:buNone/>
              <a:defRPr sz="1200"/>
            </a:lvl1pPr>
          </a:lstStyle>
          <a:p>
            <a:pPr lvl="0"/>
            <a:r>
              <a:rPr lang="en-US"/>
              <a:t>Click to edit Master text styles</a:t>
            </a:r>
          </a:p>
        </p:txBody>
      </p:sp>
      <p:sp>
        <p:nvSpPr>
          <p:cNvPr id="36" name="Text Placeholder 3"/>
          <p:cNvSpPr>
            <a:spLocks noGrp="1"/>
          </p:cNvSpPr>
          <p:nvPr>
            <p:ph type="body" sz="quarter" idx="13"/>
          </p:nvPr>
        </p:nvSpPr>
        <p:spPr>
          <a:xfrm>
            <a:off x="2747434" y="1397000"/>
            <a:ext cx="2315633"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37" name="Text Placeholder 4"/>
          <p:cNvSpPr>
            <a:spLocks noGrp="1"/>
          </p:cNvSpPr>
          <p:nvPr>
            <p:ph type="body" sz="quarter" idx="15"/>
          </p:nvPr>
        </p:nvSpPr>
        <p:spPr>
          <a:xfrm>
            <a:off x="7114120" y="1397000"/>
            <a:ext cx="2317749"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38" name="Text Placeholder 5"/>
          <p:cNvSpPr>
            <a:spLocks noGrp="1"/>
          </p:cNvSpPr>
          <p:nvPr>
            <p:ph type="body" sz="quarter" idx="16"/>
          </p:nvPr>
        </p:nvSpPr>
        <p:spPr>
          <a:xfrm>
            <a:off x="4931834" y="1397000"/>
            <a:ext cx="2315633" cy="1155700"/>
          </a:xfrm>
          <a:prstGeom prst="chevron">
            <a:avLst>
              <a:gd name="adj" fmla="val 18687"/>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39" name="Text Placeholder 6"/>
          <p:cNvSpPr>
            <a:spLocks noGrp="1"/>
          </p:cNvSpPr>
          <p:nvPr>
            <p:ph type="body" sz="quarter" idx="17"/>
          </p:nvPr>
        </p:nvSpPr>
        <p:spPr>
          <a:xfrm>
            <a:off x="9298521" y="1397000"/>
            <a:ext cx="2315633"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0" name="Text Placeholder 7"/>
          <p:cNvSpPr>
            <a:spLocks noGrp="1"/>
          </p:cNvSpPr>
          <p:nvPr>
            <p:ph type="body" sz="quarter" idx="18"/>
          </p:nvPr>
        </p:nvSpPr>
        <p:spPr>
          <a:xfrm>
            <a:off x="563033" y="2954338"/>
            <a:ext cx="2863851" cy="1155700"/>
          </a:xfrm>
          <a:prstGeom prst="homePlate">
            <a:avLst>
              <a:gd name="adj" fmla="val 19557"/>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41" name="Text Placeholder 8"/>
          <p:cNvSpPr>
            <a:spLocks noGrp="1"/>
          </p:cNvSpPr>
          <p:nvPr>
            <p:ph type="body" sz="quarter" idx="19"/>
          </p:nvPr>
        </p:nvSpPr>
        <p:spPr>
          <a:xfrm>
            <a:off x="3291418" y="2954338"/>
            <a:ext cx="2865967"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2" name="Text Placeholder 9"/>
          <p:cNvSpPr>
            <a:spLocks noGrp="1"/>
          </p:cNvSpPr>
          <p:nvPr>
            <p:ph type="body" sz="quarter" idx="20"/>
          </p:nvPr>
        </p:nvSpPr>
        <p:spPr>
          <a:xfrm>
            <a:off x="8748186" y="2954338"/>
            <a:ext cx="2865967"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3" name="Text Placeholder 10"/>
          <p:cNvSpPr>
            <a:spLocks noGrp="1"/>
          </p:cNvSpPr>
          <p:nvPr>
            <p:ph type="body" sz="quarter" idx="21"/>
          </p:nvPr>
        </p:nvSpPr>
        <p:spPr>
          <a:xfrm>
            <a:off x="6019802" y="2954338"/>
            <a:ext cx="2865967"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4" name="Text Placeholder 11"/>
          <p:cNvSpPr>
            <a:spLocks noGrp="1"/>
          </p:cNvSpPr>
          <p:nvPr>
            <p:ph type="body" sz="quarter" idx="22"/>
          </p:nvPr>
        </p:nvSpPr>
        <p:spPr>
          <a:xfrm>
            <a:off x="575734" y="4497388"/>
            <a:ext cx="3754967" cy="1154112"/>
          </a:xfrm>
          <a:prstGeom prst="homePlate">
            <a:avLst>
              <a:gd name="adj" fmla="val 19565"/>
            </a:avLst>
          </a:prstGeom>
          <a:solidFill>
            <a:srgbClr val="D7D7D7"/>
          </a:solidFill>
        </p:spPr>
        <p:txBody>
          <a:bodyPr anchor="ctr"/>
          <a:lstStyle>
            <a:lvl1pPr>
              <a:buNone/>
              <a:defRPr sz="1200"/>
            </a:lvl1pPr>
          </a:lstStyle>
          <a:p>
            <a:pPr lvl="0"/>
            <a:r>
              <a:rPr lang="en-US"/>
              <a:t>Click to edit Master text styles</a:t>
            </a:r>
          </a:p>
        </p:txBody>
      </p:sp>
      <p:sp>
        <p:nvSpPr>
          <p:cNvPr id="45" name="Text Placeholder 12"/>
          <p:cNvSpPr>
            <a:spLocks noGrp="1"/>
          </p:cNvSpPr>
          <p:nvPr>
            <p:ph type="body" sz="quarter" idx="23"/>
          </p:nvPr>
        </p:nvSpPr>
        <p:spPr>
          <a:xfrm>
            <a:off x="4226985" y="4497388"/>
            <a:ext cx="3754967" cy="1154112"/>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6" name="Text Placeholder 13"/>
          <p:cNvSpPr>
            <a:spLocks noGrp="1"/>
          </p:cNvSpPr>
          <p:nvPr>
            <p:ph type="body" sz="quarter" idx="25"/>
          </p:nvPr>
        </p:nvSpPr>
        <p:spPr>
          <a:xfrm>
            <a:off x="7878234" y="4497388"/>
            <a:ext cx="3754967" cy="1154112"/>
          </a:xfrm>
          <a:prstGeom prst="chevron">
            <a:avLst>
              <a:gd name="adj" fmla="val 1871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26"/>
          </p:nvPr>
        </p:nvSpPr>
        <p:spPr/>
        <p:txBody>
          <a:bodyPr/>
          <a:lstStyle>
            <a:lvl1pPr>
              <a:defRPr/>
            </a:lvl1pPr>
          </a:lstStyle>
          <a:p>
            <a:fld id="{48E524AC-D0C7-2340-84EA-A4DF70E82140}" type="slidenum">
              <a:rPr lang="en-US" altLang="en-US"/>
              <a:pPr/>
              <a:t>‹#›</a:t>
            </a:fld>
            <a:endParaRPr lang="en-US" altLang="en-US"/>
          </a:p>
        </p:txBody>
      </p:sp>
      <p:sp>
        <p:nvSpPr>
          <p:cNvPr id="17" name="Footer Placeholder 12"/>
          <p:cNvSpPr>
            <a:spLocks noGrp="1"/>
          </p:cNvSpPr>
          <p:nvPr>
            <p:ph type="ftr" sz="quarter" idx="27"/>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3344818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Blocks - Major Points - Chevrons">
    <p:spTree>
      <p:nvGrpSpPr>
        <p:cNvPr id="1" name=""/>
        <p:cNvGrpSpPr/>
        <p:nvPr/>
      </p:nvGrpSpPr>
      <p:grpSpPr>
        <a:xfrm>
          <a:off x="0" y="0"/>
          <a:ext cx="0" cy="0"/>
          <a:chOff x="0" y="0"/>
          <a:chExt cx="0" cy="0"/>
        </a:xfrm>
      </p:grpSpPr>
      <p:sp>
        <p:nvSpPr>
          <p:cNvPr id="15" name="Text Placeholder 5"/>
          <p:cNvSpPr>
            <a:spLocks noGrp="1"/>
          </p:cNvSpPr>
          <p:nvPr>
            <p:ph type="body" sz="quarter" idx="31"/>
          </p:nvPr>
        </p:nvSpPr>
        <p:spPr>
          <a:xfrm>
            <a:off x="2844800" y="1344304"/>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6" name="Text Placeholder 5"/>
          <p:cNvSpPr>
            <a:spLocks noGrp="1"/>
          </p:cNvSpPr>
          <p:nvPr>
            <p:ph type="body" sz="quarter" idx="32"/>
          </p:nvPr>
        </p:nvSpPr>
        <p:spPr>
          <a:xfrm>
            <a:off x="2844800" y="2360778"/>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7" name="Text Placeholder 5"/>
          <p:cNvSpPr>
            <a:spLocks noGrp="1"/>
          </p:cNvSpPr>
          <p:nvPr>
            <p:ph type="body" sz="quarter" idx="33"/>
          </p:nvPr>
        </p:nvSpPr>
        <p:spPr>
          <a:xfrm>
            <a:off x="2844800" y="3377252"/>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9" name="Text Placeholder 5"/>
          <p:cNvSpPr>
            <a:spLocks noGrp="1"/>
          </p:cNvSpPr>
          <p:nvPr>
            <p:ph type="body" sz="quarter" idx="34"/>
          </p:nvPr>
        </p:nvSpPr>
        <p:spPr>
          <a:xfrm>
            <a:off x="2844800" y="4393726"/>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0" name="Text Placeholder 5"/>
          <p:cNvSpPr>
            <a:spLocks noGrp="1"/>
          </p:cNvSpPr>
          <p:nvPr>
            <p:ph type="body" sz="quarter" idx="35"/>
          </p:nvPr>
        </p:nvSpPr>
        <p:spPr>
          <a:xfrm>
            <a:off x="2844800" y="5410200"/>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3" name="Text Placeholder 19"/>
          <p:cNvSpPr>
            <a:spLocks noGrp="1"/>
          </p:cNvSpPr>
          <p:nvPr>
            <p:ph type="body" sz="quarter" idx="10"/>
          </p:nvPr>
        </p:nvSpPr>
        <p:spPr>
          <a:xfrm>
            <a:off x="609600" y="1344304"/>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26" name="Text Placeholder 19"/>
          <p:cNvSpPr>
            <a:spLocks noGrp="1"/>
          </p:cNvSpPr>
          <p:nvPr>
            <p:ph type="body" sz="quarter" idx="22"/>
          </p:nvPr>
        </p:nvSpPr>
        <p:spPr>
          <a:xfrm>
            <a:off x="609600" y="2357366"/>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28" name="Text Placeholder 19"/>
          <p:cNvSpPr>
            <a:spLocks noGrp="1"/>
          </p:cNvSpPr>
          <p:nvPr>
            <p:ph type="body" sz="quarter" idx="24"/>
          </p:nvPr>
        </p:nvSpPr>
        <p:spPr>
          <a:xfrm>
            <a:off x="609600" y="3370428"/>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30" name="Text Placeholder 19"/>
          <p:cNvSpPr>
            <a:spLocks noGrp="1"/>
          </p:cNvSpPr>
          <p:nvPr>
            <p:ph type="body" sz="quarter" idx="26"/>
          </p:nvPr>
        </p:nvSpPr>
        <p:spPr>
          <a:xfrm>
            <a:off x="609600" y="4383490"/>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32" name="Text Placeholder 19"/>
          <p:cNvSpPr>
            <a:spLocks noGrp="1"/>
          </p:cNvSpPr>
          <p:nvPr>
            <p:ph type="body" sz="quarter" idx="28"/>
          </p:nvPr>
        </p:nvSpPr>
        <p:spPr>
          <a:xfrm>
            <a:off x="609600" y="5396552"/>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8" name="Slide Number Placeholder 9"/>
          <p:cNvSpPr>
            <a:spLocks noGrp="1"/>
          </p:cNvSpPr>
          <p:nvPr>
            <p:ph type="sldNum" sz="quarter" idx="36"/>
          </p:nvPr>
        </p:nvSpPr>
        <p:spPr/>
        <p:txBody>
          <a:bodyPr/>
          <a:lstStyle>
            <a:lvl1pPr>
              <a:defRPr/>
            </a:lvl1pPr>
          </a:lstStyle>
          <a:p>
            <a:fld id="{19846C2F-D19C-FA45-A159-B087F18BCDE0}"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87879428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Line 105"/>
          <p:cNvSpPr>
            <a:spLocks noChangeShapeType="1"/>
          </p:cNvSpPr>
          <p:nvPr/>
        </p:nvSpPr>
        <p:spPr bwMode="gray">
          <a:xfrm>
            <a:off x="5892800" y="3632201"/>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16" name="Line 115"/>
          <p:cNvSpPr>
            <a:spLocks noChangeShapeType="1"/>
          </p:cNvSpPr>
          <p:nvPr userDrawn="1"/>
        </p:nvSpPr>
        <p:spPr bwMode="gray">
          <a:xfrm>
            <a:off x="3048000" y="3632201"/>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17" name="Line 118"/>
          <p:cNvSpPr>
            <a:spLocks noChangeShapeType="1"/>
          </p:cNvSpPr>
          <p:nvPr/>
        </p:nvSpPr>
        <p:spPr bwMode="gray">
          <a:xfrm>
            <a:off x="9004300" y="3632201"/>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grpSp>
        <p:nvGrpSpPr>
          <p:cNvPr id="18" name="Group 123"/>
          <p:cNvGrpSpPr>
            <a:grpSpLocks/>
          </p:cNvGrpSpPr>
          <p:nvPr userDrawn="1"/>
        </p:nvGrpSpPr>
        <p:grpSpPr bwMode="auto">
          <a:xfrm>
            <a:off x="611718" y="3478213"/>
            <a:ext cx="10358967" cy="182562"/>
            <a:chOff x="289" y="2191"/>
            <a:chExt cx="4894" cy="115"/>
          </a:xfrm>
        </p:grpSpPr>
        <p:grpSp>
          <p:nvGrpSpPr>
            <p:cNvPr id="19" name="Group 44"/>
            <p:cNvGrpSpPr>
              <a:grpSpLocks/>
            </p:cNvGrpSpPr>
            <p:nvPr/>
          </p:nvGrpSpPr>
          <p:grpSpPr bwMode="auto">
            <a:xfrm>
              <a:off x="289" y="2191"/>
              <a:ext cx="1470" cy="115"/>
              <a:chOff x="696" y="2508"/>
              <a:chExt cx="1470" cy="168"/>
            </a:xfrm>
          </p:grpSpPr>
          <p:sp>
            <p:nvSpPr>
              <p:cNvPr id="53"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4"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5"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6"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7"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8"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9"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0"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1"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2"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3"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4"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5"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grpSp>
          <p:nvGrpSpPr>
            <p:cNvPr id="20" name="Group 58"/>
            <p:cNvGrpSpPr>
              <a:grpSpLocks/>
            </p:cNvGrpSpPr>
            <p:nvPr/>
          </p:nvGrpSpPr>
          <p:grpSpPr bwMode="auto">
            <a:xfrm>
              <a:off x="1758" y="2191"/>
              <a:ext cx="1470" cy="115"/>
              <a:chOff x="696" y="2508"/>
              <a:chExt cx="1470" cy="168"/>
            </a:xfrm>
          </p:grpSpPr>
          <p:sp>
            <p:nvSpPr>
              <p:cNvPr id="40"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1"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2"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3"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4"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5"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6"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7"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8"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9"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0"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1"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2"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grpSp>
          <p:nvGrpSpPr>
            <p:cNvPr id="21" name="Group 72"/>
            <p:cNvGrpSpPr>
              <a:grpSpLocks/>
            </p:cNvGrpSpPr>
            <p:nvPr/>
          </p:nvGrpSpPr>
          <p:grpSpPr bwMode="auto">
            <a:xfrm>
              <a:off x="3227" y="2191"/>
              <a:ext cx="1470" cy="115"/>
              <a:chOff x="696" y="2508"/>
              <a:chExt cx="1470" cy="168"/>
            </a:xfrm>
          </p:grpSpPr>
          <p:sp>
            <p:nvSpPr>
              <p:cNvPr id="27"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8"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9"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0"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1"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2"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3"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4"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5"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6"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7"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8"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9"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sp>
          <p:nvSpPr>
            <p:cNvPr id="22"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3"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4"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5"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6"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sp>
        <p:nvSpPr>
          <p:cNvPr id="66" name="Line 125"/>
          <p:cNvSpPr>
            <a:spLocks noChangeShapeType="1"/>
          </p:cNvSpPr>
          <p:nvPr userDrawn="1"/>
        </p:nvSpPr>
        <p:spPr bwMode="gray">
          <a:xfrm>
            <a:off x="4572000" y="3651251"/>
            <a:ext cx="0" cy="175736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67" name="Line 4"/>
          <p:cNvSpPr>
            <a:spLocks noChangeShapeType="1"/>
          </p:cNvSpPr>
          <p:nvPr userDrawn="1"/>
        </p:nvSpPr>
        <p:spPr bwMode="gray">
          <a:xfrm>
            <a:off x="22352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68" name="Line 108"/>
          <p:cNvSpPr>
            <a:spLocks noChangeShapeType="1"/>
          </p:cNvSpPr>
          <p:nvPr userDrawn="1"/>
        </p:nvSpPr>
        <p:spPr bwMode="gray">
          <a:xfrm>
            <a:off x="74168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69" name="Line 111"/>
          <p:cNvSpPr>
            <a:spLocks noChangeShapeType="1"/>
          </p:cNvSpPr>
          <p:nvPr userDrawn="1"/>
        </p:nvSpPr>
        <p:spPr bwMode="gray">
          <a:xfrm>
            <a:off x="102616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70" name="Line 139"/>
          <p:cNvSpPr>
            <a:spLocks noChangeShapeType="1"/>
          </p:cNvSpPr>
          <p:nvPr userDrawn="1"/>
        </p:nvSpPr>
        <p:spPr bwMode="gray">
          <a:xfrm>
            <a:off x="4375151" y="2074863"/>
            <a:ext cx="0" cy="14144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71" name="AutoShape 3"/>
          <p:cNvSpPr>
            <a:spLocks noChangeArrowheads="1"/>
          </p:cNvSpPr>
          <p:nvPr userDrawn="1"/>
        </p:nvSpPr>
        <p:spPr bwMode="gray">
          <a:xfrm>
            <a:off x="603251" y="3413125"/>
            <a:ext cx="10985500" cy="311150"/>
          </a:xfrm>
          <a:prstGeom prst="rightArrow">
            <a:avLst>
              <a:gd name="adj1" fmla="val 52037"/>
              <a:gd name="adj2" fmla="val 96479"/>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tIns="91440" bIns="91440" anchor="ctr"/>
          <a:lstStyle>
            <a:lvl1pPr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1pPr>
            <a:lvl2pPr marL="742950" indent="-28575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2pPr>
            <a:lvl3pPr marL="11430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3pPr>
            <a:lvl4pPr marL="16002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4pPr>
            <a:lvl5pPr marL="20574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9pPr>
          </a:lstStyle>
          <a:p>
            <a:pPr eaLnBrk="1" hangingPunct="1"/>
            <a:endParaRPr lang="nl-NL" altLang="en-US" sz="1000" b="1">
              <a:solidFill>
                <a:srgbClr val="4D4D4D"/>
              </a:solidFill>
              <a:latin typeface="Arial" charset="0"/>
            </a:endParaRPr>
          </a:p>
        </p:txBody>
      </p:sp>
      <p:grpSp>
        <p:nvGrpSpPr>
          <p:cNvPr id="72" name="Group 123"/>
          <p:cNvGrpSpPr>
            <a:grpSpLocks/>
          </p:cNvGrpSpPr>
          <p:nvPr userDrawn="1"/>
        </p:nvGrpSpPr>
        <p:grpSpPr bwMode="auto">
          <a:xfrm>
            <a:off x="814918" y="3460751"/>
            <a:ext cx="10358967" cy="182563"/>
            <a:chOff x="289" y="2191"/>
            <a:chExt cx="4894" cy="115"/>
          </a:xfrm>
        </p:grpSpPr>
        <p:grpSp>
          <p:nvGrpSpPr>
            <p:cNvPr id="73" name="Group 44"/>
            <p:cNvGrpSpPr>
              <a:grpSpLocks/>
            </p:cNvGrpSpPr>
            <p:nvPr/>
          </p:nvGrpSpPr>
          <p:grpSpPr bwMode="auto">
            <a:xfrm>
              <a:off x="289" y="2191"/>
              <a:ext cx="1470" cy="115"/>
              <a:chOff x="696" y="2508"/>
              <a:chExt cx="1470" cy="168"/>
            </a:xfrm>
          </p:grpSpPr>
          <p:sp>
            <p:nvSpPr>
              <p:cNvPr id="107"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8"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9"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0"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1"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2"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3"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4"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5"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6"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7"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8"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9"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grpSp>
          <p:nvGrpSpPr>
            <p:cNvPr id="74" name="Group 58"/>
            <p:cNvGrpSpPr>
              <a:grpSpLocks/>
            </p:cNvGrpSpPr>
            <p:nvPr/>
          </p:nvGrpSpPr>
          <p:grpSpPr bwMode="auto">
            <a:xfrm>
              <a:off x="1758" y="2191"/>
              <a:ext cx="1470" cy="115"/>
              <a:chOff x="696" y="2508"/>
              <a:chExt cx="1470" cy="168"/>
            </a:xfrm>
          </p:grpSpPr>
          <p:sp>
            <p:nvSpPr>
              <p:cNvPr id="94"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5"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6"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7"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8"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9"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0"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1"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2"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3"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4"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5"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6"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grpSp>
          <p:nvGrpSpPr>
            <p:cNvPr id="75" name="Group 72"/>
            <p:cNvGrpSpPr>
              <a:grpSpLocks/>
            </p:cNvGrpSpPr>
            <p:nvPr/>
          </p:nvGrpSpPr>
          <p:grpSpPr bwMode="auto">
            <a:xfrm>
              <a:off x="3227" y="2191"/>
              <a:ext cx="1470" cy="115"/>
              <a:chOff x="696" y="2508"/>
              <a:chExt cx="1470" cy="168"/>
            </a:xfrm>
          </p:grpSpPr>
          <p:sp>
            <p:nvSpPr>
              <p:cNvPr id="81"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2"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3"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4"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5"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6"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7"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8"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9"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0"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1"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2"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3"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sp>
          <p:nvSpPr>
            <p:cNvPr id="76"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77"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78"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79"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0"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sp>
        <p:nvSpPr>
          <p:cNvPr id="248" name="Text Placeholder 246"/>
          <p:cNvSpPr>
            <a:spLocks noGrp="1"/>
          </p:cNvSpPr>
          <p:nvPr>
            <p:ph type="body" sz="quarter" idx="11"/>
          </p:nvPr>
        </p:nvSpPr>
        <p:spPr>
          <a:xfrm>
            <a:off x="3381155" y="12954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43" name="Text Placeholder 142"/>
          <p:cNvSpPr>
            <a:spLocks noGrp="1"/>
          </p:cNvSpPr>
          <p:nvPr>
            <p:ph type="body" sz="quarter" idx="19"/>
          </p:nvPr>
        </p:nvSpPr>
        <p:spPr>
          <a:xfrm>
            <a:off x="142240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4" name="Text Placeholder 142"/>
          <p:cNvSpPr>
            <a:spLocks noGrp="1"/>
          </p:cNvSpPr>
          <p:nvPr>
            <p:ph type="body" sz="quarter" idx="20"/>
          </p:nvPr>
        </p:nvSpPr>
        <p:spPr>
          <a:xfrm>
            <a:off x="477520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6" name="Text Placeholder 142"/>
          <p:cNvSpPr>
            <a:spLocks noGrp="1"/>
          </p:cNvSpPr>
          <p:nvPr>
            <p:ph type="body" sz="quarter" idx="21"/>
          </p:nvPr>
        </p:nvSpPr>
        <p:spPr>
          <a:xfrm>
            <a:off x="707136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7" name="Text Placeholder 142"/>
          <p:cNvSpPr>
            <a:spLocks noGrp="1"/>
          </p:cNvSpPr>
          <p:nvPr>
            <p:ph type="body" sz="quarter" idx="22"/>
          </p:nvPr>
        </p:nvSpPr>
        <p:spPr>
          <a:xfrm>
            <a:off x="963168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1"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2" name="Text Placeholder 246"/>
          <p:cNvSpPr>
            <a:spLocks noGrp="1"/>
          </p:cNvSpPr>
          <p:nvPr>
            <p:ph type="body" sz="quarter" idx="23"/>
          </p:nvPr>
        </p:nvSpPr>
        <p:spPr>
          <a:xfrm>
            <a:off x="1219200" y="2133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48" name="Text Placeholder 246"/>
          <p:cNvSpPr>
            <a:spLocks noGrp="1"/>
          </p:cNvSpPr>
          <p:nvPr>
            <p:ph type="body" sz="quarter" idx="24"/>
          </p:nvPr>
        </p:nvSpPr>
        <p:spPr>
          <a:xfrm>
            <a:off x="9245600" y="2133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49" name="Text Placeholder 246"/>
          <p:cNvSpPr>
            <a:spLocks noGrp="1"/>
          </p:cNvSpPr>
          <p:nvPr>
            <p:ph type="body" sz="quarter" idx="25"/>
          </p:nvPr>
        </p:nvSpPr>
        <p:spPr>
          <a:xfrm>
            <a:off x="2032000" y="41148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0" name="Text Placeholder 246"/>
          <p:cNvSpPr>
            <a:spLocks noGrp="1"/>
          </p:cNvSpPr>
          <p:nvPr>
            <p:ph type="body" sz="quarter" idx="26"/>
          </p:nvPr>
        </p:nvSpPr>
        <p:spPr>
          <a:xfrm>
            <a:off x="6400800" y="2133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1" name="Text Placeholder 246"/>
          <p:cNvSpPr>
            <a:spLocks noGrp="1"/>
          </p:cNvSpPr>
          <p:nvPr>
            <p:ph type="body" sz="quarter" idx="27"/>
          </p:nvPr>
        </p:nvSpPr>
        <p:spPr>
          <a:xfrm>
            <a:off x="3556000" y="5181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2" name="Text Placeholder 246"/>
          <p:cNvSpPr>
            <a:spLocks noGrp="1"/>
          </p:cNvSpPr>
          <p:nvPr>
            <p:ph type="body" sz="quarter" idx="28"/>
          </p:nvPr>
        </p:nvSpPr>
        <p:spPr>
          <a:xfrm>
            <a:off x="7988300" y="41148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3" name="Text Placeholder 246"/>
          <p:cNvSpPr>
            <a:spLocks noGrp="1"/>
          </p:cNvSpPr>
          <p:nvPr>
            <p:ph type="body" sz="quarter" idx="29"/>
          </p:nvPr>
        </p:nvSpPr>
        <p:spPr>
          <a:xfrm>
            <a:off x="4876800" y="41148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20" name="Slide Number Placeholder 9"/>
          <p:cNvSpPr>
            <a:spLocks noGrp="1"/>
          </p:cNvSpPr>
          <p:nvPr>
            <p:ph type="sldNum" sz="quarter" idx="30"/>
          </p:nvPr>
        </p:nvSpPr>
        <p:spPr/>
        <p:txBody>
          <a:bodyPr/>
          <a:lstStyle>
            <a:lvl1pPr>
              <a:defRPr/>
            </a:lvl1pPr>
          </a:lstStyle>
          <a:p>
            <a:fld id="{132B4441-E44F-854A-A9C3-46F08E0FCFC7}" type="slidenum">
              <a:rPr lang="en-US" altLang="en-US"/>
              <a:pPr/>
              <a:t>‹#›</a:t>
            </a:fld>
            <a:endParaRPr lang="en-US" altLang="en-US"/>
          </a:p>
        </p:txBody>
      </p:sp>
      <p:sp>
        <p:nvSpPr>
          <p:cNvPr id="121" name="Footer Placeholder 133"/>
          <p:cNvSpPr>
            <a:spLocks noGrp="1"/>
          </p:cNvSpPr>
          <p:nvPr>
            <p:ph type="ftr" sz="quarter" idx="31"/>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131703678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 TOC">
    <p:spTree>
      <p:nvGrpSpPr>
        <p:cNvPr id="1" name=""/>
        <p:cNvGrpSpPr/>
        <p:nvPr/>
      </p:nvGrpSpPr>
      <p:grpSpPr>
        <a:xfrm>
          <a:off x="0" y="0"/>
          <a:ext cx="0" cy="0"/>
          <a:chOff x="0" y="0"/>
          <a:chExt cx="0" cy="0"/>
        </a:xfrm>
      </p:grpSpPr>
      <p:sp>
        <p:nvSpPr>
          <p:cNvPr id="28" name="Text Placeholder 27"/>
          <p:cNvSpPr>
            <a:spLocks noGrp="1"/>
          </p:cNvSpPr>
          <p:nvPr>
            <p:ph type="body" sz="quarter" idx="21"/>
          </p:nvPr>
        </p:nvSpPr>
        <p:spPr>
          <a:xfrm>
            <a:off x="1219201" y="1295400"/>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0" name="Text Placeholder 27"/>
          <p:cNvSpPr>
            <a:spLocks noGrp="1"/>
          </p:cNvSpPr>
          <p:nvPr>
            <p:ph type="body" sz="quarter" idx="22"/>
          </p:nvPr>
        </p:nvSpPr>
        <p:spPr>
          <a:xfrm>
            <a:off x="1219201" y="1800013"/>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1" name="Text Placeholder 27"/>
          <p:cNvSpPr>
            <a:spLocks noGrp="1"/>
          </p:cNvSpPr>
          <p:nvPr>
            <p:ph type="body" sz="quarter" idx="23"/>
          </p:nvPr>
        </p:nvSpPr>
        <p:spPr>
          <a:xfrm>
            <a:off x="1219201" y="2304626"/>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2" name="Text Placeholder 27"/>
          <p:cNvSpPr>
            <a:spLocks noGrp="1"/>
          </p:cNvSpPr>
          <p:nvPr>
            <p:ph type="body" sz="quarter" idx="24"/>
          </p:nvPr>
        </p:nvSpPr>
        <p:spPr>
          <a:xfrm>
            <a:off x="1219201" y="2809239"/>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3" name="Text Placeholder 27"/>
          <p:cNvSpPr>
            <a:spLocks noGrp="1"/>
          </p:cNvSpPr>
          <p:nvPr>
            <p:ph type="body" sz="quarter" idx="25"/>
          </p:nvPr>
        </p:nvSpPr>
        <p:spPr>
          <a:xfrm>
            <a:off x="1219201" y="3313852"/>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4" name="Text Placeholder 27"/>
          <p:cNvSpPr>
            <a:spLocks noGrp="1"/>
          </p:cNvSpPr>
          <p:nvPr>
            <p:ph type="body" sz="quarter" idx="26"/>
          </p:nvPr>
        </p:nvSpPr>
        <p:spPr>
          <a:xfrm>
            <a:off x="1219201" y="3818465"/>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5" name="Text Placeholder 27"/>
          <p:cNvSpPr>
            <a:spLocks noGrp="1"/>
          </p:cNvSpPr>
          <p:nvPr>
            <p:ph type="body" sz="quarter" idx="27"/>
          </p:nvPr>
        </p:nvSpPr>
        <p:spPr>
          <a:xfrm>
            <a:off x="1219201" y="4323078"/>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6" name="Text Placeholder 27"/>
          <p:cNvSpPr>
            <a:spLocks noGrp="1"/>
          </p:cNvSpPr>
          <p:nvPr>
            <p:ph type="body" sz="quarter" idx="28"/>
          </p:nvPr>
        </p:nvSpPr>
        <p:spPr>
          <a:xfrm>
            <a:off x="1219201" y="4827691"/>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23" name="Text Placeholder 22"/>
          <p:cNvSpPr>
            <a:spLocks noGrp="1"/>
          </p:cNvSpPr>
          <p:nvPr>
            <p:ph type="body" sz="quarter" idx="29"/>
          </p:nvPr>
        </p:nvSpPr>
        <p:spPr>
          <a:xfrm>
            <a:off x="609600" y="1295400"/>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24" name="Text Placeholder 22"/>
          <p:cNvSpPr>
            <a:spLocks noGrp="1"/>
          </p:cNvSpPr>
          <p:nvPr>
            <p:ph type="body" sz="quarter" idx="30"/>
          </p:nvPr>
        </p:nvSpPr>
        <p:spPr>
          <a:xfrm>
            <a:off x="609600" y="1800013"/>
            <a:ext cx="609600" cy="411480"/>
          </a:xfrm>
          <a:prstGeom prst="rect">
            <a:avLst/>
          </a:prstGeom>
          <a:solidFill>
            <a:srgbClr val="B01C2E"/>
          </a:solidFill>
          <a:ln>
            <a:solidFill>
              <a:srgbClr val="999999"/>
            </a:solidFill>
          </a:ln>
        </p:spPr>
        <p:txBody>
          <a:bodyPr anchor="ct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400" b="1">
                <a:solidFill>
                  <a:srgbClr val="FFFFFF"/>
                </a:solidFill>
              </a:defRPr>
            </a:lvl1pPr>
          </a:lstStyle>
          <a:p>
            <a:pPr lvl="0"/>
            <a:r>
              <a:rPr lang="en-US"/>
              <a:t>Click to edit Master text styles</a:t>
            </a:r>
          </a:p>
        </p:txBody>
      </p:sp>
      <p:sp>
        <p:nvSpPr>
          <p:cNvPr id="27" name="Text Placeholder 22"/>
          <p:cNvSpPr>
            <a:spLocks noGrp="1"/>
          </p:cNvSpPr>
          <p:nvPr>
            <p:ph type="body" sz="quarter" idx="31"/>
          </p:nvPr>
        </p:nvSpPr>
        <p:spPr>
          <a:xfrm>
            <a:off x="609600" y="2304626"/>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29" name="Text Placeholder 22"/>
          <p:cNvSpPr>
            <a:spLocks noGrp="1"/>
          </p:cNvSpPr>
          <p:nvPr>
            <p:ph type="body" sz="quarter" idx="32"/>
          </p:nvPr>
        </p:nvSpPr>
        <p:spPr>
          <a:xfrm>
            <a:off x="609600" y="2809239"/>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37" name="Text Placeholder 22"/>
          <p:cNvSpPr>
            <a:spLocks noGrp="1"/>
          </p:cNvSpPr>
          <p:nvPr>
            <p:ph type="body" sz="quarter" idx="33"/>
          </p:nvPr>
        </p:nvSpPr>
        <p:spPr>
          <a:xfrm>
            <a:off x="609600" y="3313852"/>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38" name="Text Placeholder 22"/>
          <p:cNvSpPr>
            <a:spLocks noGrp="1"/>
          </p:cNvSpPr>
          <p:nvPr>
            <p:ph type="body" sz="quarter" idx="34"/>
          </p:nvPr>
        </p:nvSpPr>
        <p:spPr>
          <a:xfrm>
            <a:off x="609600" y="3818465"/>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39" name="Text Placeholder 22"/>
          <p:cNvSpPr>
            <a:spLocks noGrp="1"/>
          </p:cNvSpPr>
          <p:nvPr>
            <p:ph type="body" sz="quarter" idx="35"/>
          </p:nvPr>
        </p:nvSpPr>
        <p:spPr>
          <a:xfrm>
            <a:off x="609600" y="4323078"/>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40" name="Text Placeholder 22"/>
          <p:cNvSpPr>
            <a:spLocks noGrp="1"/>
          </p:cNvSpPr>
          <p:nvPr>
            <p:ph type="body" sz="quarter" idx="36"/>
          </p:nvPr>
        </p:nvSpPr>
        <p:spPr>
          <a:xfrm>
            <a:off x="609600" y="4827691"/>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21"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2" name="Text Placeholder 22"/>
          <p:cNvSpPr>
            <a:spLocks noGrp="1"/>
          </p:cNvSpPr>
          <p:nvPr>
            <p:ph type="body" sz="quarter" idx="37"/>
          </p:nvPr>
        </p:nvSpPr>
        <p:spPr>
          <a:xfrm>
            <a:off x="10972800" y="1295400"/>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25" name="Text Placeholder 22"/>
          <p:cNvSpPr>
            <a:spLocks noGrp="1"/>
          </p:cNvSpPr>
          <p:nvPr>
            <p:ph type="body" sz="quarter" idx="38"/>
          </p:nvPr>
        </p:nvSpPr>
        <p:spPr>
          <a:xfrm>
            <a:off x="10972800" y="1800013"/>
            <a:ext cx="609600" cy="411480"/>
          </a:xfrm>
          <a:prstGeom prst="rect">
            <a:avLst/>
          </a:prstGeom>
          <a:noFill/>
          <a:ln>
            <a:solidFill>
              <a:srgbClr val="C0C0C0"/>
            </a:solidFill>
          </a:ln>
        </p:spPr>
        <p:txBody>
          <a:bodyPr anchor="ct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200" b="1">
                <a:solidFill>
                  <a:schemeClr val="tx1"/>
                </a:solidFill>
              </a:defRPr>
            </a:lvl1pPr>
          </a:lstStyle>
          <a:p>
            <a:pPr lvl="0"/>
            <a:r>
              <a:rPr lang="en-US"/>
              <a:t>Click to edit Master text styles</a:t>
            </a:r>
          </a:p>
        </p:txBody>
      </p:sp>
      <p:sp>
        <p:nvSpPr>
          <p:cNvPr id="26" name="Text Placeholder 22"/>
          <p:cNvSpPr>
            <a:spLocks noGrp="1"/>
          </p:cNvSpPr>
          <p:nvPr>
            <p:ph type="body" sz="quarter" idx="39"/>
          </p:nvPr>
        </p:nvSpPr>
        <p:spPr>
          <a:xfrm>
            <a:off x="10972800" y="2304626"/>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1" name="Text Placeholder 22"/>
          <p:cNvSpPr>
            <a:spLocks noGrp="1"/>
          </p:cNvSpPr>
          <p:nvPr>
            <p:ph type="body" sz="quarter" idx="40"/>
          </p:nvPr>
        </p:nvSpPr>
        <p:spPr>
          <a:xfrm>
            <a:off x="10972800" y="2809239"/>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2" name="Text Placeholder 22"/>
          <p:cNvSpPr>
            <a:spLocks noGrp="1"/>
          </p:cNvSpPr>
          <p:nvPr>
            <p:ph type="body" sz="quarter" idx="41"/>
          </p:nvPr>
        </p:nvSpPr>
        <p:spPr>
          <a:xfrm>
            <a:off x="10972800" y="3313852"/>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3" name="Text Placeholder 22"/>
          <p:cNvSpPr>
            <a:spLocks noGrp="1"/>
          </p:cNvSpPr>
          <p:nvPr>
            <p:ph type="body" sz="quarter" idx="42"/>
          </p:nvPr>
        </p:nvSpPr>
        <p:spPr>
          <a:xfrm>
            <a:off x="10972800" y="3818465"/>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4" name="Text Placeholder 22"/>
          <p:cNvSpPr>
            <a:spLocks noGrp="1"/>
          </p:cNvSpPr>
          <p:nvPr>
            <p:ph type="body" sz="quarter" idx="43"/>
          </p:nvPr>
        </p:nvSpPr>
        <p:spPr>
          <a:xfrm>
            <a:off x="10972800" y="4323078"/>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5" name="Text Placeholder 22"/>
          <p:cNvSpPr>
            <a:spLocks noGrp="1"/>
          </p:cNvSpPr>
          <p:nvPr>
            <p:ph type="body" sz="quarter" idx="44"/>
          </p:nvPr>
        </p:nvSpPr>
        <p:spPr>
          <a:xfrm>
            <a:off x="10972800" y="4827691"/>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6" name="Text Placeholder 27"/>
          <p:cNvSpPr>
            <a:spLocks noGrp="1"/>
          </p:cNvSpPr>
          <p:nvPr>
            <p:ph type="body" sz="quarter" idx="45"/>
          </p:nvPr>
        </p:nvSpPr>
        <p:spPr>
          <a:xfrm>
            <a:off x="1215702" y="5332304"/>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47" name="Text Placeholder 22"/>
          <p:cNvSpPr>
            <a:spLocks noGrp="1"/>
          </p:cNvSpPr>
          <p:nvPr>
            <p:ph type="body" sz="quarter" idx="46"/>
          </p:nvPr>
        </p:nvSpPr>
        <p:spPr>
          <a:xfrm>
            <a:off x="606100" y="5332304"/>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48" name="Text Placeholder 22"/>
          <p:cNvSpPr>
            <a:spLocks noGrp="1"/>
          </p:cNvSpPr>
          <p:nvPr>
            <p:ph type="body" sz="quarter" idx="47"/>
          </p:nvPr>
        </p:nvSpPr>
        <p:spPr>
          <a:xfrm>
            <a:off x="10969300" y="5332304"/>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9" name="Text Placeholder 27"/>
          <p:cNvSpPr>
            <a:spLocks noGrp="1"/>
          </p:cNvSpPr>
          <p:nvPr>
            <p:ph type="body" sz="quarter" idx="48"/>
          </p:nvPr>
        </p:nvSpPr>
        <p:spPr>
          <a:xfrm>
            <a:off x="1215702" y="5836920"/>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50" name="Text Placeholder 22"/>
          <p:cNvSpPr>
            <a:spLocks noGrp="1"/>
          </p:cNvSpPr>
          <p:nvPr>
            <p:ph type="body" sz="quarter" idx="49"/>
          </p:nvPr>
        </p:nvSpPr>
        <p:spPr>
          <a:xfrm>
            <a:off x="606100" y="5836920"/>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51" name="Text Placeholder 22"/>
          <p:cNvSpPr>
            <a:spLocks noGrp="1"/>
          </p:cNvSpPr>
          <p:nvPr>
            <p:ph type="body" sz="quarter" idx="50"/>
          </p:nvPr>
        </p:nvSpPr>
        <p:spPr>
          <a:xfrm>
            <a:off x="10969300" y="5836920"/>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52" name="Slide Number Placeholder 9"/>
          <p:cNvSpPr>
            <a:spLocks noGrp="1"/>
          </p:cNvSpPr>
          <p:nvPr>
            <p:ph type="sldNum" sz="quarter" idx="51"/>
          </p:nvPr>
        </p:nvSpPr>
        <p:spPr/>
        <p:txBody>
          <a:bodyPr/>
          <a:lstStyle>
            <a:lvl1pPr>
              <a:defRPr/>
            </a:lvl1pPr>
          </a:lstStyle>
          <a:p>
            <a:fld id="{4A9EBD57-3091-C548-9F5E-83F63CC3338F}" type="slidenum">
              <a:rPr lang="en-US" altLang="en-US"/>
              <a:pPr/>
              <a:t>‹#›</a:t>
            </a:fld>
            <a:endParaRPr lang="en-US" altLang="en-US"/>
          </a:p>
        </p:txBody>
      </p:sp>
      <p:sp>
        <p:nvSpPr>
          <p:cNvPr id="53" name="Footer Placeholder 12"/>
          <p:cNvSpPr>
            <a:spLocks noGrp="1"/>
          </p:cNvSpPr>
          <p:nvPr>
            <p:ph type="ftr" sz="quarter" idx="52"/>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4455457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4" name="Content Placeholder 2"/>
          <p:cNvSpPr>
            <a:spLocks noGrp="1"/>
          </p:cNvSpPr>
          <p:nvPr>
            <p:ph idx="1"/>
          </p:nvPr>
        </p:nvSpPr>
        <p:spPr>
          <a:xfrm>
            <a:off x="512064" y="533400"/>
            <a:ext cx="11277600" cy="5812064"/>
          </a:xfrm>
          <a:prstGeom prst="rect">
            <a:avLst/>
          </a:prstGeom>
        </p:spPr>
        <p:txBody>
          <a:bodyPr/>
          <a:lstStyle>
            <a:lvl1pPr marL="228600" indent="-228600" algn="just" defTabSz="914400" rtl="0" eaLnBrk="1" latinLnBrk="0" hangingPunct="1">
              <a:spcBef>
                <a:spcPct val="20000"/>
              </a:spcBef>
              <a:buClr>
                <a:srgbClr val="B01C2E"/>
              </a:buClr>
              <a:buSzPct val="60000"/>
              <a:buFont typeface="Wingdings 2" pitchFamily="18" charset="2"/>
              <a:buChar char=""/>
              <a:defRPr lang="en-US" sz="2400" kern="1200" dirty="0">
                <a:solidFill>
                  <a:schemeClr val="tx1"/>
                </a:solidFill>
                <a:latin typeface="Calibri" charset="0"/>
                <a:ea typeface="Calibri" charset="0"/>
                <a:cs typeface="Calibri" charset="0"/>
              </a:defRPr>
            </a:lvl1pPr>
            <a:lvl2pPr marL="457200" indent="-228600" algn="just">
              <a:buClr>
                <a:srgbClr val="B01C2E"/>
              </a:buClr>
              <a:buSzPct val="60000"/>
              <a:buFont typeface="Wingdings" charset="2"/>
              <a:buChar char="Ø"/>
              <a:defRPr lang="en-US" sz="2200" kern="1200" dirty="0" smtClean="0">
                <a:solidFill>
                  <a:schemeClr val="tx1"/>
                </a:solidFill>
                <a:latin typeface="Calibri" charset="0"/>
                <a:ea typeface="Calibri" charset="0"/>
                <a:cs typeface="Calibri" charset="0"/>
              </a:defRPr>
            </a:lvl2pPr>
            <a:lvl3pPr marL="685800" indent="-228600" algn="just">
              <a:buClr>
                <a:srgbClr val="B01C2E"/>
              </a:buClr>
              <a:buSzPct val="60000"/>
              <a:buFont typeface="Courier New" charset="0"/>
              <a:buChar char="o"/>
              <a:defRPr lang="en-US" sz="2200" kern="1200" baseline="0" dirty="0" smtClean="0">
                <a:solidFill>
                  <a:schemeClr val="tx1"/>
                </a:solidFill>
                <a:latin typeface="Calibri" charset="0"/>
                <a:ea typeface="Calibri" charset="0"/>
                <a:cs typeface="Calibri" charset="0"/>
              </a:defRPr>
            </a:lvl3pPr>
            <a:lvl4pPr marL="914400" indent="-228600" algn="just">
              <a:buClr>
                <a:srgbClr val="B01C2E"/>
              </a:buClr>
              <a:buSzPct val="60000"/>
              <a:buFont typeface="Arial" charset="0"/>
              <a:buChar char="•"/>
              <a:defRPr lang="en-US" sz="2000" kern="1200" baseline="0" dirty="0" smtClean="0">
                <a:solidFill>
                  <a:schemeClr val="tx1"/>
                </a:solidFill>
                <a:latin typeface="Calibri" charset="0"/>
                <a:ea typeface="Calibri" charset="0"/>
                <a:cs typeface="Calibri" charset="0"/>
              </a:defRPr>
            </a:lvl4pPr>
            <a:lvl5pPr marL="1143000" algn="just">
              <a:buClr>
                <a:srgbClr val="B01C2E"/>
              </a:buClr>
              <a:buSzPct val="60000"/>
              <a:buFont typeface="Calibri" pitchFamily="34" charset="0"/>
              <a:buChar char="–"/>
              <a:defRPr lang="en-US" sz="2000" kern="1200" dirty="0" smtClean="0">
                <a:solidFill>
                  <a:schemeClr val="tx1"/>
                </a:solidFill>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512064" y="41933"/>
            <a:ext cx="11277600" cy="36512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0" indent="0" algn="l">
              <a:tabLst>
                <a:tab pos="395288" algn="l"/>
              </a:tabLst>
              <a:defRPr sz="2200" b="1"/>
            </a:lvl1pPr>
          </a:lstStyle>
          <a:p>
            <a:pPr lvl="0"/>
            <a:r>
              <a:rPr lang="en-US" dirty="0"/>
              <a:t>Click to edit Master title style</a:t>
            </a:r>
          </a:p>
        </p:txBody>
      </p:sp>
      <p:sp>
        <p:nvSpPr>
          <p:cNvPr id="5" name="Slide Number Placeholder 9"/>
          <p:cNvSpPr>
            <a:spLocks noGrp="1"/>
          </p:cNvSpPr>
          <p:nvPr>
            <p:ph type="sldNum" sz="quarter" idx="10"/>
          </p:nvPr>
        </p:nvSpPr>
        <p:spPr>
          <a:xfrm>
            <a:off x="11180064" y="6471105"/>
            <a:ext cx="609600" cy="365125"/>
          </a:xfrm>
        </p:spPr>
        <p:txBody>
          <a:bodyPr/>
          <a:lstStyle>
            <a:lvl1pPr algn="r">
              <a:defRPr/>
            </a:lvl1pPr>
          </a:lstStyle>
          <a:p>
            <a:fld id="{7B3E355C-57B9-BC4B-95D8-406A1F834537}" type="slidenum">
              <a:rPr lang="en-US" altLang="en-US" smtClean="0"/>
              <a:pPr/>
              <a:t>‹#›</a:t>
            </a:fld>
            <a:endParaRPr lang="en-US" altLang="en-US"/>
          </a:p>
        </p:txBody>
      </p:sp>
      <p:sp>
        <p:nvSpPr>
          <p:cNvPr id="6" name="Footer Placeholder 4"/>
          <p:cNvSpPr>
            <a:spLocks noGrp="1"/>
          </p:cNvSpPr>
          <p:nvPr>
            <p:ph type="ftr" sz="quarter" idx="11"/>
          </p:nvPr>
        </p:nvSpPr>
        <p:spPr/>
        <p:txBody>
          <a:bodyPr/>
          <a:lstStyle>
            <a:lvl1pPr>
              <a:defRPr sz="1000" b="1" smtClean="0"/>
            </a:lvl1pPr>
          </a:lstStyle>
          <a:p>
            <a:pPr>
              <a:defRPr/>
            </a:pPr>
            <a:r>
              <a:rPr lang="en-US" dirty="0"/>
              <a:t>Introduction</a:t>
            </a:r>
          </a:p>
        </p:txBody>
      </p:sp>
      <p:sp>
        <p:nvSpPr>
          <p:cNvPr id="8" name="Rectangle 7"/>
          <p:cNvSpPr/>
          <p:nvPr userDrawn="1"/>
        </p:nvSpPr>
        <p:spPr>
          <a:xfrm>
            <a:off x="512064" y="407060"/>
            <a:ext cx="112776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105671305"/>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Blocks - Major and Sub Points">
    <p:spTree>
      <p:nvGrpSpPr>
        <p:cNvPr id="1" name=""/>
        <p:cNvGrpSpPr/>
        <p:nvPr/>
      </p:nvGrpSpPr>
      <p:grpSpPr>
        <a:xfrm>
          <a:off x="0" y="0"/>
          <a:ext cx="0" cy="0"/>
          <a:chOff x="0" y="0"/>
          <a:chExt cx="0" cy="0"/>
        </a:xfrm>
      </p:grpSpPr>
      <p:sp>
        <p:nvSpPr>
          <p:cNvPr id="16" name="Text Placeholder 15"/>
          <p:cNvSpPr>
            <a:spLocks noGrp="1"/>
          </p:cNvSpPr>
          <p:nvPr>
            <p:ph type="body" sz="quarter" idx="21"/>
          </p:nvPr>
        </p:nvSpPr>
        <p:spPr>
          <a:xfrm>
            <a:off x="609600" y="1335024"/>
            <a:ext cx="1828800" cy="2322576"/>
          </a:xfrm>
          <a:prstGeom prst="rect">
            <a:avLst/>
          </a:prstGeom>
          <a:solidFill>
            <a:srgbClr val="B01C2E"/>
          </a:solidFill>
        </p:spPr>
        <p:txBody>
          <a:bodyPr anchor="ctr"/>
          <a:lstStyle>
            <a:lvl1pPr marL="0" indent="0">
              <a:buNone/>
              <a:defRPr sz="1200" b="1">
                <a:solidFill>
                  <a:schemeClr val="bg1"/>
                </a:solidFill>
              </a:defRPr>
            </a:lvl1pPr>
          </a:lstStyle>
          <a:p>
            <a:pPr lvl="0"/>
            <a:r>
              <a:rPr lang="en-US"/>
              <a:t>Click to edit Master text styles</a:t>
            </a:r>
          </a:p>
        </p:txBody>
      </p:sp>
      <p:sp>
        <p:nvSpPr>
          <p:cNvPr id="17" name="Text Placeholder 15"/>
          <p:cNvSpPr>
            <a:spLocks noGrp="1"/>
          </p:cNvSpPr>
          <p:nvPr>
            <p:ph type="body" sz="quarter" idx="22"/>
          </p:nvPr>
        </p:nvSpPr>
        <p:spPr>
          <a:xfrm>
            <a:off x="609600" y="3744363"/>
            <a:ext cx="1828800" cy="2322576"/>
          </a:xfrm>
          <a:prstGeom prst="rect">
            <a:avLst/>
          </a:prstGeom>
          <a:solidFill>
            <a:srgbClr val="B01C2E"/>
          </a:solidFill>
        </p:spPr>
        <p:txBody>
          <a:bodyPr anchor="ctr"/>
          <a:lstStyle>
            <a:lvl1pPr marL="0" indent="0">
              <a:buNone/>
              <a:defRPr sz="1200" b="1">
                <a:solidFill>
                  <a:schemeClr val="bg1"/>
                </a:solidFill>
              </a:defRPr>
            </a:lvl1pPr>
          </a:lstStyle>
          <a:p>
            <a:pPr lvl="0"/>
            <a:r>
              <a:rPr lang="en-US"/>
              <a:t>Click to edit Master text styles</a:t>
            </a:r>
          </a:p>
        </p:txBody>
      </p:sp>
      <p:sp>
        <p:nvSpPr>
          <p:cNvPr id="18" name="Text Placeholder 15"/>
          <p:cNvSpPr>
            <a:spLocks noGrp="1"/>
          </p:cNvSpPr>
          <p:nvPr>
            <p:ph type="body" sz="quarter" idx="23"/>
          </p:nvPr>
        </p:nvSpPr>
        <p:spPr>
          <a:xfrm>
            <a:off x="2540000" y="1348565"/>
            <a:ext cx="1219200" cy="7772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19" name="Text Placeholder 15"/>
          <p:cNvSpPr>
            <a:spLocks noGrp="1"/>
          </p:cNvSpPr>
          <p:nvPr>
            <p:ph type="body" sz="quarter" idx="24"/>
          </p:nvPr>
        </p:nvSpPr>
        <p:spPr>
          <a:xfrm>
            <a:off x="2540000" y="3763963"/>
            <a:ext cx="1219200" cy="7772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20" name="Text Placeholder 15"/>
          <p:cNvSpPr>
            <a:spLocks noGrp="1"/>
          </p:cNvSpPr>
          <p:nvPr>
            <p:ph type="body" sz="quarter" idx="25"/>
          </p:nvPr>
        </p:nvSpPr>
        <p:spPr>
          <a:xfrm>
            <a:off x="2540000" y="2199167"/>
            <a:ext cx="1219200" cy="14630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21" name="Text Placeholder 15"/>
          <p:cNvSpPr>
            <a:spLocks noGrp="1"/>
          </p:cNvSpPr>
          <p:nvPr>
            <p:ph type="body" sz="quarter" idx="26"/>
          </p:nvPr>
        </p:nvSpPr>
        <p:spPr>
          <a:xfrm>
            <a:off x="2540000" y="4619625"/>
            <a:ext cx="1219200" cy="14630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3759200" y="1348565"/>
            <a:ext cx="7827264" cy="7772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2" name="Text Placeholder 5"/>
          <p:cNvSpPr>
            <a:spLocks noGrp="1"/>
          </p:cNvSpPr>
          <p:nvPr>
            <p:ph type="body" sz="quarter" idx="32"/>
          </p:nvPr>
        </p:nvSpPr>
        <p:spPr>
          <a:xfrm>
            <a:off x="3759200" y="3763963"/>
            <a:ext cx="7827264" cy="7772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6" name="Text Placeholder 5"/>
          <p:cNvSpPr>
            <a:spLocks noGrp="1"/>
          </p:cNvSpPr>
          <p:nvPr>
            <p:ph type="body" sz="quarter" idx="33"/>
          </p:nvPr>
        </p:nvSpPr>
        <p:spPr>
          <a:xfrm>
            <a:off x="3759200" y="2199167"/>
            <a:ext cx="7827264" cy="14630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8" name="Text Placeholder 5"/>
          <p:cNvSpPr>
            <a:spLocks noGrp="1"/>
          </p:cNvSpPr>
          <p:nvPr>
            <p:ph type="body" sz="quarter" idx="34"/>
          </p:nvPr>
        </p:nvSpPr>
        <p:spPr>
          <a:xfrm>
            <a:off x="3759200" y="4619625"/>
            <a:ext cx="7827264" cy="14630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3" name="Slide Number Placeholder 9"/>
          <p:cNvSpPr>
            <a:spLocks noGrp="1"/>
          </p:cNvSpPr>
          <p:nvPr>
            <p:ph type="sldNum" sz="quarter" idx="35"/>
          </p:nvPr>
        </p:nvSpPr>
        <p:spPr/>
        <p:txBody>
          <a:bodyPr/>
          <a:lstStyle>
            <a:lvl1pPr>
              <a:defRPr/>
            </a:lvl1pPr>
          </a:lstStyle>
          <a:p>
            <a:fld id="{1622A13A-1CFD-CA4E-A8DD-C641C07281EA}" type="slidenum">
              <a:rPr lang="en-US" altLang="en-US"/>
              <a:pPr/>
              <a:t>‹#›</a:t>
            </a:fld>
            <a:endParaRPr lang="en-US" altLang="en-US"/>
          </a:p>
        </p:txBody>
      </p:sp>
      <p:sp>
        <p:nvSpPr>
          <p:cNvPr id="23" name="Footer Placeholder 12"/>
          <p:cNvSpPr>
            <a:spLocks noGrp="1"/>
          </p:cNvSpPr>
          <p:nvPr>
            <p:ph type="ftr" sz="quarter" idx="36"/>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74447638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sequences Vertical 2">
    <p:spTree>
      <p:nvGrpSpPr>
        <p:cNvPr id="1" name=""/>
        <p:cNvGrpSpPr/>
        <p:nvPr/>
      </p:nvGrpSpPr>
      <p:grpSpPr>
        <a:xfrm>
          <a:off x="0" y="0"/>
          <a:ext cx="0" cy="0"/>
          <a:chOff x="0" y="0"/>
          <a:chExt cx="0" cy="0"/>
        </a:xfrm>
      </p:grpSpPr>
      <p:sp>
        <p:nvSpPr>
          <p:cNvPr id="7" name="Freeform 4"/>
          <p:cNvSpPr>
            <a:spLocks/>
          </p:cNvSpPr>
          <p:nvPr userDrawn="1"/>
        </p:nvSpPr>
        <p:spPr bwMode="auto">
          <a:xfrm>
            <a:off x="6195484" y="1914525"/>
            <a:ext cx="48768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82880" tIns="365760" rIns="182880" bIns="182880"/>
          <a:lstStyle/>
          <a:p>
            <a:endParaRPr lang="en-US" sz="1800"/>
          </a:p>
        </p:txBody>
      </p:sp>
      <p:sp>
        <p:nvSpPr>
          <p:cNvPr id="8" name="Freeform 4"/>
          <p:cNvSpPr>
            <a:spLocks/>
          </p:cNvSpPr>
          <p:nvPr userDrawn="1"/>
        </p:nvSpPr>
        <p:spPr bwMode="auto">
          <a:xfrm>
            <a:off x="1003300" y="1914525"/>
            <a:ext cx="48768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82880" tIns="365760" rIns="182880" bIns="182880"/>
          <a:lstStyle/>
          <a:p>
            <a:endParaRPr lang="en-US" sz="1800"/>
          </a:p>
        </p:txBody>
      </p:sp>
      <p:sp>
        <p:nvSpPr>
          <p:cNvPr id="9" name="Text Placeholder 8"/>
          <p:cNvSpPr>
            <a:spLocks noGrp="1"/>
          </p:cNvSpPr>
          <p:nvPr>
            <p:ph type="body" sz="quarter" idx="21"/>
          </p:nvPr>
        </p:nvSpPr>
        <p:spPr>
          <a:xfrm rot="5400000">
            <a:off x="3122762" y="-699446"/>
            <a:ext cx="636898" cy="4876800"/>
          </a:xfrm>
          <a:prstGeom prst="homePlate">
            <a:avLst>
              <a:gd name="adj" fmla="val 35000"/>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12" name="Text Placeholder 8"/>
          <p:cNvSpPr>
            <a:spLocks noGrp="1"/>
          </p:cNvSpPr>
          <p:nvPr>
            <p:ph type="body" sz="quarter" idx="25"/>
          </p:nvPr>
        </p:nvSpPr>
        <p:spPr>
          <a:xfrm rot="5400000">
            <a:off x="8315844" y="-699446"/>
            <a:ext cx="636898" cy="4876800"/>
          </a:xfrm>
          <a:prstGeom prst="homePlate">
            <a:avLst>
              <a:gd name="adj" fmla="val 35000"/>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 name="Text Placeholder 5"/>
          <p:cNvSpPr>
            <a:spLocks noGrp="1"/>
          </p:cNvSpPr>
          <p:nvPr>
            <p:ph type="body" sz="quarter" idx="31"/>
          </p:nvPr>
        </p:nvSpPr>
        <p:spPr>
          <a:xfrm>
            <a:off x="1002811" y="2282953"/>
            <a:ext cx="4876800" cy="3813048"/>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5" name="Text Placeholder 5"/>
          <p:cNvSpPr>
            <a:spLocks noGrp="1"/>
          </p:cNvSpPr>
          <p:nvPr>
            <p:ph type="body" sz="quarter" idx="32"/>
          </p:nvPr>
        </p:nvSpPr>
        <p:spPr>
          <a:xfrm>
            <a:off x="6195893" y="2282953"/>
            <a:ext cx="4876800" cy="3813048"/>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vl6pPr marL="1143000">
              <a:buClr>
                <a:srgbClr val="B01C2E"/>
              </a:buClr>
              <a:buFont typeface="Arial" pitchFamily="34" charset="0"/>
              <a:buChar char="–"/>
              <a:defRPr sz="1200"/>
            </a:lvl6pPr>
          </a:lstStyle>
          <a:p>
            <a:pPr lvl="0"/>
            <a:r>
              <a:rPr lang="en-US"/>
              <a:t>Click to edit Master text styles</a:t>
            </a:r>
          </a:p>
        </p:txBody>
      </p:sp>
      <p:sp>
        <p:nvSpPr>
          <p:cNvPr id="11" name="Slide Number Placeholder 9"/>
          <p:cNvSpPr>
            <a:spLocks noGrp="1"/>
          </p:cNvSpPr>
          <p:nvPr>
            <p:ph type="sldNum" sz="quarter" idx="33"/>
          </p:nvPr>
        </p:nvSpPr>
        <p:spPr/>
        <p:txBody>
          <a:bodyPr/>
          <a:lstStyle>
            <a:lvl1pPr>
              <a:defRPr/>
            </a:lvl1pPr>
          </a:lstStyle>
          <a:p>
            <a:fld id="{9B3A2EF8-18A0-3548-8284-3CDE95E84B95}" type="slidenum">
              <a:rPr lang="en-US" altLang="en-US"/>
              <a:pPr/>
              <a:t>‹#›</a:t>
            </a:fld>
            <a:endParaRPr lang="en-US" altLang="en-US"/>
          </a:p>
        </p:txBody>
      </p:sp>
      <p:sp>
        <p:nvSpPr>
          <p:cNvPr id="14" name="Footer Placeholder 10"/>
          <p:cNvSpPr>
            <a:spLocks noGrp="1"/>
          </p:cNvSpPr>
          <p:nvPr>
            <p:ph type="ftr" sz="quarter" idx="34"/>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32402631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sequences Vertical 4">
    <p:spTree>
      <p:nvGrpSpPr>
        <p:cNvPr id="1" name=""/>
        <p:cNvGrpSpPr/>
        <p:nvPr/>
      </p:nvGrpSpPr>
      <p:grpSpPr>
        <a:xfrm>
          <a:off x="0" y="0"/>
          <a:ext cx="0" cy="0"/>
          <a:chOff x="0" y="0"/>
          <a:chExt cx="0" cy="0"/>
        </a:xfrm>
      </p:grpSpPr>
      <p:sp>
        <p:nvSpPr>
          <p:cNvPr id="11" name="Freeform 4"/>
          <p:cNvSpPr>
            <a:spLocks/>
          </p:cNvSpPr>
          <p:nvPr userDrawn="1"/>
        </p:nvSpPr>
        <p:spPr bwMode="auto">
          <a:xfrm>
            <a:off x="588434" y="1911351"/>
            <a:ext cx="2561167"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a:p>
        </p:txBody>
      </p:sp>
      <p:sp>
        <p:nvSpPr>
          <p:cNvPr id="12" name="Freeform 4"/>
          <p:cNvSpPr>
            <a:spLocks/>
          </p:cNvSpPr>
          <p:nvPr userDrawn="1"/>
        </p:nvSpPr>
        <p:spPr bwMode="auto">
          <a:xfrm>
            <a:off x="3403600" y="1911351"/>
            <a:ext cx="2559051"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a:p>
        </p:txBody>
      </p:sp>
      <p:sp>
        <p:nvSpPr>
          <p:cNvPr id="13" name="Freeform 4"/>
          <p:cNvSpPr>
            <a:spLocks/>
          </p:cNvSpPr>
          <p:nvPr userDrawn="1"/>
        </p:nvSpPr>
        <p:spPr bwMode="auto">
          <a:xfrm>
            <a:off x="6197601" y="1911351"/>
            <a:ext cx="2561167"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a:p>
        </p:txBody>
      </p:sp>
      <p:sp>
        <p:nvSpPr>
          <p:cNvPr id="14" name="Freeform 4"/>
          <p:cNvSpPr>
            <a:spLocks/>
          </p:cNvSpPr>
          <p:nvPr userDrawn="1"/>
        </p:nvSpPr>
        <p:spPr bwMode="auto">
          <a:xfrm>
            <a:off x="9027585" y="1911351"/>
            <a:ext cx="2561167"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a:p>
        </p:txBody>
      </p:sp>
      <p:sp>
        <p:nvSpPr>
          <p:cNvPr id="17" name="Text Placeholder 8"/>
          <p:cNvSpPr>
            <a:spLocks noGrp="1"/>
          </p:cNvSpPr>
          <p:nvPr>
            <p:ph type="body" sz="quarter" idx="21"/>
          </p:nvPr>
        </p:nvSpPr>
        <p:spPr>
          <a:xfrm rot="5400000">
            <a:off x="1563115"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2" name="Text Placeholder 8"/>
          <p:cNvSpPr>
            <a:spLocks noGrp="1"/>
          </p:cNvSpPr>
          <p:nvPr>
            <p:ph type="body" sz="quarter" idx="27"/>
          </p:nvPr>
        </p:nvSpPr>
        <p:spPr>
          <a:xfrm rot="5400000">
            <a:off x="4377013"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3" name="Text Placeholder 8"/>
          <p:cNvSpPr>
            <a:spLocks noGrp="1"/>
          </p:cNvSpPr>
          <p:nvPr>
            <p:ph type="body" sz="quarter" idx="28"/>
          </p:nvPr>
        </p:nvSpPr>
        <p:spPr>
          <a:xfrm rot="5400000">
            <a:off x="7171436"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4" name="Text Placeholder 8"/>
          <p:cNvSpPr>
            <a:spLocks noGrp="1"/>
          </p:cNvSpPr>
          <p:nvPr>
            <p:ph type="body" sz="quarter" idx="29"/>
          </p:nvPr>
        </p:nvSpPr>
        <p:spPr>
          <a:xfrm rot="5400000">
            <a:off x="10002267"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1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589279"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2"/>
          </p:nvPr>
        </p:nvSpPr>
        <p:spPr>
          <a:xfrm>
            <a:off x="3403177"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20" name="Text Placeholder 5"/>
          <p:cNvSpPr>
            <a:spLocks noGrp="1"/>
          </p:cNvSpPr>
          <p:nvPr>
            <p:ph type="body" sz="quarter" idx="33"/>
          </p:nvPr>
        </p:nvSpPr>
        <p:spPr>
          <a:xfrm>
            <a:off x="6197600"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25" name="Text Placeholder 5"/>
          <p:cNvSpPr>
            <a:spLocks noGrp="1"/>
          </p:cNvSpPr>
          <p:nvPr>
            <p:ph type="body" sz="quarter" idx="34"/>
          </p:nvPr>
        </p:nvSpPr>
        <p:spPr>
          <a:xfrm>
            <a:off x="9028431"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5" name="Slide Number Placeholder 9"/>
          <p:cNvSpPr>
            <a:spLocks noGrp="1"/>
          </p:cNvSpPr>
          <p:nvPr>
            <p:ph type="sldNum" sz="quarter" idx="35"/>
          </p:nvPr>
        </p:nvSpPr>
        <p:spPr/>
        <p:txBody>
          <a:bodyPr/>
          <a:lstStyle>
            <a:lvl1pPr>
              <a:defRPr/>
            </a:lvl1pPr>
          </a:lstStyle>
          <a:p>
            <a:fld id="{6D75ED15-758A-614E-A17B-56CD5E692F69}" type="slidenum">
              <a:rPr lang="en-US" altLang="en-US"/>
              <a:pPr/>
              <a:t>‹#›</a:t>
            </a:fld>
            <a:endParaRPr lang="en-US" altLang="en-US"/>
          </a:p>
        </p:txBody>
      </p:sp>
      <p:sp>
        <p:nvSpPr>
          <p:cNvPr id="21" name="Footer Placeholder 20"/>
          <p:cNvSpPr>
            <a:spLocks noGrp="1"/>
          </p:cNvSpPr>
          <p:nvPr>
            <p:ph type="ftr" sz="quarter" idx="36"/>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25252670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oject">
    <p:spTree>
      <p:nvGrpSpPr>
        <p:cNvPr id="1" name=""/>
        <p:cNvGrpSpPr/>
        <p:nvPr/>
      </p:nvGrpSpPr>
      <p:grpSpPr>
        <a:xfrm>
          <a:off x="0" y="0"/>
          <a:ext cx="0" cy="0"/>
          <a:chOff x="0" y="0"/>
          <a:chExt cx="0" cy="0"/>
        </a:xfrm>
      </p:grpSpPr>
      <p:sp>
        <p:nvSpPr>
          <p:cNvPr id="20" name="Text Placeholder 12"/>
          <p:cNvSpPr>
            <a:spLocks noGrp="1"/>
          </p:cNvSpPr>
          <p:nvPr>
            <p:ph type="body" sz="quarter" idx="12"/>
          </p:nvPr>
        </p:nvSpPr>
        <p:spPr>
          <a:xfrm>
            <a:off x="451104" y="1450181"/>
            <a:ext cx="3462528"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l">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11" name="Text Placeholder 13"/>
          <p:cNvSpPr>
            <a:spLocks noGrp="1"/>
          </p:cNvSpPr>
          <p:nvPr>
            <p:ph type="body" sz="quarter" idx="17"/>
          </p:nvPr>
        </p:nvSpPr>
        <p:spPr>
          <a:xfrm>
            <a:off x="4364739" y="1447805"/>
            <a:ext cx="3534833" cy="461963"/>
          </a:xfrm>
          <a:prstGeom prst="chevron">
            <a:avLst>
              <a:gd name="adj" fmla="val 34831"/>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2" name="Text Placeholder 13"/>
          <p:cNvSpPr>
            <a:spLocks noGrp="1"/>
          </p:cNvSpPr>
          <p:nvPr>
            <p:ph type="body" sz="quarter" idx="29"/>
          </p:nvPr>
        </p:nvSpPr>
        <p:spPr>
          <a:xfrm>
            <a:off x="8278372" y="1447805"/>
            <a:ext cx="3534833" cy="461963"/>
          </a:xfrm>
          <a:prstGeom prst="chevron">
            <a:avLst>
              <a:gd name="adj" fmla="val 34831"/>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7" name="Text Placeholder 5"/>
          <p:cNvSpPr>
            <a:spLocks noGrp="1"/>
          </p:cNvSpPr>
          <p:nvPr>
            <p:ph type="body" sz="quarter" idx="31"/>
          </p:nvPr>
        </p:nvSpPr>
        <p:spPr>
          <a:xfrm>
            <a:off x="4364736" y="2057400"/>
            <a:ext cx="3364992" cy="3108960"/>
          </a:xfrm>
          <a:prstGeom prst="rect">
            <a:avLst/>
          </a:prstGeom>
          <a:solidFill>
            <a:srgbClr val="FFFFFF"/>
          </a:solidFill>
          <a:ln>
            <a:solidFill>
              <a:srgbClr val="C0C0C0"/>
            </a:solid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8" name="Text Placeholder 5"/>
          <p:cNvSpPr>
            <a:spLocks noGrp="1"/>
          </p:cNvSpPr>
          <p:nvPr>
            <p:ph type="body" sz="quarter" idx="32"/>
          </p:nvPr>
        </p:nvSpPr>
        <p:spPr>
          <a:xfrm>
            <a:off x="8278368" y="2057400"/>
            <a:ext cx="3364992" cy="3108960"/>
          </a:xfrm>
          <a:prstGeom prst="rect">
            <a:avLst/>
          </a:prstGeom>
          <a:solidFill>
            <a:srgbClr val="FFFFFF"/>
          </a:solidFill>
          <a:ln>
            <a:solidFill>
              <a:srgbClr val="C0C0C0"/>
            </a:solid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3"/>
          </p:nvPr>
        </p:nvSpPr>
        <p:spPr>
          <a:xfrm>
            <a:off x="451104" y="2057402"/>
            <a:ext cx="3364992" cy="276999"/>
          </a:xfrm>
          <a:prstGeom prst="rect">
            <a:avLst/>
          </a:prstGeom>
          <a:solidFill>
            <a:srgbClr val="FFFFFF"/>
          </a:solidFill>
          <a:ln>
            <a:solidFill>
              <a:srgbClr val="C0C0C0"/>
            </a:solidFill>
          </a:ln>
        </p:spPr>
        <p:txBody>
          <a:bodyPr lIns="91440" anchor="t" anchorCtr="0">
            <a:spAutoFit/>
          </a:bodyPr>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9" name="Slide Number Placeholder 9"/>
          <p:cNvSpPr>
            <a:spLocks noGrp="1"/>
          </p:cNvSpPr>
          <p:nvPr>
            <p:ph type="sldNum" sz="quarter" idx="34"/>
          </p:nvPr>
        </p:nvSpPr>
        <p:spPr/>
        <p:txBody>
          <a:bodyPr/>
          <a:lstStyle>
            <a:lvl1pPr>
              <a:defRPr/>
            </a:lvl1pPr>
          </a:lstStyle>
          <a:p>
            <a:fld id="{8A4AF9FF-8501-8442-BA34-6C86C862CF8D}" type="slidenum">
              <a:rPr lang="en-US" altLang="en-US"/>
              <a:pPr/>
              <a:t>‹#›</a:t>
            </a:fld>
            <a:endParaRPr lang="en-US" altLang="en-US"/>
          </a:p>
        </p:txBody>
      </p:sp>
      <p:sp>
        <p:nvSpPr>
          <p:cNvPr id="10" name="Footer Placeholder 12"/>
          <p:cNvSpPr>
            <a:spLocks noGrp="1"/>
          </p:cNvSpPr>
          <p:nvPr>
            <p:ph type="ftr" sz="quarter" idx="35"/>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77847825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arget">
    <p:spTree>
      <p:nvGrpSpPr>
        <p:cNvPr id="1" name=""/>
        <p:cNvGrpSpPr/>
        <p:nvPr/>
      </p:nvGrpSpPr>
      <p:grpSpPr>
        <a:xfrm>
          <a:off x="0" y="0"/>
          <a:ext cx="0" cy="0"/>
          <a:chOff x="0" y="0"/>
          <a:chExt cx="0" cy="0"/>
        </a:xfrm>
      </p:grpSpPr>
      <p:sp>
        <p:nvSpPr>
          <p:cNvPr id="17" name="Text Placeholder 8"/>
          <p:cNvSpPr>
            <a:spLocks noGrp="1"/>
          </p:cNvSpPr>
          <p:nvPr>
            <p:ph type="body" sz="quarter" idx="29"/>
          </p:nvPr>
        </p:nvSpPr>
        <p:spPr>
          <a:xfrm>
            <a:off x="9505696" y="1493520"/>
            <a:ext cx="1975104" cy="4754880"/>
          </a:xfrm>
          <a:prstGeom prst="rect">
            <a:avLst/>
          </a:prstGeom>
          <a:ln>
            <a:solidFill>
              <a:srgbClr val="C0C0C0"/>
            </a:solidFill>
          </a:ln>
        </p:spPr>
        <p:txBody>
          <a:bodyPr lIns="45720" anchor="t"/>
          <a:lstStyle>
            <a:lvl1pPr marL="164592" indent="-164592" algn="l">
              <a:lnSpc>
                <a:spcPts val="1400"/>
              </a:lnSpc>
              <a:spcBef>
                <a:spcPts val="0"/>
              </a:spcBef>
              <a:buClr>
                <a:schemeClr val="accent1"/>
              </a:buClr>
              <a:buFont typeface="Wingdings" pitchFamily="2" charset="2"/>
              <a:buChar char="§"/>
              <a:defRPr sz="1200" b="0">
                <a:solidFill>
                  <a:srgbClr val="000000"/>
                </a:solidFill>
              </a:defRPr>
            </a:lvl1pPr>
            <a:lvl2pPr marL="164592" indent="0" algn="l">
              <a:spcBef>
                <a:spcPts val="700"/>
              </a:spcBef>
              <a:buNone/>
              <a:defRPr sz="1200" b="0"/>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2" name="Text Placeholder 5"/>
          <p:cNvSpPr>
            <a:spLocks noGrp="1"/>
          </p:cNvSpPr>
          <p:nvPr>
            <p:ph type="body" sz="quarter" idx="21"/>
          </p:nvPr>
        </p:nvSpPr>
        <p:spPr>
          <a:xfrm>
            <a:off x="609600" y="1600200"/>
            <a:ext cx="2133600" cy="1280160"/>
          </a:xfrm>
          <a:prstGeom prst="rect">
            <a:avLst/>
          </a:prstGeom>
          <a:solidFill>
            <a:srgbClr val="B01C2E"/>
          </a:solidFill>
          <a:ln>
            <a:solidFill>
              <a:srgbClr val="C0C0C0"/>
            </a:solidFill>
          </a:ln>
        </p:spPr>
        <p:txBody>
          <a:bodyPr anchor="ctr"/>
          <a:lstStyle>
            <a:lvl1pPr marL="118872" marR="0" indent="-118872" algn="l" defTabSz="914400" rtl="0" eaLnBrk="1" fontAlgn="auto" latinLnBrk="0" hangingPunct="1">
              <a:lnSpc>
                <a:spcPct val="100000"/>
              </a:lnSpc>
              <a:spcBef>
                <a:spcPct val="20000"/>
              </a:spcBef>
              <a:spcAft>
                <a:spcPts val="0"/>
              </a:spcAft>
              <a:buClr>
                <a:srgbClr val="C0C0C0"/>
              </a:buClr>
              <a:buSzTx/>
              <a:buFont typeface="Wingdings 2" pitchFamily="18" charset="2"/>
              <a:buChar char="¡"/>
              <a:tabLst/>
              <a:defRPr sz="1200" b="1" baseline="0">
                <a:solidFill>
                  <a:srgbClr val="FFFFFF"/>
                </a:solidFill>
              </a:defRPr>
            </a:lvl1pPr>
            <a:lvl2pPr marL="117475" indent="0">
              <a:buFontTx/>
              <a:buNone/>
              <a:defRPr sz="1000"/>
            </a:lvl2pPr>
          </a:lstStyle>
          <a:p>
            <a:pPr lvl="0"/>
            <a:r>
              <a:rPr lang="en-US"/>
              <a:t>Click to edit Master text styles</a:t>
            </a:r>
          </a:p>
        </p:txBody>
      </p:sp>
      <p:sp>
        <p:nvSpPr>
          <p:cNvPr id="24" name="Text Placeholder 5"/>
          <p:cNvSpPr>
            <a:spLocks noGrp="1"/>
          </p:cNvSpPr>
          <p:nvPr>
            <p:ph type="body" sz="quarter" idx="23"/>
          </p:nvPr>
        </p:nvSpPr>
        <p:spPr>
          <a:xfrm>
            <a:off x="609600" y="4876800"/>
            <a:ext cx="2133600" cy="1280160"/>
          </a:xfrm>
          <a:prstGeom prst="rect">
            <a:avLst/>
          </a:prstGeom>
          <a:solidFill>
            <a:srgbClr val="B01C2E"/>
          </a:solidFill>
          <a:ln>
            <a:solidFill>
              <a:srgbClr val="C0C0C0"/>
            </a:solidFill>
          </a:ln>
        </p:spPr>
        <p:txBody>
          <a:bodyPr anchor="ctr"/>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1200" b="1" kern="1200" baseline="0" dirty="0" smtClean="0">
                <a:solidFill>
                  <a:srgbClr val="FFFFFF"/>
                </a:solidFill>
                <a:latin typeface="+mn-lt"/>
                <a:ea typeface="+mn-ea"/>
                <a:cs typeface="+mn-cs"/>
              </a:defRPr>
            </a:lvl1pPr>
            <a:lvl2pPr marL="117475" indent="0">
              <a:buFontTx/>
              <a:buNone/>
              <a:defRPr sz="1000"/>
            </a:lvl2pPr>
          </a:lstStyle>
          <a:p>
            <a:pPr lvl="0"/>
            <a:r>
              <a:rPr lang="en-US"/>
              <a:t>Click to edit Master text styles</a:t>
            </a:r>
          </a:p>
        </p:txBody>
      </p:sp>
      <p:sp>
        <p:nvSpPr>
          <p:cNvPr id="25" name="Text Placeholder 5"/>
          <p:cNvSpPr>
            <a:spLocks noGrp="1"/>
          </p:cNvSpPr>
          <p:nvPr>
            <p:ph type="body" sz="quarter" idx="24"/>
          </p:nvPr>
        </p:nvSpPr>
        <p:spPr>
          <a:xfrm>
            <a:off x="609600" y="3238500"/>
            <a:ext cx="2133600" cy="1280160"/>
          </a:xfrm>
          <a:prstGeom prst="rect">
            <a:avLst/>
          </a:prstGeom>
          <a:solidFill>
            <a:srgbClr val="B01C2E"/>
          </a:solidFill>
          <a:ln>
            <a:solidFill>
              <a:srgbClr val="C0C0C0"/>
            </a:solidFill>
          </a:ln>
        </p:spPr>
        <p:txBody>
          <a:bodyPr anchor="ctr"/>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1200" b="1" kern="1200" baseline="0" dirty="0" smtClean="0">
                <a:solidFill>
                  <a:srgbClr val="FFFFFF"/>
                </a:solidFill>
                <a:latin typeface="+mn-lt"/>
                <a:ea typeface="+mn-ea"/>
                <a:cs typeface="+mn-cs"/>
              </a:defRPr>
            </a:lvl1pPr>
            <a:lvl2pPr marL="117475" indent="0">
              <a:buFontTx/>
              <a:buNone/>
              <a:defRPr sz="1000"/>
            </a:lvl2pPr>
          </a:lstStyle>
          <a:p>
            <a:pPr lvl="0"/>
            <a:r>
              <a:rPr lang="en-US"/>
              <a:t>Click to edit Master text styles</a:t>
            </a:r>
          </a:p>
        </p:txBody>
      </p:sp>
      <p:sp>
        <p:nvSpPr>
          <p:cNvPr id="12" name="Text Placeholder 5"/>
          <p:cNvSpPr>
            <a:spLocks noGrp="1"/>
          </p:cNvSpPr>
          <p:nvPr>
            <p:ph type="body" sz="quarter" idx="30"/>
          </p:nvPr>
        </p:nvSpPr>
        <p:spPr>
          <a:xfrm>
            <a:off x="2922016" y="1600200"/>
            <a:ext cx="6486144" cy="1280160"/>
          </a:xfrm>
          <a:prstGeom prst="homePlate">
            <a:avLst>
              <a:gd name="adj" fmla="val 25111"/>
            </a:avLst>
          </a:prstGeom>
          <a:solidFill>
            <a:srgbClr val="FFFFFF"/>
          </a:solidFill>
          <a:ln>
            <a:solidFill>
              <a:srgbClr val="C0C0C0"/>
            </a:solidFill>
          </a:ln>
        </p:spPr>
        <p:txBody>
          <a:bodyPr rIns="45720" anchor="ctr"/>
          <a:lstStyle>
            <a:lvl1pPr marL="164592" marR="0" indent="-16459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64592">
              <a:buClr>
                <a:srgbClr val="B01C2E"/>
              </a:buClr>
              <a:buFont typeface="Arial" pitchFamily="34" charset="0"/>
              <a:buChar char="‒"/>
              <a:defRPr sz="1200" baseline="0"/>
            </a:lvl3pPr>
            <a:lvl4pPr marL="603504" indent="-164592">
              <a:buClr>
                <a:srgbClr val="B01C2E"/>
              </a:buClr>
              <a:buFont typeface="Arial" pitchFamily="34" charset="0"/>
              <a:buChar char="–"/>
              <a:defRPr sz="1200"/>
            </a:lvl4pPr>
            <a:lvl5pPr marL="768096" indent="-164592">
              <a:buClr>
                <a:srgbClr val="B01C2E"/>
              </a:buClr>
              <a:buFont typeface="Arial" pitchFamily="34" charset="0"/>
              <a:buChar char="–"/>
              <a:defRPr sz="1200"/>
            </a:lvl5pPr>
            <a:lvl6pPr marL="914400" indent="-164592">
              <a:buClr>
                <a:srgbClr val="B01C2E"/>
              </a:buClr>
              <a:buFont typeface="Arial" pitchFamily="34" charset="0"/>
              <a:buChar char="–"/>
              <a:defRPr sz="1200"/>
            </a:lvl6pPr>
          </a:lstStyle>
          <a:p>
            <a:pPr lvl="0"/>
            <a:r>
              <a:rPr lang="en-US"/>
              <a:t>Click to edit Master text styles</a:t>
            </a:r>
          </a:p>
          <a:p>
            <a:pPr lvl="1"/>
            <a:r>
              <a:rPr lang="en-US"/>
              <a:t>Second level</a:t>
            </a:r>
          </a:p>
          <a:p>
            <a:pPr lvl="2"/>
            <a:r>
              <a:rPr lang="en-US"/>
              <a:t>Third level</a:t>
            </a:r>
          </a:p>
        </p:txBody>
      </p:sp>
      <p:sp>
        <p:nvSpPr>
          <p:cNvPr id="11"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922016" y="3238500"/>
            <a:ext cx="6486144" cy="1280160"/>
          </a:xfrm>
          <a:prstGeom prst="homePlate">
            <a:avLst>
              <a:gd name="adj" fmla="val 25111"/>
            </a:avLst>
          </a:prstGeom>
          <a:solidFill>
            <a:srgbClr val="FFFFFF"/>
          </a:solidFill>
          <a:ln>
            <a:solidFill>
              <a:srgbClr val="C0C0C0"/>
            </a:solidFill>
          </a:ln>
        </p:spPr>
        <p:txBody>
          <a:bodyPr rIns="45720" anchor="ctr"/>
          <a:lstStyle>
            <a:lvl1pPr marL="164592" marR="0" indent="-16459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64592">
              <a:buClr>
                <a:srgbClr val="B01C2E"/>
              </a:buClr>
              <a:buFont typeface="Arial" pitchFamily="34" charset="0"/>
              <a:buChar char="‒"/>
              <a:defRPr sz="1200" baseline="0"/>
            </a:lvl3pPr>
            <a:lvl4pPr marL="603504" indent="-164592">
              <a:buClr>
                <a:srgbClr val="B01C2E"/>
              </a:buClr>
              <a:buFont typeface="Arial" pitchFamily="34" charset="0"/>
              <a:buChar char="–"/>
              <a:defRPr sz="1200"/>
            </a:lvl4pPr>
            <a:lvl5pPr marL="768096" indent="-164592">
              <a:buClr>
                <a:srgbClr val="B01C2E"/>
              </a:buClr>
              <a:buFont typeface="Arial" pitchFamily="34" charset="0"/>
              <a:buChar char="–"/>
              <a:defRPr sz="1200"/>
            </a:lvl5pPr>
            <a:lvl6pPr marL="914400" indent="-164592">
              <a:buClr>
                <a:srgbClr val="B01C2E"/>
              </a:buClr>
              <a:buFont typeface="Arial" pitchFamily="34" charset="0"/>
              <a:buChar char="–"/>
              <a:defRPr sz="1200"/>
            </a:lvl6pPr>
          </a:lstStyle>
          <a:p>
            <a:pPr lvl="0"/>
            <a:r>
              <a:rPr lang="en-US"/>
              <a:t>Click to edit Master text styles</a:t>
            </a:r>
          </a:p>
          <a:p>
            <a:pPr lvl="1"/>
            <a:r>
              <a:rPr lang="en-US"/>
              <a:t>Second level</a:t>
            </a:r>
          </a:p>
          <a:p>
            <a:pPr lvl="2"/>
            <a:r>
              <a:rPr lang="en-US"/>
              <a:t>Third level</a:t>
            </a:r>
          </a:p>
        </p:txBody>
      </p:sp>
      <p:sp>
        <p:nvSpPr>
          <p:cNvPr id="16" name="Text Placeholder 5"/>
          <p:cNvSpPr>
            <a:spLocks noGrp="1"/>
          </p:cNvSpPr>
          <p:nvPr>
            <p:ph type="body" sz="quarter" idx="32"/>
          </p:nvPr>
        </p:nvSpPr>
        <p:spPr>
          <a:xfrm>
            <a:off x="2922016" y="4876800"/>
            <a:ext cx="6486144" cy="1280160"/>
          </a:xfrm>
          <a:prstGeom prst="homePlate">
            <a:avLst>
              <a:gd name="adj" fmla="val 25111"/>
            </a:avLst>
          </a:prstGeom>
          <a:solidFill>
            <a:srgbClr val="FFFFFF"/>
          </a:solidFill>
          <a:ln>
            <a:solidFill>
              <a:srgbClr val="C0C0C0"/>
            </a:solidFill>
          </a:ln>
        </p:spPr>
        <p:txBody>
          <a:bodyPr rIns="45720" anchor="ctr"/>
          <a:lstStyle>
            <a:lvl1pPr marL="164592" marR="0" indent="-16459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64592">
              <a:buClr>
                <a:srgbClr val="B01C2E"/>
              </a:buClr>
              <a:buFont typeface="Arial" pitchFamily="34" charset="0"/>
              <a:buChar char="‒"/>
              <a:defRPr sz="1200" baseline="0"/>
            </a:lvl3pPr>
            <a:lvl4pPr marL="603504" indent="-164592">
              <a:buClr>
                <a:srgbClr val="B01C2E"/>
              </a:buClr>
              <a:buFont typeface="Arial" pitchFamily="34" charset="0"/>
              <a:buChar char="–"/>
              <a:defRPr sz="1200"/>
            </a:lvl4pPr>
            <a:lvl5pPr marL="768096" indent="-164592">
              <a:buClr>
                <a:srgbClr val="B01C2E"/>
              </a:buClr>
              <a:buFont typeface="Arial" pitchFamily="34" charset="0"/>
              <a:buChar char="–"/>
              <a:defRPr sz="1200"/>
            </a:lvl5pPr>
            <a:lvl6pPr marL="914400" indent="-164592">
              <a:buClr>
                <a:srgbClr val="B01C2E"/>
              </a:buClr>
              <a:buFont typeface="Arial" pitchFamily="34" charset="0"/>
              <a:buChar char="–"/>
              <a:defRPr sz="1200"/>
            </a:lvl6pPr>
          </a:lstStyle>
          <a:p>
            <a:pPr lvl="0"/>
            <a:r>
              <a:rPr lang="en-US"/>
              <a:t>Click to edit Master text styles</a:t>
            </a:r>
          </a:p>
          <a:p>
            <a:pPr lvl="1"/>
            <a:r>
              <a:rPr lang="en-US"/>
              <a:t>Second level</a:t>
            </a:r>
          </a:p>
          <a:p>
            <a:pPr lvl="2"/>
            <a:r>
              <a:rPr lang="en-US"/>
              <a:t>Third level</a:t>
            </a:r>
          </a:p>
        </p:txBody>
      </p:sp>
      <p:sp>
        <p:nvSpPr>
          <p:cNvPr id="10" name="Slide Number Placeholder 9"/>
          <p:cNvSpPr>
            <a:spLocks noGrp="1"/>
          </p:cNvSpPr>
          <p:nvPr>
            <p:ph type="sldNum" sz="quarter" idx="33"/>
          </p:nvPr>
        </p:nvSpPr>
        <p:spPr/>
        <p:txBody>
          <a:bodyPr/>
          <a:lstStyle>
            <a:lvl1pPr>
              <a:defRPr/>
            </a:lvl1pPr>
          </a:lstStyle>
          <a:p>
            <a:fld id="{00398512-78EB-D84B-88E3-8EFD360D49EF}" type="slidenum">
              <a:rPr lang="en-US" altLang="en-US"/>
              <a:pPr/>
              <a:t>‹#›</a:t>
            </a:fld>
            <a:endParaRPr lang="en-US" altLang="en-US"/>
          </a:p>
        </p:txBody>
      </p:sp>
      <p:sp>
        <p:nvSpPr>
          <p:cNvPr id="13" name="Footer Placeholder 12"/>
          <p:cNvSpPr>
            <a:spLocks noGrp="1"/>
          </p:cNvSpPr>
          <p:nvPr>
            <p:ph type="ftr" sz="quarter" idx="34"/>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40049188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blocks - Two palettes moving forward">
    <p:spTree>
      <p:nvGrpSpPr>
        <p:cNvPr id="1" name=""/>
        <p:cNvGrpSpPr/>
        <p:nvPr/>
      </p:nvGrpSpPr>
      <p:grpSpPr>
        <a:xfrm>
          <a:off x="0" y="0"/>
          <a:ext cx="0" cy="0"/>
          <a:chOff x="0" y="0"/>
          <a:chExt cx="0" cy="0"/>
        </a:xfrm>
      </p:grpSpPr>
      <p:sp>
        <p:nvSpPr>
          <p:cNvPr id="7" name="AutoShape 3"/>
          <p:cNvSpPr>
            <a:spLocks noChangeArrowheads="1"/>
          </p:cNvSpPr>
          <p:nvPr userDrawn="1"/>
        </p:nvSpPr>
        <p:spPr bwMode="auto">
          <a:xfrm>
            <a:off x="912284" y="2635250"/>
            <a:ext cx="10369549" cy="1587500"/>
          </a:xfrm>
          <a:prstGeom prst="homePlate">
            <a:avLst>
              <a:gd name="adj" fmla="val 32592"/>
            </a:avLst>
          </a:prstGeom>
          <a:gradFill rotWithShape="1">
            <a:gsLst>
              <a:gs pos="0">
                <a:srgbClr val="9E9E9E"/>
              </a:gs>
              <a:gs pos="50000">
                <a:srgbClr val="C4C4C4"/>
              </a:gs>
              <a:gs pos="100000">
                <a:srgbClr val="E3E3E3"/>
              </a:gs>
            </a:gsLst>
            <a:lin ang="10800000" scaled="1"/>
          </a:gradFill>
          <a:ln>
            <a:noFill/>
          </a:ln>
          <a:extLst>
            <a:ext uri="{91240B29-F687-4F45-9708-019B960494DF}">
              <a14:hiddenLine xmlns:a14="http://schemas.microsoft.com/office/drawing/2010/main" w="6350">
                <a:solidFill>
                  <a:srgbClr val="000000"/>
                </a:solidFill>
                <a:miter lim="800000"/>
                <a:headEnd/>
                <a:tailEnd/>
              </a14:hiddenLine>
            </a:ext>
          </a:extLst>
        </p:spPr>
        <p:txBody>
          <a:bodyPr tIns="91440" bIns="9144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endParaRPr lang="en-US" altLang="en-US" sz="1800">
              <a:latin typeface="Arial" charset="0"/>
            </a:endParaRPr>
          </a:p>
        </p:txBody>
      </p:sp>
      <p:sp>
        <p:nvSpPr>
          <p:cNvPr id="18" name="Text Placeholder 17"/>
          <p:cNvSpPr>
            <a:spLocks noGrp="1"/>
          </p:cNvSpPr>
          <p:nvPr>
            <p:ph type="body" sz="quarter" idx="21"/>
          </p:nvPr>
        </p:nvSpPr>
        <p:spPr>
          <a:xfrm>
            <a:off x="1402080" y="1417320"/>
            <a:ext cx="4389120" cy="457200"/>
          </a:xfrm>
          <a:prstGeom prst="rect">
            <a:avLst/>
          </a:prstGeom>
          <a:solidFill>
            <a:srgbClr val="B01C2E"/>
          </a:solidFill>
          <a:ln>
            <a:solidFill>
              <a:srgbClr val="C0C0C0"/>
            </a:solidFill>
          </a:ln>
        </p:spPr>
        <p:txBody>
          <a:bodyPr anchor="ctr"/>
          <a:lstStyle>
            <a:lvl1pPr algn="ctr">
              <a:buNone/>
              <a:defRPr sz="1200" b="1">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6096000" y="1417320"/>
            <a:ext cx="4389120" cy="457200"/>
          </a:xfrm>
          <a:prstGeom prst="rect">
            <a:avLst/>
          </a:prstGeom>
          <a:solidFill>
            <a:srgbClr val="B01C2E"/>
          </a:solidFill>
          <a:ln>
            <a:solidFill>
              <a:srgbClr val="C0C0C0"/>
            </a:solidFill>
          </a:ln>
        </p:spPr>
        <p:txBody>
          <a:bodyPr anchor="ctr"/>
          <a:lstStyle>
            <a:lvl1pPr algn="ctr">
              <a:buNone/>
              <a:defRPr sz="1200" b="1">
                <a:solidFill>
                  <a:srgbClr val="FFFFFF"/>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4" name="Content Placeholder 10"/>
          <p:cNvSpPr>
            <a:spLocks noGrp="1"/>
          </p:cNvSpPr>
          <p:nvPr>
            <p:ph sz="quarter" idx="20"/>
          </p:nvPr>
        </p:nvSpPr>
        <p:spPr>
          <a:xfrm>
            <a:off x="1402080" y="1874520"/>
            <a:ext cx="4389120" cy="36576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0"/>
          <p:cNvSpPr>
            <a:spLocks noGrp="1"/>
          </p:cNvSpPr>
          <p:nvPr>
            <p:ph sz="quarter" idx="24"/>
          </p:nvPr>
        </p:nvSpPr>
        <p:spPr>
          <a:xfrm>
            <a:off x="6096000" y="1874520"/>
            <a:ext cx="4389120" cy="36576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B47071-B393-DC4F-9921-408D035EE572}" type="slidenum">
              <a:rPr lang="en-US" altLang="en-US"/>
              <a:pPr/>
              <a:t>‹#›</a:t>
            </a:fld>
            <a:endParaRPr lang="en-US" altLang="en-US"/>
          </a:p>
        </p:txBody>
      </p:sp>
      <p:sp>
        <p:nvSpPr>
          <p:cNvPr id="9" name="Footer Placeholder 8"/>
          <p:cNvSpPr>
            <a:spLocks noGrp="1"/>
          </p:cNvSpPr>
          <p:nvPr>
            <p:ph type="ftr" sz="quarter" idx="26"/>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42098441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flict">
    <p:spTree>
      <p:nvGrpSpPr>
        <p:cNvPr id="1" name=""/>
        <p:cNvGrpSpPr/>
        <p:nvPr/>
      </p:nvGrpSpPr>
      <p:grpSpPr>
        <a:xfrm>
          <a:off x="0" y="0"/>
          <a:ext cx="0" cy="0"/>
          <a:chOff x="0" y="0"/>
          <a:chExt cx="0" cy="0"/>
        </a:xfrm>
      </p:grpSpPr>
      <p:sp>
        <p:nvSpPr>
          <p:cNvPr id="7" name="Freeform 7"/>
          <p:cNvSpPr>
            <a:spLocks/>
          </p:cNvSpPr>
          <p:nvPr userDrawn="1"/>
        </p:nvSpPr>
        <p:spPr bwMode="auto">
          <a:xfrm>
            <a:off x="5846233" y="3341688"/>
            <a:ext cx="501651" cy="1403350"/>
          </a:xfrm>
          <a:custGeom>
            <a:avLst/>
            <a:gdLst>
              <a:gd name="T0" fmla="*/ 2147483647 w 176"/>
              <a:gd name="T1" fmla="*/ 0 h 608"/>
              <a:gd name="T2" fmla="*/ 0 w 176"/>
              <a:gd name="T3" fmla="*/ 2147483647 h 608"/>
              <a:gd name="T4" fmla="*/ 2147483647 w 176"/>
              <a:gd name="T5" fmla="*/ 2147483647 h 608"/>
              <a:gd name="T6" fmla="*/ 0 w 176"/>
              <a:gd name="T7" fmla="*/ 2147483647 h 608"/>
              <a:gd name="T8" fmla="*/ 2147483647 w 176"/>
              <a:gd name="T9" fmla="*/ 2147483647 h 608"/>
              <a:gd name="T10" fmla="*/ 2147483647 w 176"/>
              <a:gd name="T11" fmla="*/ 2147483647 h 608"/>
              <a:gd name="T12" fmla="*/ 0 w 176"/>
              <a:gd name="T13" fmla="*/ 2147483647 h 608"/>
              <a:gd name="T14" fmla="*/ 0 w 176"/>
              <a:gd name="T15" fmla="*/ 2147483647 h 608"/>
              <a:gd name="T16" fmla="*/ 2147483647 w 176"/>
              <a:gd name="T17" fmla="*/ 2147483647 h 608"/>
              <a:gd name="T18" fmla="*/ 2147483647 w 176"/>
              <a:gd name="T19" fmla="*/ 2147483647 h 608"/>
              <a:gd name="T20" fmla="*/ 2147483647 w 176"/>
              <a:gd name="T21" fmla="*/ 2147483647 h 608"/>
              <a:gd name="T22" fmla="*/ 2147483647 w 176"/>
              <a:gd name="T23" fmla="*/ 2147483647 h 608"/>
              <a:gd name="T24" fmla="*/ 2147483647 w 176"/>
              <a:gd name="T25" fmla="*/ 2147483647 h 608"/>
              <a:gd name="T26" fmla="*/ 2147483647 w 176"/>
              <a:gd name="T27" fmla="*/ 2147483647 h 608"/>
              <a:gd name="T28" fmla="*/ 2147483647 w 176"/>
              <a:gd name="T29" fmla="*/ 0 h 608"/>
              <a:gd name="T30" fmla="*/ 2147483647 w 176"/>
              <a:gd name="T31" fmla="*/ 0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B01C2E"/>
          </a:solidFill>
          <a:ln w="6350" cap="flat" cmpd="sng">
            <a:solidFill>
              <a:srgbClr val="B01C2E"/>
            </a:solidFill>
            <a:prstDash val="solid"/>
            <a:round/>
            <a:headEnd/>
            <a:tailEnd/>
          </a:ln>
        </p:spPr>
        <p:txBody>
          <a:bodyPr lIns="72000" tIns="72000" rIns="72000" bIns="72000" anchor="ctr"/>
          <a:lstStyle/>
          <a:p>
            <a:endParaRPr lang="en-US" sz="1800"/>
          </a:p>
        </p:txBody>
      </p:sp>
      <p:sp>
        <p:nvSpPr>
          <p:cNvPr id="18" name="Text Placeholder 17"/>
          <p:cNvSpPr>
            <a:spLocks noGrp="1"/>
          </p:cNvSpPr>
          <p:nvPr>
            <p:ph type="body" sz="quarter" idx="21"/>
          </p:nvPr>
        </p:nvSpPr>
        <p:spPr>
          <a:xfrm>
            <a:off x="1113536" y="1417320"/>
            <a:ext cx="4047744" cy="457200"/>
          </a:xfrm>
          <a:prstGeom prst="rect">
            <a:avLst/>
          </a:prstGeom>
          <a:solidFill>
            <a:srgbClr val="B01C2E"/>
          </a:solidFill>
          <a:ln>
            <a:solidFill>
              <a:srgbClr val="C0C0C0"/>
            </a:solidFill>
          </a:ln>
        </p:spPr>
        <p:txBody>
          <a:bodyPr anchor="ctr"/>
          <a:lstStyle>
            <a:lvl1pPr algn="ctr">
              <a:buNone/>
              <a:defRPr sz="1200" b="1" baseline="0">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7022169" y="1417320"/>
            <a:ext cx="4072128" cy="457200"/>
          </a:xfrm>
          <a:prstGeom prst="rect">
            <a:avLst/>
          </a:prstGeom>
          <a:solidFill>
            <a:srgbClr val="B01C2E"/>
          </a:solidFill>
          <a:ln>
            <a:solidFill>
              <a:srgbClr val="C0C0C0"/>
            </a:solidFill>
          </a:ln>
        </p:spPr>
        <p:txBody>
          <a:bodyPr anchor="ctr"/>
          <a:lstStyle>
            <a:lvl1pPr algn="ctr">
              <a:buNone/>
              <a:defRPr sz="1200" b="1">
                <a:solidFill>
                  <a:srgbClr val="FFFFFF"/>
                </a:solidFill>
              </a:defRPr>
            </a:lvl1pPr>
          </a:lstStyle>
          <a:p>
            <a:pPr lvl="0"/>
            <a:r>
              <a:rPr lang="en-US"/>
              <a:t>Click to edit Master text styles</a:t>
            </a:r>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1" name="Content Placeholder 10"/>
          <p:cNvSpPr>
            <a:spLocks noGrp="1"/>
          </p:cNvSpPr>
          <p:nvPr>
            <p:ph sz="quarter" idx="20"/>
          </p:nvPr>
        </p:nvSpPr>
        <p:spPr>
          <a:xfrm>
            <a:off x="1113536" y="1874520"/>
            <a:ext cx="4389120" cy="4343400"/>
          </a:xfrm>
          <a:prstGeom prst="homePlate">
            <a:avLst>
              <a:gd name="adj" fmla="val 7684"/>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4"/>
          </p:nvPr>
        </p:nvSpPr>
        <p:spPr>
          <a:xfrm flipH="1">
            <a:off x="6705177" y="1874520"/>
            <a:ext cx="4389120" cy="4343400"/>
          </a:xfrm>
          <a:prstGeom prst="homePlate">
            <a:avLst>
              <a:gd name="adj" fmla="val 7343"/>
            </a:avLst>
          </a:prstGeom>
          <a:solidFill>
            <a:srgbClr val="FFFFFF"/>
          </a:solidFill>
          <a:ln>
            <a:solidFill>
              <a:srgbClr val="C0C0C0"/>
            </a:solidFill>
          </a:ln>
        </p:spPr>
        <p:txBody>
          <a:bodyPr lIns="22860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637242-61C1-4C47-AFEF-079B86936FE6}" type="slidenum">
              <a:rPr lang="en-US" altLang="en-US"/>
              <a:pPr/>
              <a:t>‹#›</a:t>
            </a:fld>
            <a:endParaRPr lang="en-US" altLang="en-US"/>
          </a:p>
        </p:txBody>
      </p:sp>
      <p:sp>
        <p:nvSpPr>
          <p:cNvPr id="10" name="Footer Placeholder 12"/>
          <p:cNvSpPr>
            <a:spLocks noGrp="1"/>
          </p:cNvSpPr>
          <p:nvPr>
            <p:ph type="ftr" sz="quarter" idx="26"/>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11794056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sequences List">
    <p:spTree>
      <p:nvGrpSpPr>
        <p:cNvPr id="1" name=""/>
        <p:cNvGrpSpPr/>
        <p:nvPr/>
      </p:nvGrpSpPr>
      <p:grpSpPr>
        <a:xfrm>
          <a:off x="0" y="0"/>
          <a:ext cx="0" cy="0"/>
          <a:chOff x="0" y="0"/>
          <a:chExt cx="0" cy="0"/>
        </a:xfrm>
      </p:grpSpPr>
      <p:sp>
        <p:nvSpPr>
          <p:cNvPr id="20" name="Content Placeholder 10"/>
          <p:cNvSpPr>
            <a:spLocks noGrp="1"/>
          </p:cNvSpPr>
          <p:nvPr>
            <p:ph sz="quarter" idx="35"/>
          </p:nvPr>
        </p:nvSpPr>
        <p:spPr>
          <a:xfrm>
            <a:off x="8242300" y="1577977"/>
            <a:ext cx="3316224" cy="3931920"/>
          </a:xfrm>
          <a:prstGeom prst="rect">
            <a:avLst/>
          </a:prstGeom>
          <a:solidFill>
            <a:srgbClr val="FFFFFF"/>
          </a:solidFill>
          <a:ln>
            <a:solidFill>
              <a:srgbClr val="C0C0C0"/>
            </a:solidFill>
          </a:ln>
        </p:spPr>
        <p:txBody>
          <a:bodyPr lIns="457200" rIns="9144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0"/>
          <p:cNvSpPr>
            <a:spLocks noGrp="1"/>
          </p:cNvSpPr>
          <p:nvPr>
            <p:ph sz="quarter" idx="20"/>
          </p:nvPr>
        </p:nvSpPr>
        <p:spPr>
          <a:xfrm>
            <a:off x="646176" y="1577977"/>
            <a:ext cx="3316224" cy="3931920"/>
          </a:xfrm>
          <a:prstGeom prst="rect">
            <a:avLst/>
          </a:prstGeom>
          <a:solidFill>
            <a:srgbClr val="FFFFFF"/>
          </a:solidFill>
          <a:ln>
            <a:solidFill>
              <a:srgbClr val="C0C0C0"/>
            </a:solidFill>
          </a:ln>
        </p:spPr>
        <p:txBody>
          <a:bodyPr rIns="45720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23"/>
          <p:cNvSpPr>
            <a:spLocks noGrp="1"/>
          </p:cNvSpPr>
          <p:nvPr>
            <p:ph type="body" sz="quarter" idx="10"/>
          </p:nvPr>
        </p:nvSpPr>
        <p:spPr>
          <a:xfrm>
            <a:off x="3556000" y="182880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1" name="Text Placeholder 23"/>
          <p:cNvSpPr>
            <a:spLocks noGrp="1"/>
          </p:cNvSpPr>
          <p:nvPr>
            <p:ph type="body" sz="quarter" idx="21"/>
          </p:nvPr>
        </p:nvSpPr>
        <p:spPr>
          <a:xfrm>
            <a:off x="3556000" y="242316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2" name="Text Placeholder 23"/>
          <p:cNvSpPr>
            <a:spLocks noGrp="1"/>
          </p:cNvSpPr>
          <p:nvPr>
            <p:ph type="body" sz="quarter" idx="22"/>
          </p:nvPr>
        </p:nvSpPr>
        <p:spPr>
          <a:xfrm>
            <a:off x="3556000" y="301752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3" name="Text Placeholder 23"/>
          <p:cNvSpPr>
            <a:spLocks noGrp="1"/>
          </p:cNvSpPr>
          <p:nvPr>
            <p:ph type="body" sz="quarter" idx="23"/>
          </p:nvPr>
        </p:nvSpPr>
        <p:spPr>
          <a:xfrm>
            <a:off x="3556000" y="361188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4" name="Text Placeholder 23"/>
          <p:cNvSpPr>
            <a:spLocks noGrp="1"/>
          </p:cNvSpPr>
          <p:nvPr>
            <p:ph type="body" sz="quarter" idx="24"/>
          </p:nvPr>
        </p:nvSpPr>
        <p:spPr>
          <a:xfrm>
            <a:off x="3556000" y="420624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5" name="Text Placeholder 23"/>
          <p:cNvSpPr>
            <a:spLocks noGrp="1"/>
          </p:cNvSpPr>
          <p:nvPr>
            <p:ph type="body" sz="quarter" idx="25"/>
          </p:nvPr>
        </p:nvSpPr>
        <p:spPr>
          <a:xfrm>
            <a:off x="3556000" y="480060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6" name="Text Placeholder 22"/>
          <p:cNvSpPr>
            <a:spLocks noGrp="1"/>
          </p:cNvSpPr>
          <p:nvPr>
            <p:ph type="body" sz="quarter" idx="29"/>
          </p:nvPr>
        </p:nvSpPr>
        <p:spPr>
          <a:xfrm>
            <a:off x="3352800" y="1981200"/>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37" name="Text Placeholder 22"/>
          <p:cNvSpPr>
            <a:spLocks noGrp="1"/>
          </p:cNvSpPr>
          <p:nvPr>
            <p:ph type="body" sz="quarter" idx="30"/>
          </p:nvPr>
        </p:nvSpPr>
        <p:spPr>
          <a:xfrm>
            <a:off x="3352800" y="2570074"/>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38" name="Text Placeholder 22"/>
          <p:cNvSpPr>
            <a:spLocks noGrp="1"/>
          </p:cNvSpPr>
          <p:nvPr>
            <p:ph type="body" sz="quarter" idx="31"/>
          </p:nvPr>
        </p:nvSpPr>
        <p:spPr>
          <a:xfrm>
            <a:off x="3352800" y="3158948"/>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39" name="Text Placeholder 22"/>
          <p:cNvSpPr>
            <a:spLocks noGrp="1"/>
          </p:cNvSpPr>
          <p:nvPr>
            <p:ph type="body" sz="quarter" idx="32"/>
          </p:nvPr>
        </p:nvSpPr>
        <p:spPr>
          <a:xfrm>
            <a:off x="3352800" y="3747822"/>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40" name="Text Placeholder 22"/>
          <p:cNvSpPr>
            <a:spLocks noGrp="1"/>
          </p:cNvSpPr>
          <p:nvPr>
            <p:ph type="body" sz="quarter" idx="33"/>
          </p:nvPr>
        </p:nvSpPr>
        <p:spPr>
          <a:xfrm>
            <a:off x="3352800" y="4336696"/>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41" name="Text Placeholder 22"/>
          <p:cNvSpPr>
            <a:spLocks noGrp="1"/>
          </p:cNvSpPr>
          <p:nvPr>
            <p:ph type="body" sz="quarter" idx="34"/>
          </p:nvPr>
        </p:nvSpPr>
        <p:spPr>
          <a:xfrm>
            <a:off x="3352800" y="4925568"/>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18"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7" name="Slide Number Placeholder 9"/>
          <p:cNvSpPr>
            <a:spLocks noGrp="1"/>
          </p:cNvSpPr>
          <p:nvPr>
            <p:ph type="sldNum" sz="quarter" idx="36"/>
          </p:nvPr>
        </p:nvSpPr>
        <p:spPr/>
        <p:txBody>
          <a:bodyPr/>
          <a:lstStyle>
            <a:lvl1pPr>
              <a:defRPr/>
            </a:lvl1pPr>
          </a:lstStyle>
          <a:p>
            <a:fld id="{6F716D94-026E-1240-A247-91A0127FD885}"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84775436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Blocks - Horizontal chevrons with text">
    <p:spTree>
      <p:nvGrpSpPr>
        <p:cNvPr id="1" name=""/>
        <p:cNvGrpSpPr/>
        <p:nvPr/>
      </p:nvGrpSpPr>
      <p:grpSpPr>
        <a:xfrm>
          <a:off x="0" y="0"/>
          <a:ext cx="0" cy="0"/>
          <a:chOff x="0" y="0"/>
          <a:chExt cx="0" cy="0"/>
        </a:xfrm>
      </p:grpSpPr>
      <p:sp>
        <p:nvSpPr>
          <p:cNvPr id="10" name="Text Placeholder 19"/>
          <p:cNvSpPr>
            <a:spLocks noGrp="1"/>
          </p:cNvSpPr>
          <p:nvPr>
            <p:ph type="body" sz="quarter" idx="10"/>
          </p:nvPr>
        </p:nvSpPr>
        <p:spPr>
          <a:xfrm>
            <a:off x="528320" y="1600200"/>
            <a:ext cx="2438400" cy="1051560"/>
          </a:xfrm>
          <a:prstGeom prst="homePlate">
            <a:avLst>
              <a:gd name="adj" fmla="val 24892"/>
            </a:avLst>
          </a:prstGeom>
          <a:solidFill>
            <a:srgbClr val="B01C2E"/>
          </a:solidFill>
          <a:ln>
            <a:solidFill>
              <a:srgbClr val="B01C2E"/>
            </a:solidFill>
          </a:ln>
        </p:spPr>
        <p:txBody>
          <a:bodyPr anchor="ctr"/>
          <a:lstStyle>
            <a:lvl1pPr marL="0" indent="0">
              <a:buNone/>
              <a:defRPr sz="1200" b="1">
                <a:solidFill>
                  <a:srgbClr val="FFFFFF"/>
                </a:solidFill>
              </a:defRPr>
            </a:lvl1pPr>
          </a:lstStyle>
          <a:p>
            <a:pPr lvl="0"/>
            <a:r>
              <a:rPr lang="en-US"/>
              <a:t>Click to edit Master text styles</a:t>
            </a:r>
          </a:p>
        </p:txBody>
      </p:sp>
      <p:sp>
        <p:nvSpPr>
          <p:cNvPr id="11" name="Text Placeholder 19"/>
          <p:cNvSpPr>
            <a:spLocks noGrp="1"/>
          </p:cNvSpPr>
          <p:nvPr>
            <p:ph type="body" sz="quarter" idx="29"/>
          </p:nvPr>
        </p:nvSpPr>
        <p:spPr>
          <a:xfrm>
            <a:off x="3495040" y="160020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0"/>
          </p:nvPr>
        </p:nvSpPr>
        <p:spPr>
          <a:xfrm>
            <a:off x="528320" y="2748280"/>
            <a:ext cx="2438400" cy="1051560"/>
          </a:xfrm>
          <a:prstGeom prst="homePlate">
            <a:avLst>
              <a:gd name="adj" fmla="val 24892"/>
            </a:avLst>
          </a:prstGeom>
          <a:solidFill>
            <a:srgbClr val="B01C2E"/>
          </a:solidFill>
          <a:ln>
            <a:solidFill>
              <a:srgbClr val="B01C2E"/>
            </a:solidFill>
          </a:ln>
        </p:spPr>
        <p:txBody>
          <a:bodyPr anchor="ctr"/>
          <a:lstStyle>
            <a:lvl1pPr marL="0" indent="0">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18" name="Text Placeholder 19"/>
          <p:cNvSpPr>
            <a:spLocks noGrp="1"/>
          </p:cNvSpPr>
          <p:nvPr>
            <p:ph type="body" sz="quarter" idx="31"/>
          </p:nvPr>
        </p:nvSpPr>
        <p:spPr>
          <a:xfrm>
            <a:off x="3495040" y="274828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528320" y="3896360"/>
            <a:ext cx="2438400" cy="1051560"/>
          </a:xfrm>
          <a:prstGeom prst="homePlate">
            <a:avLst>
              <a:gd name="adj" fmla="val 24892"/>
            </a:avLst>
          </a:prstGeom>
          <a:solidFill>
            <a:srgbClr val="B01C2E"/>
          </a:solidFill>
          <a:ln>
            <a:solidFill>
              <a:srgbClr val="B01C2E"/>
            </a:solidFill>
          </a:ln>
        </p:spPr>
        <p:txBody>
          <a:bodyPr anchor="ctr"/>
          <a:lstStyle>
            <a:lvl1pPr marL="0" indent="0">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0" name="Text Placeholder 19"/>
          <p:cNvSpPr>
            <a:spLocks noGrp="1"/>
          </p:cNvSpPr>
          <p:nvPr>
            <p:ph type="body" sz="quarter" idx="33"/>
          </p:nvPr>
        </p:nvSpPr>
        <p:spPr>
          <a:xfrm>
            <a:off x="3495040" y="389636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23" name="Text Placeholder 19"/>
          <p:cNvSpPr>
            <a:spLocks noGrp="1"/>
          </p:cNvSpPr>
          <p:nvPr>
            <p:ph type="body" sz="quarter" idx="34"/>
          </p:nvPr>
        </p:nvSpPr>
        <p:spPr>
          <a:xfrm>
            <a:off x="536355" y="5044440"/>
            <a:ext cx="2438400" cy="1051560"/>
          </a:xfrm>
          <a:prstGeom prst="homePlate">
            <a:avLst>
              <a:gd name="adj" fmla="val 24892"/>
            </a:avLst>
          </a:prstGeom>
          <a:solidFill>
            <a:srgbClr val="B01C2E"/>
          </a:solidFill>
          <a:ln>
            <a:solidFill>
              <a:srgbClr val="B01C2E"/>
            </a:solidFill>
          </a:ln>
        </p:spPr>
        <p:txBody>
          <a:bodyPr anchor="ctr"/>
          <a:lstStyle>
            <a:lvl1pPr marL="0" indent="0">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4" name="Text Placeholder 19"/>
          <p:cNvSpPr>
            <a:spLocks noGrp="1"/>
          </p:cNvSpPr>
          <p:nvPr>
            <p:ph type="body" sz="quarter" idx="35"/>
          </p:nvPr>
        </p:nvSpPr>
        <p:spPr>
          <a:xfrm>
            <a:off x="3503075" y="504444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 name="Slide Number Placeholder 9"/>
          <p:cNvSpPr>
            <a:spLocks noGrp="1"/>
          </p:cNvSpPr>
          <p:nvPr>
            <p:ph type="sldNum" sz="quarter" idx="36"/>
          </p:nvPr>
        </p:nvSpPr>
        <p:spPr/>
        <p:txBody>
          <a:bodyPr/>
          <a:lstStyle>
            <a:lvl1pPr>
              <a:defRPr/>
            </a:lvl1pPr>
          </a:lstStyle>
          <a:p>
            <a:fld id="{DDD5FA0E-3EAB-CB47-B428-C2E5915BFD66}" type="slidenum">
              <a:rPr lang="en-US" altLang="en-US"/>
              <a:pPr/>
              <a:t>‹#›</a:t>
            </a:fld>
            <a:endParaRPr lang="en-US" altLang="en-US"/>
          </a:p>
        </p:txBody>
      </p:sp>
      <p:sp>
        <p:nvSpPr>
          <p:cNvPr id="14" name="Footer Placeholder 12"/>
          <p:cNvSpPr>
            <a:spLocks noGrp="1"/>
          </p:cNvSpPr>
          <p:nvPr>
            <p:ph type="ftr" sz="quarter" idx="37"/>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86570538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Blocks - Vertical chevrons with text">
    <p:spTree>
      <p:nvGrpSpPr>
        <p:cNvPr id="1" name=""/>
        <p:cNvGrpSpPr/>
        <p:nvPr/>
      </p:nvGrpSpPr>
      <p:grpSpPr>
        <a:xfrm>
          <a:off x="0" y="0"/>
          <a:ext cx="0" cy="0"/>
          <a:chOff x="0" y="0"/>
          <a:chExt cx="0" cy="0"/>
        </a:xfrm>
      </p:grpSpPr>
      <p:sp>
        <p:nvSpPr>
          <p:cNvPr id="20" name="Text Placeholder 13"/>
          <p:cNvSpPr>
            <a:spLocks noGrp="1"/>
          </p:cNvSpPr>
          <p:nvPr>
            <p:ph type="body" sz="quarter" idx="17"/>
          </p:nvPr>
        </p:nvSpPr>
        <p:spPr>
          <a:xfrm rot="5400000">
            <a:off x="1187196" y="794005"/>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14" name="Text Placeholder 19"/>
          <p:cNvSpPr>
            <a:spLocks noGrp="1"/>
          </p:cNvSpPr>
          <p:nvPr>
            <p:ph type="body" sz="quarter" idx="29"/>
          </p:nvPr>
        </p:nvSpPr>
        <p:spPr>
          <a:xfrm>
            <a:off x="3149600" y="1371600"/>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5" name="Text Placeholder 19"/>
          <p:cNvSpPr>
            <a:spLocks noGrp="1"/>
          </p:cNvSpPr>
          <p:nvPr>
            <p:ph type="body" sz="quarter" idx="30"/>
          </p:nvPr>
        </p:nvSpPr>
        <p:spPr>
          <a:xfrm>
            <a:off x="3149600" y="2474977"/>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31"/>
          </p:nvPr>
        </p:nvSpPr>
        <p:spPr>
          <a:xfrm>
            <a:off x="3149600" y="3578353"/>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2"/>
          </p:nvPr>
        </p:nvSpPr>
        <p:spPr>
          <a:xfrm>
            <a:off x="3149600" y="4681728"/>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1" name="Text Placeholder 13"/>
          <p:cNvSpPr>
            <a:spLocks noGrp="1"/>
          </p:cNvSpPr>
          <p:nvPr>
            <p:ph type="body" sz="quarter" idx="33"/>
          </p:nvPr>
        </p:nvSpPr>
        <p:spPr>
          <a:xfrm rot="5400000">
            <a:off x="1187196" y="1897381"/>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22" name="Text Placeholder 13"/>
          <p:cNvSpPr>
            <a:spLocks noGrp="1"/>
          </p:cNvSpPr>
          <p:nvPr>
            <p:ph type="body" sz="quarter" idx="34"/>
          </p:nvPr>
        </p:nvSpPr>
        <p:spPr>
          <a:xfrm rot="5400000">
            <a:off x="1187196" y="3000757"/>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23" name="Text Placeholder 13"/>
          <p:cNvSpPr>
            <a:spLocks noGrp="1"/>
          </p:cNvSpPr>
          <p:nvPr>
            <p:ph type="body" sz="quarter" idx="35"/>
          </p:nvPr>
        </p:nvSpPr>
        <p:spPr>
          <a:xfrm rot="5400000">
            <a:off x="1187196" y="4104132"/>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11" name="Slide Number Placeholder 9"/>
          <p:cNvSpPr>
            <a:spLocks noGrp="1"/>
          </p:cNvSpPr>
          <p:nvPr>
            <p:ph type="sldNum" sz="quarter" idx="36"/>
          </p:nvPr>
        </p:nvSpPr>
        <p:spPr/>
        <p:txBody>
          <a:bodyPr/>
          <a:lstStyle>
            <a:lvl1pPr>
              <a:defRPr/>
            </a:lvl1pPr>
          </a:lstStyle>
          <a:p>
            <a:fld id="{4835DA82-056E-9542-8819-BE1B86DFF077}" type="slidenum">
              <a:rPr lang="en-US" altLang="en-US"/>
              <a:pPr/>
              <a:t>‹#›</a:t>
            </a:fld>
            <a:endParaRPr lang="en-US" altLang="en-US"/>
          </a:p>
        </p:txBody>
      </p:sp>
      <p:sp>
        <p:nvSpPr>
          <p:cNvPr id="12" name="Footer Placeholder 12"/>
          <p:cNvSpPr>
            <a:spLocks noGrp="1"/>
          </p:cNvSpPr>
          <p:nvPr>
            <p:ph type="ftr" sz="quarter" idx="37"/>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131279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9" name="Content Placeholder 10"/>
          <p:cNvSpPr>
            <a:spLocks noGrp="1"/>
          </p:cNvSpPr>
          <p:nvPr>
            <p:ph sz="quarter" idx="16"/>
          </p:nvPr>
        </p:nvSpPr>
        <p:spPr>
          <a:xfrm>
            <a:off x="508000" y="1417320"/>
            <a:ext cx="5486400" cy="4572000"/>
          </a:xfrm>
          <a:prstGeom prst="rect">
            <a:avLst/>
          </a:prstGeom>
        </p:spPr>
        <p:txBody>
          <a:bodyPr/>
          <a:lstStyle>
            <a:lvl1pPr marL="228600" marR="0" indent="-228600" algn="l" defTabSz="9144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600">
                <a:latin typeface="Calibri" charset="0"/>
                <a:ea typeface="Calibri" charset="0"/>
                <a:cs typeface="Calibri" charset="0"/>
              </a:defRPr>
            </a:lvl1pPr>
            <a:lvl2pPr marL="457200" indent="-228600">
              <a:buClr>
                <a:schemeClr val="accent1"/>
              </a:buClr>
              <a:buSzPct val="60000"/>
              <a:buFont typeface="Wingdings" charset="2"/>
              <a:buChar char="Ø"/>
              <a:defRPr lang="en-US" sz="1600" kern="1200" dirty="0" smtClean="0">
                <a:solidFill>
                  <a:schemeClr val="tx1"/>
                </a:solidFill>
                <a:latin typeface="Calibri" charset="0"/>
                <a:ea typeface="Calibri" charset="0"/>
                <a:cs typeface="Calibri" charset="0"/>
              </a:defRPr>
            </a:lvl2pPr>
            <a:lvl3pPr marL="685800" indent="-228600">
              <a:buClr>
                <a:schemeClr val="accent1"/>
              </a:buClr>
              <a:buSzPct val="60000"/>
              <a:buFont typeface="Courier New" charset="0"/>
              <a:buChar char="o"/>
              <a:defRPr sz="1600">
                <a:latin typeface="Calibri" charset="0"/>
                <a:ea typeface="Calibri" charset="0"/>
                <a:cs typeface="Calibri" charset="0"/>
              </a:defRPr>
            </a:lvl3pPr>
            <a:lvl4pPr marL="914400" indent="-228600">
              <a:buClr>
                <a:schemeClr val="accent1"/>
              </a:buClr>
              <a:buSzPct val="60000"/>
              <a:buFont typeface="Arial" charset="0"/>
              <a:buChar char="•"/>
              <a:defRPr sz="1600">
                <a:latin typeface="Calibri" charset="0"/>
                <a:ea typeface="Calibri" charset="0"/>
                <a:cs typeface="Calibri" charset="0"/>
              </a:defRPr>
            </a:lvl4pPr>
            <a:lvl5pPr marL="1143000">
              <a:buClr>
                <a:schemeClr val="accent1"/>
              </a:buClr>
              <a:buSzPct val="60000"/>
              <a:buFont typeface="Arial" pitchFamily="34" charset="0"/>
              <a:buChar char="–"/>
              <a:defRPr sz="16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10"/>
          <p:cNvSpPr>
            <a:spLocks noGrp="1"/>
          </p:cNvSpPr>
          <p:nvPr>
            <p:ph sz="quarter" idx="17"/>
          </p:nvPr>
        </p:nvSpPr>
        <p:spPr>
          <a:xfrm>
            <a:off x="6197600" y="1417320"/>
            <a:ext cx="5486400" cy="4572000"/>
          </a:xfrm>
          <a:prstGeom prst="rect">
            <a:avLst/>
          </a:prstGeom>
        </p:spPr>
        <p:txBody>
          <a:bodyPr/>
          <a:lstStyle>
            <a:lvl1pPr marL="228600" marR="0" indent="-228600" algn="l" defTabSz="9144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600">
                <a:latin typeface="Calibri" charset="0"/>
                <a:ea typeface="Calibri" charset="0"/>
                <a:cs typeface="Calibri" charset="0"/>
              </a:defRPr>
            </a:lvl1pPr>
            <a:lvl2pPr marL="457200" indent="-228600">
              <a:buClr>
                <a:schemeClr val="accent1"/>
              </a:buClr>
              <a:buSzPct val="60000"/>
              <a:buFont typeface="Wingdings" charset="2"/>
              <a:buChar char="Ø"/>
              <a:defRPr lang="en-US" sz="1600" kern="1200" dirty="0" smtClean="0">
                <a:solidFill>
                  <a:schemeClr val="tx1"/>
                </a:solidFill>
                <a:latin typeface="Calibri" charset="0"/>
                <a:ea typeface="Calibri" charset="0"/>
                <a:cs typeface="Calibri" charset="0"/>
              </a:defRPr>
            </a:lvl2pPr>
            <a:lvl3pPr marL="685800" indent="-228600">
              <a:buClr>
                <a:schemeClr val="accent1"/>
              </a:buClr>
              <a:buSzPct val="60000"/>
              <a:buFont typeface="Courier New" charset="0"/>
              <a:buChar char="o"/>
              <a:defRPr sz="1600">
                <a:latin typeface="Calibri" charset="0"/>
                <a:ea typeface="Calibri" charset="0"/>
                <a:cs typeface="Calibri" charset="0"/>
              </a:defRPr>
            </a:lvl3pPr>
            <a:lvl4pPr marL="914400" indent="-228600">
              <a:buClr>
                <a:schemeClr val="accent1"/>
              </a:buClr>
              <a:buSzPct val="60000"/>
              <a:buFont typeface="Arial" charset="0"/>
              <a:buChar char="•"/>
              <a:defRPr sz="1600">
                <a:latin typeface="Calibri" charset="0"/>
                <a:ea typeface="Calibri" charset="0"/>
                <a:cs typeface="Calibri" charset="0"/>
              </a:defRPr>
            </a:lvl4pPr>
            <a:lvl5pPr marL="1143000">
              <a:buClr>
                <a:schemeClr val="accent1"/>
              </a:buClr>
              <a:buSzPct val="60000"/>
              <a:buFont typeface="Arial" pitchFamily="34" charset="0"/>
              <a:buChar char="–"/>
              <a:defRPr sz="16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9"/>
          <p:cNvSpPr>
            <a:spLocks noGrp="1"/>
          </p:cNvSpPr>
          <p:nvPr>
            <p:ph type="sldNum" sz="quarter" idx="18"/>
          </p:nvPr>
        </p:nvSpPr>
        <p:spPr/>
        <p:txBody>
          <a:bodyPr/>
          <a:lstStyle>
            <a:lvl1pPr>
              <a:defRPr/>
            </a:lvl1pPr>
          </a:lstStyle>
          <a:p>
            <a:fld id="{463EAD6B-1B79-144E-A805-1CA6FF1F03FA}" type="slidenum">
              <a:rPr lang="en-US" altLang="en-US"/>
              <a:pPr/>
              <a:t>‹#›</a:t>
            </a:fld>
            <a:endParaRPr lang="en-US" altLang="en-US"/>
          </a:p>
        </p:txBody>
      </p:sp>
      <p:sp>
        <p:nvSpPr>
          <p:cNvPr id="6" name="Footer Placeholder 12"/>
          <p:cNvSpPr>
            <a:spLocks noGrp="1"/>
          </p:cNvSpPr>
          <p:nvPr>
            <p:ph type="ftr" sz="quarter" idx="19"/>
          </p:nvPr>
        </p:nvSpPr>
        <p:spPr/>
        <p:txBody>
          <a:bodyPr/>
          <a:lstStyle>
            <a:lvl1pPr>
              <a:defRPr/>
            </a:lvl1pPr>
          </a:lstStyle>
          <a:p>
            <a:pPr>
              <a:defRPr/>
            </a:pPr>
            <a:r>
              <a:rPr lang="en-US"/>
              <a:t>Introduction</a:t>
            </a:r>
          </a:p>
        </p:txBody>
      </p:sp>
      <p:sp>
        <p:nvSpPr>
          <p:cNvPr id="2" name="TextBox 1"/>
          <p:cNvSpPr txBox="1"/>
          <p:nvPr userDrawn="1"/>
        </p:nvSpPr>
        <p:spPr>
          <a:xfrm>
            <a:off x="2748039" y="537029"/>
            <a:ext cx="184731" cy="369332"/>
          </a:xfrm>
          <a:prstGeom prst="rect">
            <a:avLst/>
          </a:prstGeom>
          <a:noFill/>
        </p:spPr>
        <p:txBody>
          <a:bodyPr wrap="none" rtlCol="0">
            <a:spAutoFit/>
          </a:bodyPr>
          <a:lstStyle/>
          <a:p>
            <a:endParaRPr lang="en-US" sz="1800"/>
          </a:p>
        </p:txBody>
      </p:sp>
    </p:spTree>
    <p:extLst>
      <p:ext uri="{BB962C8B-B14F-4D97-AF65-F5344CB8AC3E}">
        <p14:creationId xmlns:p14="http://schemas.microsoft.com/office/powerpoint/2010/main" val="187489956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sp>
        <p:nvSpPr>
          <p:cNvPr id="11" name="AutoShape 8"/>
          <p:cNvSpPr>
            <a:spLocks noChangeArrowheads="1"/>
          </p:cNvSpPr>
          <p:nvPr userDrawn="1"/>
        </p:nvSpPr>
        <p:spPr bwMode="auto">
          <a:xfrm rot="5400000">
            <a:off x="7797801" y="3117850"/>
            <a:ext cx="4406900" cy="18288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2" name="AutoShape 4"/>
          <p:cNvSpPr>
            <a:spLocks noChangeArrowheads="1"/>
          </p:cNvSpPr>
          <p:nvPr userDrawn="1"/>
        </p:nvSpPr>
        <p:spPr bwMode="auto">
          <a:xfrm rot="5400000">
            <a:off x="-277813" y="3122613"/>
            <a:ext cx="4416425" cy="18288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3" name="AutoShape 5"/>
          <p:cNvSpPr>
            <a:spLocks noChangeArrowheads="1"/>
          </p:cNvSpPr>
          <p:nvPr userDrawn="1"/>
        </p:nvSpPr>
        <p:spPr bwMode="auto">
          <a:xfrm rot="5400000">
            <a:off x="1741488" y="3122613"/>
            <a:ext cx="4416425" cy="18288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4" name="AutoShape 6"/>
          <p:cNvSpPr>
            <a:spLocks noChangeArrowheads="1"/>
          </p:cNvSpPr>
          <p:nvPr userDrawn="1"/>
        </p:nvSpPr>
        <p:spPr bwMode="auto">
          <a:xfrm rot="5400000">
            <a:off x="3758672" y="3122613"/>
            <a:ext cx="4416425" cy="18288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5" name="AutoShape 7"/>
          <p:cNvSpPr>
            <a:spLocks noChangeArrowheads="1"/>
          </p:cNvSpPr>
          <p:nvPr userDrawn="1"/>
        </p:nvSpPr>
        <p:spPr bwMode="auto">
          <a:xfrm rot="5400000">
            <a:off x="5777972" y="3122613"/>
            <a:ext cx="4416425" cy="18288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7" name="Text Placeholder 16"/>
          <p:cNvSpPr>
            <a:spLocks noGrp="1"/>
          </p:cNvSpPr>
          <p:nvPr>
            <p:ph type="body" sz="quarter" idx="10"/>
          </p:nvPr>
        </p:nvSpPr>
        <p:spPr>
          <a:xfrm>
            <a:off x="1016000" y="1417320"/>
            <a:ext cx="1828800" cy="457200"/>
          </a:xfrm>
          <a:prstGeom prst="rect">
            <a:avLst/>
          </a:prstGeom>
          <a:solidFill>
            <a:srgbClr val="4D4D4D"/>
          </a:solidFill>
        </p:spPr>
        <p:txBody>
          <a:bodyPr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18" name="Text Placeholder 16"/>
          <p:cNvSpPr>
            <a:spLocks noGrp="1"/>
          </p:cNvSpPr>
          <p:nvPr>
            <p:ph type="body" sz="quarter" idx="11"/>
          </p:nvPr>
        </p:nvSpPr>
        <p:spPr>
          <a:xfrm>
            <a:off x="3035300"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19" name="Text Placeholder 16"/>
          <p:cNvSpPr>
            <a:spLocks noGrp="1"/>
          </p:cNvSpPr>
          <p:nvPr>
            <p:ph type="body" sz="quarter" idx="12"/>
          </p:nvPr>
        </p:nvSpPr>
        <p:spPr>
          <a:xfrm>
            <a:off x="5052484"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0" name="Text Placeholder 16"/>
          <p:cNvSpPr>
            <a:spLocks noGrp="1"/>
          </p:cNvSpPr>
          <p:nvPr>
            <p:ph type="body" sz="quarter" idx="13"/>
          </p:nvPr>
        </p:nvSpPr>
        <p:spPr>
          <a:xfrm>
            <a:off x="7071784"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1" name="Text Placeholder 16"/>
          <p:cNvSpPr>
            <a:spLocks noGrp="1"/>
          </p:cNvSpPr>
          <p:nvPr>
            <p:ph type="body" sz="quarter" idx="14"/>
          </p:nvPr>
        </p:nvSpPr>
        <p:spPr>
          <a:xfrm>
            <a:off x="9086851"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6" name="Text Placeholder 19"/>
          <p:cNvSpPr>
            <a:spLocks noGrp="1"/>
          </p:cNvSpPr>
          <p:nvPr>
            <p:ph type="body" sz="quarter" idx="15"/>
          </p:nvPr>
        </p:nvSpPr>
        <p:spPr>
          <a:xfrm>
            <a:off x="812800" y="2133601"/>
            <a:ext cx="10521696"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vl4pPr marL="685800">
              <a:buClr>
                <a:srgbClr val="B01C2E"/>
              </a:buClr>
              <a:buFont typeface="Arial" pitchFamily="34" charset="0"/>
              <a:buChar char="–"/>
              <a:defRPr sz="1200"/>
            </a:lvl4pPr>
          </a:lstStyle>
          <a:p>
            <a:pPr lvl="0"/>
            <a:r>
              <a:rPr lang="en-US"/>
              <a:t>Click to edit Master text styles</a:t>
            </a:r>
          </a:p>
          <a:p>
            <a:pPr lvl="1"/>
            <a:r>
              <a:rPr lang="en-US"/>
              <a:t>Second level</a:t>
            </a:r>
          </a:p>
          <a:p>
            <a:pPr lvl="2"/>
            <a:r>
              <a:rPr lang="en-US"/>
              <a:t>Third level</a:t>
            </a:r>
          </a:p>
        </p:txBody>
      </p:sp>
      <p:sp>
        <p:nvSpPr>
          <p:cNvPr id="31" name="Text Placeholder 19"/>
          <p:cNvSpPr>
            <a:spLocks noGrp="1"/>
          </p:cNvSpPr>
          <p:nvPr>
            <p:ph type="body" sz="quarter" idx="21"/>
          </p:nvPr>
        </p:nvSpPr>
        <p:spPr>
          <a:xfrm>
            <a:off x="812800" y="3390901"/>
            <a:ext cx="10521696"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vl4pPr>
              <a:defRPr lang="en-US" sz="12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22"/>
          </p:nvPr>
        </p:nvSpPr>
        <p:spPr>
          <a:xfrm>
            <a:off x="812800" y="4648200"/>
            <a:ext cx="10521696"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vl4pPr>
              <a:defRPr lang="en-US" sz="12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2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Slide Number Placeholder 9"/>
          <p:cNvSpPr>
            <a:spLocks noGrp="1"/>
          </p:cNvSpPr>
          <p:nvPr>
            <p:ph type="sldNum" sz="quarter" idx="23"/>
          </p:nvPr>
        </p:nvSpPr>
        <p:spPr/>
        <p:txBody>
          <a:bodyPr/>
          <a:lstStyle>
            <a:lvl1pPr>
              <a:defRPr/>
            </a:lvl1pPr>
          </a:lstStyle>
          <a:p>
            <a:fld id="{4755A724-3117-D848-90FF-6F79FEC20653}" type="slidenum">
              <a:rPr lang="en-US" altLang="en-US"/>
              <a:pPr/>
              <a:t>‹#›</a:t>
            </a:fld>
            <a:endParaRPr lang="en-US" altLang="en-US"/>
          </a:p>
        </p:txBody>
      </p:sp>
      <p:sp>
        <p:nvSpPr>
          <p:cNvPr id="22" name="Footer Placeholder 21"/>
          <p:cNvSpPr>
            <a:spLocks noGrp="1"/>
          </p:cNvSpPr>
          <p:nvPr>
            <p:ph type="ftr" sz="quarter" idx="24"/>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187194213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Blocks - Chevrons resulting From">
    <p:spTree>
      <p:nvGrpSpPr>
        <p:cNvPr id="1" name=""/>
        <p:cNvGrpSpPr/>
        <p:nvPr/>
      </p:nvGrpSpPr>
      <p:grpSpPr>
        <a:xfrm>
          <a:off x="0" y="0"/>
          <a:ext cx="0" cy="0"/>
          <a:chOff x="0" y="0"/>
          <a:chExt cx="0" cy="0"/>
        </a:xfrm>
      </p:grpSpPr>
      <p:sp>
        <p:nvSpPr>
          <p:cNvPr id="21" name="Text Placeholder 12"/>
          <p:cNvSpPr>
            <a:spLocks noGrp="1"/>
          </p:cNvSpPr>
          <p:nvPr>
            <p:ph type="body" sz="quarter" idx="18"/>
          </p:nvPr>
        </p:nvSpPr>
        <p:spPr>
          <a:xfrm>
            <a:off x="4364736" y="1444752"/>
            <a:ext cx="3462528" cy="3968496"/>
          </a:xfrm>
          <a:prstGeom prst="rect">
            <a:avLst/>
          </a:prstGeom>
        </p:spPr>
        <p:txBody>
          <a:bodyPr wrap="square" lIns="640080" rIns="640080" anchor="ctr" anchorCtr="1">
            <a:noAutofit/>
          </a:bodyPr>
          <a:lstStyle>
            <a:lvl1pPr marL="0" indent="0" algn="ctr">
              <a:spcBef>
                <a:spcPts val="0"/>
              </a:spcBef>
              <a:spcAft>
                <a:spcPts val="0"/>
              </a:spcAft>
              <a:buNone/>
              <a:defRPr sz="1200" b="1"/>
            </a:lvl1pPr>
          </a:lstStyle>
          <a:p>
            <a:pPr lvl="0"/>
            <a:r>
              <a:rPr lang="en-US"/>
              <a:t>Click to edit Master text styles</a:t>
            </a:r>
          </a:p>
        </p:txBody>
      </p:sp>
      <p:sp>
        <p:nvSpPr>
          <p:cNvPr id="14" name="Text Placeholder 19"/>
          <p:cNvSpPr>
            <a:spLocks noGrp="1"/>
          </p:cNvSpPr>
          <p:nvPr>
            <p:ph type="body" sz="quarter" idx="15"/>
          </p:nvPr>
        </p:nvSpPr>
        <p:spPr>
          <a:xfrm>
            <a:off x="7160768" y="152400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8" name="Text Placeholder 19"/>
          <p:cNvSpPr>
            <a:spLocks noGrp="1"/>
          </p:cNvSpPr>
          <p:nvPr>
            <p:ph type="body" sz="quarter" idx="31"/>
          </p:nvPr>
        </p:nvSpPr>
        <p:spPr>
          <a:xfrm flipH="1">
            <a:off x="812800" y="152400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7160768" y="255016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20" name="Text Placeholder 19"/>
          <p:cNvSpPr>
            <a:spLocks noGrp="1"/>
          </p:cNvSpPr>
          <p:nvPr>
            <p:ph type="body" sz="quarter" idx="33"/>
          </p:nvPr>
        </p:nvSpPr>
        <p:spPr>
          <a:xfrm flipH="1">
            <a:off x="812800" y="255016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28" name="Text Placeholder 19"/>
          <p:cNvSpPr>
            <a:spLocks noGrp="1"/>
          </p:cNvSpPr>
          <p:nvPr>
            <p:ph type="body" sz="quarter" idx="34"/>
          </p:nvPr>
        </p:nvSpPr>
        <p:spPr>
          <a:xfrm>
            <a:off x="7160768" y="357632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35"/>
          </p:nvPr>
        </p:nvSpPr>
        <p:spPr>
          <a:xfrm flipH="1">
            <a:off x="812800" y="357632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33" name="Text Placeholder 19"/>
          <p:cNvSpPr>
            <a:spLocks noGrp="1"/>
          </p:cNvSpPr>
          <p:nvPr>
            <p:ph type="body" sz="quarter" idx="36"/>
          </p:nvPr>
        </p:nvSpPr>
        <p:spPr>
          <a:xfrm>
            <a:off x="7160768" y="460248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34" name="Text Placeholder 19"/>
          <p:cNvSpPr>
            <a:spLocks noGrp="1"/>
          </p:cNvSpPr>
          <p:nvPr>
            <p:ph type="body" sz="quarter" idx="37"/>
          </p:nvPr>
        </p:nvSpPr>
        <p:spPr>
          <a:xfrm flipH="1">
            <a:off x="812800" y="460248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2" name="Slide Number Placeholder 9"/>
          <p:cNvSpPr>
            <a:spLocks noGrp="1"/>
          </p:cNvSpPr>
          <p:nvPr>
            <p:ph type="sldNum" sz="quarter" idx="38"/>
          </p:nvPr>
        </p:nvSpPr>
        <p:spPr/>
        <p:txBody>
          <a:bodyPr/>
          <a:lstStyle>
            <a:lvl1pPr>
              <a:defRPr/>
            </a:lvl1pPr>
          </a:lstStyle>
          <a:p>
            <a:fld id="{BA6B416F-5AE6-D74C-AE38-5D34E63DFA9A}" type="slidenum">
              <a:rPr lang="en-US" altLang="en-US"/>
              <a:pPr/>
              <a:t>‹#›</a:t>
            </a:fld>
            <a:endParaRPr lang="en-US" altLang="en-US"/>
          </a:p>
        </p:txBody>
      </p:sp>
      <p:sp>
        <p:nvSpPr>
          <p:cNvPr id="15" name="Footer Placeholder 12"/>
          <p:cNvSpPr>
            <a:spLocks noGrp="1"/>
          </p:cNvSpPr>
          <p:nvPr>
            <p:ph type="ftr" sz="quarter" idx="39"/>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23541069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Blocks - Chevrons leading to">
    <p:spTree>
      <p:nvGrpSpPr>
        <p:cNvPr id="1" name=""/>
        <p:cNvGrpSpPr/>
        <p:nvPr/>
      </p:nvGrpSpPr>
      <p:grpSpPr>
        <a:xfrm>
          <a:off x="0" y="0"/>
          <a:ext cx="0" cy="0"/>
          <a:chOff x="0" y="0"/>
          <a:chExt cx="0" cy="0"/>
        </a:xfrm>
      </p:grpSpPr>
      <p:sp>
        <p:nvSpPr>
          <p:cNvPr id="19" name="Text Placeholder 12"/>
          <p:cNvSpPr>
            <a:spLocks noGrp="1"/>
          </p:cNvSpPr>
          <p:nvPr>
            <p:ph type="body" sz="quarter" idx="18"/>
          </p:nvPr>
        </p:nvSpPr>
        <p:spPr>
          <a:xfrm>
            <a:off x="8331200" y="1420504"/>
            <a:ext cx="3450336" cy="4800600"/>
          </a:xfrm>
          <a:prstGeom prst="rect">
            <a:avLst/>
          </a:prstGeom>
          <a:no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200" baseline="0"/>
            </a:lvl1pPr>
            <a:lvl2pPr marL="338138" indent="-173038">
              <a:spcBef>
                <a:spcPts val="200"/>
              </a:spcBef>
              <a:buClr>
                <a:srgbClr val="B01C2E"/>
              </a:buClr>
              <a:buFont typeface="Arial" pitchFamily="34" charset="0"/>
              <a:buChar char="•"/>
              <a:tabLst/>
              <a:defRPr sz="1200" baseline="0"/>
            </a:lvl2pPr>
            <a:lvl3pPr marL="502920" indent="-173038">
              <a:spcBef>
                <a:spcPts val="200"/>
              </a:spcBef>
              <a:buClr>
                <a:srgbClr val="B01C2E"/>
              </a:buClr>
              <a:buFont typeface="Arial" pitchFamily="34" charset="0"/>
              <a:buChar char="–"/>
              <a:defRPr sz="1200" baseline="0"/>
            </a:lvl3pPr>
            <a:lvl4pPr marL="685800" indent="-173736">
              <a:spcBef>
                <a:spcPts val="200"/>
              </a:spcBef>
              <a:buClr>
                <a:srgbClr val="B01C2E"/>
              </a:buClr>
              <a:buFont typeface="Arial" pitchFamily="34" charset="0"/>
              <a:buChar char="–"/>
              <a:tabLst/>
              <a:defRPr sz="1200"/>
            </a:lvl4pPr>
            <a:lvl5pPr marL="850392" indent="-173736">
              <a:spcBef>
                <a:spcPts val="200"/>
              </a:spcBef>
              <a:buClr>
                <a:srgbClr val="B01C2E"/>
              </a:buClr>
              <a:buFont typeface="Arial" pitchFamily="34" charset="0"/>
              <a:buChar char="–"/>
              <a:defRPr sz="1200"/>
            </a:lvl5pPr>
            <a:lvl6pPr marL="1115568">
              <a:buClr>
                <a:srgbClr val="B01C1A"/>
              </a:buClr>
              <a:buFont typeface="Arial" pitchFamily="34" charset="0"/>
              <a:buChar char="–"/>
              <a:defRPr sz="12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9"/>
          <p:cNvSpPr>
            <a:spLocks noGrp="1"/>
          </p:cNvSpPr>
          <p:nvPr>
            <p:ph type="body" sz="quarter" idx="15"/>
          </p:nvPr>
        </p:nvSpPr>
        <p:spPr>
          <a:xfrm>
            <a:off x="670560" y="15544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1" name="Text Placeholder 19"/>
          <p:cNvSpPr>
            <a:spLocks noGrp="1"/>
          </p:cNvSpPr>
          <p:nvPr>
            <p:ph type="body" sz="quarter" idx="21"/>
          </p:nvPr>
        </p:nvSpPr>
        <p:spPr>
          <a:xfrm>
            <a:off x="670560" y="27482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2" name="Text Placeholder 19"/>
          <p:cNvSpPr>
            <a:spLocks noGrp="1"/>
          </p:cNvSpPr>
          <p:nvPr>
            <p:ph type="body" sz="quarter" idx="22"/>
          </p:nvPr>
        </p:nvSpPr>
        <p:spPr>
          <a:xfrm>
            <a:off x="670560" y="39420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23"/>
          </p:nvPr>
        </p:nvSpPr>
        <p:spPr>
          <a:xfrm>
            <a:off x="670560" y="51358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Slide Number Placeholder 9"/>
          <p:cNvSpPr>
            <a:spLocks noGrp="1"/>
          </p:cNvSpPr>
          <p:nvPr>
            <p:ph type="sldNum" sz="quarter" idx="24"/>
          </p:nvPr>
        </p:nvSpPr>
        <p:spPr/>
        <p:txBody>
          <a:bodyPr/>
          <a:lstStyle>
            <a:lvl1pPr>
              <a:defRPr/>
            </a:lvl1pPr>
          </a:lstStyle>
          <a:p>
            <a:fld id="{12EFD6B5-614C-464C-AC16-8E45A0815BB5}" type="slidenum">
              <a:rPr lang="en-US" altLang="en-US"/>
              <a:pPr/>
              <a:t>‹#›</a:t>
            </a:fld>
            <a:endParaRPr lang="en-US" altLang="en-US"/>
          </a:p>
        </p:txBody>
      </p:sp>
      <p:sp>
        <p:nvSpPr>
          <p:cNvPr id="13" name="Footer Placeholder 12"/>
          <p:cNvSpPr>
            <a:spLocks noGrp="1"/>
          </p:cNvSpPr>
          <p:nvPr>
            <p:ph type="ftr" sz="quarter" idx="25"/>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70695512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hases and threads with arrows">
    <p:spTree>
      <p:nvGrpSpPr>
        <p:cNvPr id="1" name=""/>
        <p:cNvGrpSpPr/>
        <p:nvPr/>
      </p:nvGrpSpPr>
      <p:grpSpPr>
        <a:xfrm>
          <a:off x="0" y="0"/>
          <a:ext cx="0" cy="0"/>
          <a:chOff x="0" y="0"/>
          <a:chExt cx="0" cy="0"/>
        </a:xfrm>
      </p:grpSpPr>
      <p:sp>
        <p:nvSpPr>
          <p:cNvPr id="32" name="Text Placeholder 19"/>
          <p:cNvSpPr>
            <a:spLocks noGrp="1"/>
          </p:cNvSpPr>
          <p:nvPr>
            <p:ph type="body" sz="quarter" idx="15"/>
          </p:nvPr>
        </p:nvSpPr>
        <p:spPr>
          <a:xfrm>
            <a:off x="406400" y="2362200"/>
            <a:ext cx="8156448"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1000" b="1"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p:txBody>
      </p:sp>
      <p:sp>
        <p:nvSpPr>
          <p:cNvPr id="33" name="Text Placeholder 19"/>
          <p:cNvSpPr>
            <a:spLocks noGrp="1"/>
          </p:cNvSpPr>
          <p:nvPr>
            <p:ph type="body" sz="quarter" idx="33"/>
          </p:nvPr>
        </p:nvSpPr>
        <p:spPr>
          <a:xfrm>
            <a:off x="406400" y="3491484"/>
            <a:ext cx="8128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1000" b="1"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p:txBody>
      </p:sp>
      <p:sp>
        <p:nvSpPr>
          <p:cNvPr id="36" name="Text Placeholder 19"/>
          <p:cNvSpPr>
            <a:spLocks noGrp="1"/>
          </p:cNvSpPr>
          <p:nvPr>
            <p:ph type="body" sz="quarter" idx="34"/>
          </p:nvPr>
        </p:nvSpPr>
        <p:spPr>
          <a:xfrm>
            <a:off x="406400" y="4620768"/>
            <a:ext cx="8128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1000" b="1"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p:txBody>
      </p:sp>
      <p:sp>
        <p:nvSpPr>
          <p:cNvPr id="26" name="Text Placeholder 25"/>
          <p:cNvSpPr>
            <a:spLocks noGrp="1"/>
          </p:cNvSpPr>
          <p:nvPr>
            <p:ph type="body" sz="quarter" idx="21"/>
          </p:nvPr>
        </p:nvSpPr>
        <p:spPr>
          <a:xfrm>
            <a:off x="8548577" y="1417320"/>
            <a:ext cx="2804160" cy="429768"/>
          </a:xfrm>
          <a:prstGeom prst="rect">
            <a:avLst/>
          </a:prstGeom>
          <a:solidFill>
            <a:srgbClr val="B01C2E"/>
          </a:solidFill>
          <a:ln>
            <a:solidFill>
              <a:srgbClr val="B01C2E"/>
            </a:solidFill>
          </a:ln>
        </p:spPr>
        <p:txBody>
          <a:bodyPr anchor="ctr"/>
          <a:lstStyle>
            <a:lvl1pPr algn="ctr">
              <a:buNone/>
              <a:defRPr sz="1200" b="1">
                <a:solidFill>
                  <a:srgbClr val="FFFFFF"/>
                </a:solidFill>
              </a:defRPr>
            </a:lvl1pPr>
          </a:lstStyle>
          <a:p>
            <a:pPr lvl="0"/>
            <a:r>
              <a:rPr lang="en-US"/>
              <a:t>Click to edit Master text styles</a:t>
            </a:r>
          </a:p>
        </p:txBody>
      </p:sp>
      <p:sp>
        <p:nvSpPr>
          <p:cNvPr id="17" name="Text Placeholder 12"/>
          <p:cNvSpPr>
            <a:spLocks noGrp="1"/>
          </p:cNvSpPr>
          <p:nvPr>
            <p:ph type="body" sz="quarter" idx="27"/>
          </p:nvPr>
        </p:nvSpPr>
        <p:spPr>
          <a:xfrm>
            <a:off x="5854700" y="2136788"/>
            <a:ext cx="1975104" cy="3657600"/>
          </a:xfrm>
          <a:prstGeom prst="rect">
            <a:avLst/>
          </a:prstGeom>
          <a:solidFill>
            <a:srgbClr val="FFFFFF"/>
          </a:solid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000" baseline="0"/>
            </a:lvl1pPr>
            <a:lvl2pPr marL="338138" indent="-173038">
              <a:spcBef>
                <a:spcPts val="200"/>
              </a:spcBef>
              <a:buClr>
                <a:srgbClr val="B01C2E"/>
              </a:buClr>
              <a:buFont typeface="Arial" pitchFamily="34" charset="0"/>
              <a:buChar char="•"/>
              <a:tabLst/>
              <a:defRPr sz="1000" baseline="0"/>
            </a:lvl2pPr>
            <a:lvl3pPr marL="502920" indent="-173038">
              <a:spcBef>
                <a:spcPts val="200"/>
              </a:spcBef>
              <a:buClr>
                <a:srgbClr val="B01C2E"/>
              </a:buClr>
              <a:buFont typeface="Arial" pitchFamily="34" charset="0"/>
              <a:buChar char="–"/>
              <a:defRPr sz="1000" baseline="0"/>
            </a:lvl3pPr>
            <a:lvl4pPr marL="685800" indent="-173736">
              <a:spcBef>
                <a:spcPts val="200"/>
              </a:spcBef>
              <a:buClr>
                <a:srgbClr val="B01C2E"/>
              </a:buClr>
              <a:buFont typeface="Arial" pitchFamily="34" charset="0"/>
              <a:buChar char="–"/>
              <a:tabLst/>
              <a:defRPr sz="1000"/>
            </a:lvl4pPr>
            <a:lvl5pPr marL="850392" indent="-173736">
              <a:spcBef>
                <a:spcPts val="200"/>
              </a:spcBef>
              <a:buClr>
                <a:srgbClr val="B01C2E"/>
              </a:buClr>
              <a:buFont typeface="Arial" pitchFamily="34" charset="0"/>
              <a:buChar cha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2"/>
          <p:cNvSpPr>
            <a:spLocks noGrp="1"/>
          </p:cNvSpPr>
          <p:nvPr>
            <p:ph type="body" sz="quarter" idx="28"/>
          </p:nvPr>
        </p:nvSpPr>
        <p:spPr>
          <a:xfrm>
            <a:off x="3698748" y="2136788"/>
            <a:ext cx="1975104" cy="3657600"/>
          </a:xfrm>
          <a:prstGeom prst="rect">
            <a:avLst/>
          </a:prstGeom>
          <a:solidFill>
            <a:srgbClr val="FFFFFF"/>
          </a:solid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000" baseline="0"/>
            </a:lvl1pPr>
            <a:lvl2pPr marL="338138" indent="-173038">
              <a:spcBef>
                <a:spcPts val="200"/>
              </a:spcBef>
              <a:buClr>
                <a:srgbClr val="B01C2E"/>
              </a:buClr>
              <a:buFont typeface="Arial" pitchFamily="34" charset="0"/>
              <a:buChar char="•"/>
              <a:tabLst/>
              <a:defRPr sz="1000" baseline="0"/>
            </a:lvl2pPr>
            <a:lvl3pPr marL="502920" indent="-173038">
              <a:spcBef>
                <a:spcPts val="200"/>
              </a:spcBef>
              <a:buClr>
                <a:srgbClr val="B01C2E"/>
              </a:buClr>
              <a:buFont typeface="Arial" pitchFamily="34" charset="0"/>
              <a:buChar char="–"/>
              <a:defRPr sz="1000" baseline="0"/>
            </a:lvl3pPr>
            <a:lvl4pPr marL="685800" indent="-173736">
              <a:spcBef>
                <a:spcPts val="200"/>
              </a:spcBef>
              <a:buClr>
                <a:srgbClr val="B01C2E"/>
              </a:buClr>
              <a:buFont typeface="Arial" pitchFamily="34" charset="0"/>
              <a:buChar char="–"/>
              <a:tabLst/>
              <a:defRPr sz="1000"/>
            </a:lvl4pPr>
            <a:lvl5pPr marL="850392" indent="-173736">
              <a:spcBef>
                <a:spcPts val="200"/>
              </a:spcBef>
              <a:buClr>
                <a:srgbClr val="B01C2E"/>
              </a:buClr>
              <a:buFont typeface="Arial" pitchFamily="34" charset="0"/>
              <a:buChar cha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2"/>
          <p:cNvSpPr>
            <a:spLocks noGrp="1"/>
          </p:cNvSpPr>
          <p:nvPr>
            <p:ph type="body" sz="quarter" idx="29"/>
          </p:nvPr>
        </p:nvSpPr>
        <p:spPr>
          <a:xfrm>
            <a:off x="1542796" y="2136788"/>
            <a:ext cx="1975104" cy="3657600"/>
          </a:xfrm>
          <a:prstGeom prst="rect">
            <a:avLst/>
          </a:prstGeom>
          <a:solidFill>
            <a:srgbClr val="FFFFFF"/>
          </a:solid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000" baseline="0"/>
            </a:lvl1pPr>
            <a:lvl2pPr marL="338138" indent="-173038">
              <a:spcBef>
                <a:spcPts val="200"/>
              </a:spcBef>
              <a:buClr>
                <a:srgbClr val="B01C2E"/>
              </a:buClr>
              <a:buFont typeface="Arial" pitchFamily="34" charset="0"/>
              <a:buChar char="•"/>
              <a:tabLst/>
              <a:defRPr sz="1000" baseline="0"/>
            </a:lvl2pPr>
            <a:lvl3pPr marL="502920" indent="-173038">
              <a:spcBef>
                <a:spcPts val="200"/>
              </a:spcBef>
              <a:buClr>
                <a:srgbClr val="B01C2E"/>
              </a:buClr>
              <a:buFont typeface="Arial" pitchFamily="34" charset="0"/>
              <a:buChar char="–"/>
              <a:defRPr sz="1000" baseline="0"/>
            </a:lvl3pPr>
            <a:lvl4pPr marL="685800" indent="-173736">
              <a:spcBef>
                <a:spcPts val="200"/>
              </a:spcBef>
              <a:buClr>
                <a:srgbClr val="B01C2E"/>
              </a:buClr>
              <a:buFont typeface="Arial" pitchFamily="34" charset="0"/>
              <a:buChar char="–"/>
              <a:tabLst/>
              <a:defRPr sz="1000"/>
            </a:lvl4pPr>
            <a:lvl5pPr marL="850392" indent="-173736">
              <a:spcBef>
                <a:spcPts val="200"/>
              </a:spcBef>
              <a:buClr>
                <a:srgbClr val="B01C2E"/>
              </a:buClr>
              <a:buFont typeface="Arial" pitchFamily="34" charset="0"/>
              <a:buChar cha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5"/>
          <p:cNvSpPr>
            <a:spLocks noGrp="1"/>
          </p:cNvSpPr>
          <p:nvPr>
            <p:ph type="body" sz="quarter" idx="30"/>
          </p:nvPr>
        </p:nvSpPr>
        <p:spPr>
          <a:xfrm>
            <a:off x="1542796" y="1738919"/>
            <a:ext cx="1975104" cy="384048"/>
          </a:xfrm>
          <a:prstGeom prst="rect">
            <a:avLst/>
          </a:prstGeom>
          <a:solidFill>
            <a:srgbClr val="4D4D4D"/>
          </a:solidFill>
          <a:ln>
            <a:solidFill>
              <a:srgbClr val="4D4D4D"/>
            </a:solidFill>
          </a:ln>
        </p:spPr>
        <p:txBody>
          <a:bodyPr anchor="ctr"/>
          <a:lstStyle>
            <a:lvl1pPr algn="ctr">
              <a:buNone/>
              <a:defRPr sz="1000" b="1">
                <a:solidFill>
                  <a:srgbClr val="FFFFFF"/>
                </a:solidFill>
              </a:defRPr>
            </a:lvl1pPr>
          </a:lstStyle>
          <a:p>
            <a:pPr lvl="0"/>
            <a:r>
              <a:rPr lang="en-US"/>
              <a:t>Click to edit Master text styles</a:t>
            </a:r>
          </a:p>
        </p:txBody>
      </p:sp>
      <p:sp>
        <p:nvSpPr>
          <p:cNvPr id="21" name="Text Placeholder 25"/>
          <p:cNvSpPr>
            <a:spLocks noGrp="1"/>
          </p:cNvSpPr>
          <p:nvPr>
            <p:ph type="body" sz="quarter" idx="31"/>
          </p:nvPr>
        </p:nvSpPr>
        <p:spPr>
          <a:xfrm>
            <a:off x="3698748" y="1738919"/>
            <a:ext cx="1975104" cy="384048"/>
          </a:xfrm>
          <a:prstGeom prst="rect">
            <a:avLst/>
          </a:prstGeom>
          <a:solidFill>
            <a:srgbClr val="4D4D4D"/>
          </a:solidFill>
          <a:ln>
            <a:solidFill>
              <a:srgbClr val="4D4D4D"/>
            </a:solidFill>
          </a:ln>
        </p:spPr>
        <p:txBody>
          <a:bodyPr anchor="ctr"/>
          <a:lstStyle>
            <a:lvl1pPr algn="ctr">
              <a:buNone/>
              <a:defRPr sz="1000" b="1">
                <a:solidFill>
                  <a:srgbClr val="FFFFFF"/>
                </a:solidFill>
              </a:defRPr>
            </a:lvl1pPr>
          </a:lstStyle>
          <a:p>
            <a:pPr lvl="0"/>
            <a:r>
              <a:rPr lang="en-US"/>
              <a:t>Click to edit Master text styles</a:t>
            </a:r>
          </a:p>
        </p:txBody>
      </p:sp>
      <p:sp>
        <p:nvSpPr>
          <p:cNvPr id="25" name="Text Placeholder 25"/>
          <p:cNvSpPr>
            <a:spLocks noGrp="1"/>
          </p:cNvSpPr>
          <p:nvPr>
            <p:ph type="body" sz="quarter" idx="32"/>
          </p:nvPr>
        </p:nvSpPr>
        <p:spPr>
          <a:xfrm>
            <a:off x="5854700" y="1738919"/>
            <a:ext cx="1975104" cy="384048"/>
          </a:xfrm>
          <a:prstGeom prst="rect">
            <a:avLst/>
          </a:prstGeom>
          <a:solidFill>
            <a:srgbClr val="4D4D4D"/>
          </a:solidFill>
          <a:ln>
            <a:solidFill>
              <a:srgbClr val="4D4D4D"/>
            </a:solidFill>
          </a:ln>
        </p:spPr>
        <p:txBody>
          <a:bodyPr anchor="ctr"/>
          <a:lstStyle>
            <a:lvl1pPr algn="ctr">
              <a:buNone/>
              <a:defRPr sz="1000" b="1">
                <a:solidFill>
                  <a:srgbClr val="FFFFFF"/>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Content Placeholder 10"/>
          <p:cNvSpPr>
            <a:spLocks noGrp="1"/>
          </p:cNvSpPr>
          <p:nvPr>
            <p:ph sz="quarter" idx="20"/>
          </p:nvPr>
        </p:nvSpPr>
        <p:spPr>
          <a:xfrm>
            <a:off x="8548577" y="1861185"/>
            <a:ext cx="2804160" cy="4206240"/>
          </a:xfrm>
          <a:prstGeom prst="rect">
            <a:avLst/>
          </a:prstGeom>
          <a:solidFill>
            <a:srgbClr val="FFFFFF"/>
          </a:solidFill>
          <a:ln>
            <a:solidFill>
              <a:srgbClr val="C0C0C0"/>
            </a:solidFill>
          </a:ln>
        </p:spPr>
        <p:txBody>
          <a:bodyPr rIns="45720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p:txBody>
      </p:sp>
      <p:sp>
        <p:nvSpPr>
          <p:cNvPr id="14" name="Slide Number Placeholder 9"/>
          <p:cNvSpPr>
            <a:spLocks noGrp="1"/>
          </p:cNvSpPr>
          <p:nvPr>
            <p:ph type="sldNum" sz="quarter" idx="35"/>
          </p:nvPr>
        </p:nvSpPr>
        <p:spPr/>
        <p:txBody>
          <a:bodyPr/>
          <a:lstStyle>
            <a:lvl1pPr>
              <a:defRPr/>
            </a:lvl1pPr>
          </a:lstStyle>
          <a:p>
            <a:fld id="{08AE5534-AA48-F74E-87DE-645A72BA9DD1}" type="slidenum">
              <a:rPr lang="en-US" altLang="en-US"/>
              <a:pPr/>
              <a:t>‹#›</a:t>
            </a:fld>
            <a:endParaRPr lang="en-US" altLang="en-US"/>
          </a:p>
        </p:txBody>
      </p:sp>
      <p:sp>
        <p:nvSpPr>
          <p:cNvPr id="22" name="Footer Placeholder 12"/>
          <p:cNvSpPr>
            <a:spLocks noGrp="1"/>
          </p:cNvSpPr>
          <p:nvPr>
            <p:ph type="ftr" sz="quarter" idx="36"/>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6318878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roject Phases">
    <p:spTree>
      <p:nvGrpSpPr>
        <p:cNvPr id="1" name=""/>
        <p:cNvGrpSpPr/>
        <p:nvPr/>
      </p:nvGrpSpPr>
      <p:grpSpPr>
        <a:xfrm>
          <a:off x="0" y="0"/>
          <a:ext cx="0" cy="0"/>
          <a:chOff x="0" y="0"/>
          <a:chExt cx="0" cy="0"/>
        </a:xfrm>
      </p:grpSpPr>
      <p:sp>
        <p:nvSpPr>
          <p:cNvPr id="15" name="Freeform 11"/>
          <p:cNvSpPr>
            <a:spLocks/>
          </p:cNvSpPr>
          <p:nvPr userDrawn="1"/>
        </p:nvSpPr>
        <p:spPr bwMode="auto">
          <a:xfrm>
            <a:off x="4091518" y="1981201"/>
            <a:ext cx="3382433" cy="339725"/>
          </a:xfrm>
          <a:custGeom>
            <a:avLst/>
            <a:gdLst>
              <a:gd name="T0" fmla="*/ 0 w 2536891"/>
              <a:gd name="T1" fmla="*/ 0 h 488372"/>
              <a:gd name="T2" fmla="*/ 1942613 w 2536891"/>
              <a:gd name="T3" fmla="*/ 0 h 488372"/>
              <a:gd name="T4" fmla="*/ 2455867 w 2536891"/>
              <a:gd name="T5" fmla="*/ 200 h 488372"/>
              <a:gd name="T6" fmla="*/ 2536627 w 2536891"/>
              <a:gd name="T7" fmla="*/ 114356 h 488372"/>
              <a:gd name="T8" fmla="*/ 131751 w 2536891"/>
              <a:gd name="T9" fmla="*/ 114356 h 488372"/>
              <a:gd name="T10" fmla="*/ 81090 w 2536891"/>
              <a:gd name="T11" fmla="*/ 113442 h 488372"/>
              <a:gd name="T12" fmla="*/ 0 w 2536891"/>
              <a:gd name="T13" fmla="*/ 0 h 488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36891" h="488372">
                <a:moveTo>
                  <a:pt x="0" y="0"/>
                </a:moveTo>
                <a:lnTo>
                  <a:pt x="1942817" y="0"/>
                </a:lnTo>
                <a:lnTo>
                  <a:pt x="2456123" y="856"/>
                </a:lnTo>
                <a:lnTo>
                  <a:pt x="2536891" y="488372"/>
                </a:lnTo>
                <a:lnTo>
                  <a:pt x="131763" y="488372"/>
                </a:lnTo>
                <a:lnTo>
                  <a:pt x="81098" y="484467"/>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800"/>
          </a:p>
        </p:txBody>
      </p:sp>
      <p:sp>
        <p:nvSpPr>
          <p:cNvPr id="17" name="Freeform 13"/>
          <p:cNvSpPr>
            <a:spLocks/>
          </p:cNvSpPr>
          <p:nvPr userDrawn="1"/>
        </p:nvSpPr>
        <p:spPr bwMode="auto">
          <a:xfrm>
            <a:off x="609601" y="1982789"/>
            <a:ext cx="3373967" cy="339725"/>
          </a:xfrm>
          <a:custGeom>
            <a:avLst/>
            <a:gdLst>
              <a:gd name="T0" fmla="*/ 0 w 2529680"/>
              <a:gd name="T1" fmla="*/ 0 h 488372"/>
              <a:gd name="T2" fmla="*/ 1945261 w 2529680"/>
              <a:gd name="T3" fmla="*/ 0 h 488372"/>
              <a:gd name="T4" fmla="*/ 2463980 w 2529680"/>
              <a:gd name="T5" fmla="*/ 200 h 488372"/>
              <a:gd name="T6" fmla="*/ 2532861 w 2529680"/>
              <a:gd name="T7" fmla="*/ 113442 h 488372"/>
              <a:gd name="T8" fmla="*/ 0 w 2529680"/>
              <a:gd name="T9" fmla="*/ 114356 h 488372"/>
              <a:gd name="T10" fmla="*/ 0 w 2529680"/>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9680" h="488372">
                <a:moveTo>
                  <a:pt x="0" y="0"/>
                </a:moveTo>
                <a:lnTo>
                  <a:pt x="1942817" y="0"/>
                </a:lnTo>
                <a:lnTo>
                  <a:pt x="2460885" y="856"/>
                </a:lnTo>
                <a:lnTo>
                  <a:pt x="2529680" y="484467"/>
                </a:lnTo>
                <a:lnTo>
                  <a:pt x="0"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800"/>
          </a:p>
        </p:txBody>
      </p:sp>
      <p:sp>
        <p:nvSpPr>
          <p:cNvPr id="21" name="Freeform 14"/>
          <p:cNvSpPr>
            <a:spLocks/>
          </p:cNvSpPr>
          <p:nvPr userDrawn="1"/>
        </p:nvSpPr>
        <p:spPr bwMode="auto">
          <a:xfrm>
            <a:off x="7579785" y="1981201"/>
            <a:ext cx="3829049" cy="339725"/>
          </a:xfrm>
          <a:custGeom>
            <a:avLst/>
            <a:gdLst>
              <a:gd name="T0" fmla="*/ 0 w 2996886"/>
              <a:gd name="T1" fmla="*/ 0 h 488372"/>
              <a:gd name="T2" fmla="*/ 1638173 w 2996886"/>
              <a:gd name="T3" fmla="*/ 0 h 488372"/>
              <a:gd name="T4" fmla="*/ 2526959 w 2996886"/>
              <a:gd name="T5" fmla="*/ 200 h 488372"/>
              <a:gd name="T6" fmla="*/ 2525539 w 2996886"/>
              <a:gd name="T7" fmla="*/ 114356 h 488372"/>
              <a:gd name="T8" fmla="*/ 60236 w 2996886"/>
              <a:gd name="T9" fmla="*/ 114356 h 488372"/>
              <a:gd name="T10" fmla="*/ 0 w 2996886"/>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96886" h="488372">
                <a:moveTo>
                  <a:pt x="0" y="0"/>
                </a:moveTo>
                <a:lnTo>
                  <a:pt x="1942817" y="0"/>
                </a:lnTo>
                <a:lnTo>
                  <a:pt x="2996886" y="855"/>
                </a:lnTo>
                <a:cubicBezTo>
                  <a:pt x="2996325" y="163361"/>
                  <a:pt x="2995763" y="325866"/>
                  <a:pt x="2995202" y="488372"/>
                </a:cubicBezTo>
                <a:lnTo>
                  <a:pt x="71438"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800"/>
          </a:p>
        </p:txBody>
      </p:sp>
      <p:sp>
        <p:nvSpPr>
          <p:cNvPr id="28" name="Text Placeholder 12"/>
          <p:cNvSpPr>
            <a:spLocks noGrp="1"/>
          </p:cNvSpPr>
          <p:nvPr>
            <p:ph type="body" sz="quarter" idx="16"/>
          </p:nvPr>
        </p:nvSpPr>
        <p:spPr bwMode="gray">
          <a:xfrm>
            <a:off x="7574514" y="1983087"/>
            <a:ext cx="3834321" cy="1903112"/>
          </a:xfrm>
          <a:custGeom>
            <a:avLst/>
            <a:gdLst>
              <a:gd name="connsiteX0" fmla="*/ 0 w 2674468"/>
              <a:gd name="connsiteY0" fmla="*/ 0 h 1724992"/>
              <a:gd name="connsiteX1" fmla="*/ 2472747 w 2674468"/>
              <a:gd name="connsiteY1" fmla="*/ 0 h 1724992"/>
              <a:gd name="connsiteX2" fmla="*/ 2674468 w 2674468"/>
              <a:gd name="connsiteY2" fmla="*/ 862496 h 1724992"/>
              <a:gd name="connsiteX3" fmla="*/ 2472747 w 2674468"/>
              <a:gd name="connsiteY3" fmla="*/ 1724992 h 1724992"/>
              <a:gd name="connsiteX4" fmla="*/ 0 w 2674468"/>
              <a:gd name="connsiteY4" fmla="*/ 1724992 h 1724992"/>
              <a:gd name="connsiteX5" fmla="*/ 201721 w 2674468"/>
              <a:gd name="connsiteY5" fmla="*/ 862496 h 1724992"/>
              <a:gd name="connsiteX6" fmla="*/ 0 w 2674468"/>
              <a:gd name="connsiteY6"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201721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2747" h="1724992">
                <a:moveTo>
                  <a:pt x="0" y="0"/>
                </a:moveTo>
                <a:lnTo>
                  <a:pt x="2472747" y="0"/>
                </a:lnTo>
                <a:lnTo>
                  <a:pt x="2472747" y="1724992"/>
                </a:lnTo>
                <a:lnTo>
                  <a:pt x="0" y="1724992"/>
                </a:lnTo>
                <a:lnTo>
                  <a:pt x="169327" y="862496"/>
                </a:lnTo>
                <a:lnTo>
                  <a:pt x="0" y="0"/>
                </a:lnTo>
                <a:close/>
              </a:path>
            </a:pathLst>
          </a:custGeom>
          <a:noFill/>
          <a:ln w="6350">
            <a:solidFill>
              <a:srgbClr val="A9A9A9"/>
            </a:solidFill>
            <a:miter lim="800000"/>
            <a:headEnd/>
            <a:tailEnd/>
          </a:ln>
        </p:spPr>
        <p:txBody>
          <a:bodyPr lIns="411480" tIns="457200" rIns="137160" bIns="137160"/>
          <a:lstStyle>
            <a:lvl1pPr marL="171450" indent="-171450">
              <a:buClr>
                <a:srgbClr val="B01C2E"/>
              </a:buClr>
              <a:buFont typeface="Wingdings 2" pitchFamily="18" charset="2"/>
              <a:buChar char=""/>
              <a:defRPr sz="1200"/>
            </a:lvl1pPr>
            <a:lvl2pPr marL="341313" indent="-169863">
              <a:buClr>
                <a:srgbClr val="B01C2E"/>
              </a:buClr>
              <a:buFont typeface="Arial" pitchFamily="34" charset="0"/>
              <a:buChar char="•"/>
              <a:defRPr sz="1200"/>
            </a:lvl2pPr>
            <a:lvl3pPr marL="512763" indent="-171450">
              <a:buClr>
                <a:srgbClr val="B01C2E"/>
              </a:buClr>
              <a:buFont typeface="Arial" pitchFamily="34" charset="0"/>
              <a:buChar char="–"/>
              <a:defRPr sz="1200"/>
            </a:lvl3pPr>
            <a:lvl4pPr marL="682625" indent="-169863">
              <a:buClr>
                <a:srgbClr val="B01C2E"/>
              </a:buClr>
              <a:defRPr sz="1200"/>
            </a:lvl4pPr>
            <a:lvl5pPr marL="854075" indent="-171450">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2"/>
          <p:cNvSpPr>
            <a:spLocks noGrp="1"/>
          </p:cNvSpPr>
          <p:nvPr>
            <p:ph type="body" sz="quarter" idx="33"/>
          </p:nvPr>
        </p:nvSpPr>
        <p:spPr>
          <a:xfrm>
            <a:off x="4091412" y="1983087"/>
            <a:ext cx="3565957" cy="1903112"/>
          </a:xfrm>
          <a:prstGeom prst="chevron">
            <a:avLst>
              <a:gd name="adj" fmla="val 10431"/>
            </a:avLst>
          </a:prstGeom>
          <a:ln w="6350">
            <a:solidFill>
              <a:srgbClr val="A9A9A9"/>
            </a:solidFill>
          </a:ln>
        </p:spPr>
        <p:txBody>
          <a:bodyPr lIns="137160" tIns="457200" rIns="137160" bIns="137160"/>
          <a:lstStyle>
            <a:lvl1pPr marL="171450" indent="-171450">
              <a:buClr>
                <a:srgbClr val="B01C2E"/>
              </a:buClr>
              <a:buFont typeface="Wingdings 2" pitchFamily="18" charset="2"/>
              <a:buChar char=""/>
              <a:defRPr sz="1200" baseline="0"/>
            </a:lvl1pPr>
            <a:lvl2pPr marL="341313" indent="-169863">
              <a:buClr>
                <a:srgbClr val="B01C2E"/>
              </a:buClr>
              <a:buFont typeface="Arial" pitchFamily="34" charset="0"/>
              <a:buChar char="•"/>
              <a:defRPr sz="1200"/>
            </a:lvl2pPr>
            <a:lvl3pPr marL="512763" indent="-171450">
              <a:buClr>
                <a:srgbClr val="B01C2E"/>
              </a:buClr>
              <a:buFont typeface="Arial" pitchFamily="34" charset="0"/>
              <a:buChar char="–"/>
              <a:defRPr sz="1200"/>
            </a:lvl3pPr>
            <a:lvl4pPr marL="682625" indent="-169863">
              <a:buClr>
                <a:srgbClr val="B01C2E"/>
              </a:buClr>
              <a:defRPr sz="1200"/>
            </a:lvl4pPr>
            <a:lvl5pPr marL="854075" indent="-171450">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21"/>
          </p:nvPr>
        </p:nvSpPr>
        <p:spPr>
          <a:xfrm>
            <a:off x="609600" y="4038600"/>
            <a:ext cx="10769600" cy="310896"/>
          </a:xfrm>
          <a:prstGeom prst="rect">
            <a:avLst/>
          </a:prstGeom>
          <a:solidFill>
            <a:srgbClr val="4D4D4D"/>
          </a:solidFill>
          <a:ln>
            <a:noFill/>
          </a:ln>
        </p:spPr>
        <p:txBody>
          <a:bodyPr anchor="ctr" anchorCtr="1"/>
          <a:lstStyle>
            <a:lvl1pPr marL="0" indent="0" algn="ctr">
              <a:buNone/>
              <a:defRPr sz="1200" b="1">
                <a:solidFill>
                  <a:srgbClr val="FFFFFF"/>
                </a:solidFill>
              </a:defRPr>
            </a:lvl1pPr>
          </a:lstStyle>
          <a:p>
            <a:pPr lvl="0"/>
            <a:r>
              <a:rPr lang="en-US"/>
              <a:t>Click to edit Master text styles</a:t>
            </a:r>
          </a:p>
        </p:txBody>
      </p:sp>
      <p:sp>
        <p:nvSpPr>
          <p:cNvPr id="18" name="Text Placeholder 15"/>
          <p:cNvSpPr>
            <a:spLocks noGrp="1"/>
          </p:cNvSpPr>
          <p:nvPr>
            <p:ph type="body" sz="quarter" idx="23"/>
          </p:nvPr>
        </p:nvSpPr>
        <p:spPr>
          <a:xfrm>
            <a:off x="609600" y="5937504"/>
            <a:ext cx="5266944" cy="310896"/>
          </a:xfrm>
          <a:prstGeom prst="rect">
            <a:avLst/>
          </a:prstGeom>
          <a:solidFill>
            <a:srgbClr val="4D4D4D"/>
          </a:solidFill>
          <a:ln>
            <a:noFill/>
          </a:ln>
        </p:spPr>
        <p:txBody>
          <a:bodyPr anchor="ctr" anchorCtr="1"/>
          <a:lstStyle>
            <a:lvl1pPr marL="0" indent="173736" algn="l">
              <a:buClr>
                <a:schemeClr val="accent1"/>
              </a:buClr>
              <a:buFont typeface="Wingdings" pitchFamily="2" charset="2"/>
              <a:buNone/>
              <a:defRPr sz="1200" b="1">
                <a:solidFill>
                  <a:srgbClr val="FFFFFF"/>
                </a:solidFill>
              </a:defRPr>
            </a:lvl1pPr>
          </a:lstStyle>
          <a:p>
            <a:pPr lvl="0"/>
            <a:r>
              <a:rPr lang="en-US"/>
              <a:t>Click to edit Master text styles</a:t>
            </a:r>
          </a:p>
        </p:txBody>
      </p:sp>
      <p:sp>
        <p:nvSpPr>
          <p:cNvPr id="19" name="Text Placeholder 15"/>
          <p:cNvSpPr>
            <a:spLocks noGrp="1"/>
          </p:cNvSpPr>
          <p:nvPr>
            <p:ph type="body" sz="quarter" idx="24"/>
          </p:nvPr>
        </p:nvSpPr>
        <p:spPr>
          <a:xfrm>
            <a:off x="6114371" y="5937504"/>
            <a:ext cx="5266944" cy="310896"/>
          </a:xfrm>
          <a:prstGeom prst="rect">
            <a:avLst/>
          </a:prstGeom>
          <a:solidFill>
            <a:srgbClr val="4D4D4D"/>
          </a:solidFill>
          <a:ln>
            <a:noFill/>
          </a:ln>
        </p:spPr>
        <p:txBody>
          <a:bodyPr anchor="ctr" anchorCtr="1"/>
          <a:lstStyle>
            <a:lvl1pPr marL="0" indent="173736" algn="l">
              <a:buClr>
                <a:schemeClr val="accent1"/>
              </a:buClr>
              <a:buFont typeface="Wingdings" pitchFamily="2" charset="2"/>
              <a:buNone/>
              <a:defRPr sz="1200" b="1">
                <a:solidFill>
                  <a:srgbClr val="FFFFFF"/>
                </a:solidFill>
              </a:defRPr>
            </a:lvl1pPr>
          </a:lstStyle>
          <a:p>
            <a:pPr lvl="0"/>
            <a:r>
              <a:rPr lang="en-US"/>
              <a:t>Click to edit Master text styles</a:t>
            </a:r>
          </a:p>
        </p:txBody>
      </p:sp>
      <p:sp>
        <p:nvSpPr>
          <p:cNvPr id="26" name="Text Placeholder 12"/>
          <p:cNvSpPr>
            <a:spLocks noGrp="1"/>
          </p:cNvSpPr>
          <p:nvPr>
            <p:ph type="body" sz="quarter" idx="12"/>
          </p:nvPr>
        </p:nvSpPr>
        <p:spPr>
          <a:xfrm>
            <a:off x="609600" y="1417320"/>
            <a:ext cx="6925056"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27" name="Text Placeholder 13"/>
          <p:cNvSpPr>
            <a:spLocks noGrp="1"/>
          </p:cNvSpPr>
          <p:nvPr>
            <p:ph type="body" sz="quarter" idx="17"/>
          </p:nvPr>
        </p:nvSpPr>
        <p:spPr>
          <a:xfrm>
            <a:off x="7541684" y="1417325"/>
            <a:ext cx="4047744" cy="461963"/>
          </a:xfrm>
          <a:prstGeom prst="chevron">
            <a:avLst>
              <a:gd name="adj" fmla="val 34831"/>
            </a:avLst>
          </a:prstGeom>
          <a:solidFill>
            <a:srgbClr val="B01C2E"/>
          </a:solidFill>
        </p:spPr>
        <p:txBody>
          <a:bodyPr anchor="ctr"/>
          <a:lstStyle>
            <a:lvl1pPr marL="342900" marR="0" indent="-342900" algn="ctr" defTabSz="914400" rtl="0" eaLnBrk="1" fontAlgn="auto" latinLnBrk="0" hangingPunct="1">
              <a:lnSpc>
                <a:spcPct val="100000"/>
              </a:lnSpc>
              <a:spcBef>
                <a:spcPct val="20000"/>
              </a:spcBef>
              <a:spcAft>
                <a:spcPts val="0"/>
              </a:spcAft>
              <a:buClrTx/>
              <a:buSzTx/>
              <a:buFont typeface="Arial" pitchFamily="34" charset="0"/>
              <a:buNone/>
              <a:tabLst/>
              <a:defRPr sz="1200" b="1">
                <a:solidFill>
                  <a:srgbClr val="FFFFFF"/>
                </a:solidFill>
              </a:defRPr>
            </a:lvl1pPr>
          </a:lstStyle>
          <a:p>
            <a:pPr lvl="0"/>
            <a:r>
              <a:rPr lang="en-US"/>
              <a:t>Click to edit Master text styles</a:t>
            </a:r>
          </a:p>
        </p:txBody>
      </p:sp>
      <p:sp>
        <p:nvSpPr>
          <p:cNvPr id="40" name="Text Placeholder 12"/>
          <p:cNvSpPr>
            <a:spLocks noGrp="1"/>
          </p:cNvSpPr>
          <p:nvPr>
            <p:ph type="body" sz="quarter" idx="11"/>
          </p:nvPr>
        </p:nvSpPr>
        <p:spPr>
          <a:xfrm>
            <a:off x="609600" y="1983087"/>
            <a:ext cx="3565957" cy="1903112"/>
          </a:xfrm>
          <a:prstGeom prst="homePlate">
            <a:avLst>
              <a:gd name="adj" fmla="val 11448"/>
            </a:avLst>
          </a:prstGeom>
          <a:ln w="6350">
            <a:solidFill>
              <a:srgbClr val="A9A9A9"/>
            </a:solidFill>
          </a:ln>
        </p:spPr>
        <p:txBody>
          <a:bodyPr lIns="137160" tIns="457200" rIns="137160" bIns="137160"/>
          <a:lstStyle>
            <a:lvl1pPr marL="171450" indent="-171450">
              <a:buClr>
                <a:srgbClr val="B01C2E"/>
              </a:buClr>
              <a:buFont typeface="Wingdings 2" pitchFamily="18" charset="2"/>
              <a:buChar char=""/>
              <a:defRPr sz="1200" baseline="0"/>
            </a:lvl1pPr>
            <a:lvl2pPr marL="341313" indent="-169863">
              <a:buClr>
                <a:srgbClr val="B01C2E"/>
              </a:buClr>
              <a:buFont typeface="Arial" pitchFamily="34" charset="0"/>
              <a:buChar char="•"/>
              <a:defRPr sz="1200"/>
            </a:lvl2pPr>
            <a:lvl3pPr marL="512763" indent="-171450">
              <a:buClr>
                <a:srgbClr val="B01C2E"/>
              </a:buClr>
              <a:buFont typeface="Arial" pitchFamily="34" charset="0"/>
              <a:buChar char="–"/>
              <a:defRPr sz="1200"/>
            </a:lvl3pPr>
            <a:lvl4pPr marL="682625" indent="-169863">
              <a:buClr>
                <a:srgbClr val="B01C2E"/>
              </a:buClr>
              <a:defRPr sz="1200"/>
            </a:lvl4pPr>
            <a:lvl5pPr marL="854075" indent="-171450">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9"/>
          <p:cNvSpPr>
            <a:spLocks noGrp="1"/>
          </p:cNvSpPr>
          <p:nvPr>
            <p:ph type="body" sz="quarter" idx="13"/>
          </p:nvPr>
        </p:nvSpPr>
        <p:spPr>
          <a:xfrm>
            <a:off x="609600" y="1981200"/>
            <a:ext cx="3297573" cy="320988"/>
          </a:xfrm>
          <a:prstGeom prst="rect">
            <a:avLst/>
          </a:prstGeom>
        </p:spPr>
        <p:txBody>
          <a:bodyPr lIns="91440" rIns="91440" anchor="ctr"/>
          <a:lstStyle>
            <a:lvl1pPr marL="0" indent="0" algn="ctr">
              <a:buNone/>
              <a:defRPr sz="1200" b="1">
                <a:solidFill>
                  <a:schemeClr val="bg1"/>
                </a:solidFill>
              </a:defRPr>
            </a:lvl1pPr>
          </a:lstStyle>
          <a:p>
            <a:pPr lvl="0"/>
            <a:r>
              <a:rPr lang="en-US"/>
              <a:t>Click to edit Master text styles</a:t>
            </a:r>
          </a:p>
        </p:txBody>
      </p:sp>
      <p:sp>
        <p:nvSpPr>
          <p:cNvPr id="43" name="Text Placeholder 29"/>
          <p:cNvSpPr>
            <a:spLocks noGrp="1"/>
          </p:cNvSpPr>
          <p:nvPr>
            <p:ph type="body" sz="quarter" idx="15"/>
          </p:nvPr>
        </p:nvSpPr>
        <p:spPr>
          <a:xfrm>
            <a:off x="4192430" y="1988239"/>
            <a:ext cx="3183381" cy="320988"/>
          </a:xfrm>
          <a:prstGeom prst="rect">
            <a:avLst/>
          </a:prstGeom>
        </p:spPr>
        <p:txBody>
          <a:bodyPr lIns="91440" rIns="91440" anchor="ctr"/>
          <a:lstStyle>
            <a:lvl1pPr marL="0" indent="0" algn="ctr">
              <a:buNone/>
              <a:defRPr sz="1200" b="1">
                <a:solidFill>
                  <a:schemeClr val="bg1"/>
                </a:solidFill>
              </a:defRPr>
            </a:lvl1pPr>
          </a:lstStyle>
          <a:p>
            <a:pPr lvl="0"/>
            <a:r>
              <a:rPr lang="en-US"/>
              <a:t>Click to edit Master text styles</a:t>
            </a:r>
          </a:p>
        </p:txBody>
      </p:sp>
      <p:sp>
        <p:nvSpPr>
          <p:cNvPr id="49" name="Content Placeholder 10"/>
          <p:cNvSpPr>
            <a:spLocks noGrp="1"/>
          </p:cNvSpPr>
          <p:nvPr>
            <p:ph sz="quarter" idx="18"/>
          </p:nvPr>
        </p:nvSpPr>
        <p:spPr>
          <a:xfrm>
            <a:off x="609600" y="4343400"/>
            <a:ext cx="10769600" cy="1481328"/>
          </a:xfrm>
          <a:prstGeom prst="rect">
            <a:avLst/>
          </a:prstGeom>
          <a:solidFill>
            <a:srgbClr val="FFFFFF"/>
          </a:solidFill>
          <a:ln>
            <a:solidFill>
              <a:srgbClr val="C0C0C0"/>
            </a:solidFill>
          </a:ln>
        </p:spPr>
        <p:txBody>
          <a:bodyPr/>
          <a:lstStyle>
            <a:lvl1pPr marL="173736" indent="-173736">
              <a:lnSpc>
                <a:spcPct val="95000"/>
              </a:lnSpc>
              <a:spcBef>
                <a:spcPts val="720"/>
              </a:spcBef>
              <a:buClr>
                <a:schemeClr val="accent1"/>
              </a:buClr>
              <a:buFont typeface="Wingdings 2" pitchFamily="18" charset="2"/>
              <a:buChar char=""/>
              <a:defRPr sz="1200"/>
            </a:lvl1pPr>
            <a:lvl2pPr marL="347472" indent="-173736">
              <a:lnSpc>
                <a:spcPct val="95000"/>
              </a:lnSpc>
              <a:spcBef>
                <a:spcPts val="300"/>
              </a:spcBef>
              <a:buClr>
                <a:schemeClr val="accent1"/>
              </a:buClr>
              <a:buFont typeface="Arial" pitchFamily="34" charset="0"/>
              <a:buChar char="•"/>
              <a:defRPr sz="1200"/>
            </a:lvl2pPr>
            <a:lvl3pPr marL="521208" indent="-173736">
              <a:lnSpc>
                <a:spcPct val="95000"/>
              </a:lnSpc>
              <a:spcBef>
                <a:spcPts val="300"/>
              </a:spcBef>
              <a:buClr>
                <a:schemeClr val="accent1"/>
              </a:buClr>
              <a:buFont typeface="Arial" pitchFamily="34" charset="0"/>
              <a:buChar char="–"/>
              <a:defRPr sz="1200"/>
            </a:lvl3pPr>
            <a:lvl4pPr marL="685800" indent="-173736">
              <a:lnSpc>
                <a:spcPct val="95000"/>
              </a:lnSpc>
              <a:spcBef>
                <a:spcPts val="300"/>
              </a:spcBef>
              <a:buClr>
                <a:schemeClr val="accent1"/>
              </a:buClr>
              <a:buFont typeface="Arial" pitchFamily="34" charset="0"/>
              <a:buChar char="–"/>
              <a:defRPr sz="1200"/>
            </a:lvl4pPr>
            <a:lvl5pPr marL="914400" indent="-173736">
              <a:lnSpc>
                <a:spcPct val="95000"/>
              </a:lnSpc>
              <a:spcBef>
                <a:spcPts val="300"/>
              </a:spcBef>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9"/>
          <p:cNvSpPr>
            <a:spLocks noGrp="1"/>
          </p:cNvSpPr>
          <p:nvPr>
            <p:ph type="body" sz="quarter" idx="34"/>
          </p:nvPr>
        </p:nvSpPr>
        <p:spPr>
          <a:xfrm>
            <a:off x="7683241" y="1987175"/>
            <a:ext cx="3725596" cy="320988"/>
          </a:xfrm>
          <a:prstGeom prst="rect">
            <a:avLst/>
          </a:prstGeom>
        </p:spPr>
        <p:txBody>
          <a:bodyPr lIns="91440" rIns="91440" anchor="ctr"/>
          <a:lstStyle>
            <a:lvl1pPr marL="0" indent="0" algn="ctr">
              <a:buNone/>
              <a:defRPr sz="1200" b="1">
                <a:solidFill>
                  <a:schemeClr val="bg1"/>
                </a:solidFill>
              </a:defRPr>
            </a:lvl1pPr>
          </a:lstStyle>
          <a:p>
            <a:pPr lvl="0"/>
            <a:r>
              <a:rPr lang="en-US"/>
              <a:t>Click to edit Master text styles</a:t>
            </a:r>
          </a:p>
        </p:txBody>
      </p:sp>
      <p:sp>
        <p:nvSpPr>
          <p:cNvPr id="2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3" name="Slide Number Placeholder 9"/>
          <p:cNvSpPr>
            <a:spLocks noGrp="1"/>
          </p:cNvSpPr>
          <p:nvPr>
            <p:ph type="sldNum" sz="quarter" idx="35"/>
          </p:nvPr>
        </p:nvSpPr>
        <p:spPr/>
        <p:txBody>
          <a:bodyPr/>
          <a:lstStyle>
            <a:lvl1pPr>
              <a:defRPr/>
            </a:lvl1pPr>
          </a:lstStyle>
          <a:p>
            <a:fld id="{E70D8206-912D-3041-8A60-C5747B4B98EB}" type="slidenum">
              <a:rPr lang="en-US" altLang="en-US"/>
              <a:pPr/>
              <a:t>‹#›</a:t>
            </a:fld>
            <a:endParaRPr lang="en-US" altLang="en-US"/>
          </a:p>
        </p:txBody>
      </p:sp>
      <p:sp>
        <p:nvSpPr>
          <p:cNvPr id="24" name="Footer Placeholder 23"/>
          <p:cNvSpPr>
            <a:spLocks noGrp="1"/>
          </p:cNvSpPr>
          <p:nvPr>
            <p:ph type="ftr" sz="quarter" idx="36"/>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93213104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Blocks - Workstreams and outcomes">
    <p:spTree>
      <p:nvGrpSpPr>
        <p:cNvPr id="1" name=""/>
        <p:cNvGrpSpPr/>
        <p:nvPr/>
      </p:nvGrpSpPr>
      <p:grpSpPr>
        <a:xfrm>
          <a:off x="0" y="0"/>
          <a:ext cx="0" cy="0"/>
          <a:chOff x="0" y="0"/>
          <a:chExt cx="0" cy="0"/>
        </a:xfrm>
      </p:grpSpPr>
      <p:sp>
        <p:nvSpPr>
          <p:cNvPr id="33" name="Pentagon 32"/>
          <p:cNvSpPr/>
          <p:nvPr userDrawn="1"/>
        </p:nvSpPr>
        <p:spPr bwMode="auto">
          <a:xfrm>
            <a:off x="7342718" y="1755775"/>
            <a:ext cx="905933" cy="4343400"/>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nchor="ctr"/>
          <a:lstStyle/>
          <a:p>
            <a:pPr indent="-117475" eaLnBrk="0" hangingPunct="0">
              <a:lnSpc>
                <a:spcPct val="95000"/>
              </a:lnSpc>
              <a:defRPr/>
            </a:pPr>
            <a:endParaRPr lang="en-US" sz="1800">
              <a:latin typeface="Arial" charset="0"/>
              <a:ea typeface="+mn-ea"/>
            </a:endParaRPr>
          </a:p>
        </p:txBody>
      </p:sp>
      <p:sp>
        <p:nvSpPr>
          <p:cNvPr id="6" name="Text Placeholder 2"/>
          <p:cNvSpPr>
            <a:spLocks noGrp="1"/>
          </p:cNvSpPr>
          <p:nvPr>
            <p:ph type="body" idx="38"/>
          </p:nvPr>
        </p:nvSpPr>
        <p:spPr>
          <a:xfrm>
            <a:off x="3991647" y="1290639"/>
            <a:ext cx="316992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Text Placeholder 2"/>
          <p:cNvSpPr>
            <a:spLocks noGrp="1"/>
          </p:cNvSpPr>
          <p:nvPr>
            <p:ph type="body" idx="39"/>
          </p:nvPr>
        </p:nvSpPr>
        <p:spPr>
          <a:xfrm>
            <a:off x="637117" y="1290639"/>
            <a:ext cx="316992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5"/>
          </p:nvPr>
        </p:nvSpPr>
        <p:spPr>
          <a:xfrm>
            <a:off x="3991647" y="1290638"/>
            <a:ext cx="3169920" cy="380392"/>
          </a:xfrm>
          <a:prstGeom prst="rect">
            <a:avLst/>
          </a:prstGeom>
          <a:solidFill>
            <a:schemeClr val="tx1">
              <a:lumMod val="50000"/>
              <a:lumOff val="50000"/>
            </a:schemeClr>
          </a:solidFill>
          <a:ln w="6350" cmpd="sng">
            <a:solidFill>
              <a:srgbClr val="C0C0C0"/>
            </a:solidFill>
            <a:prstDash val="solid"/>
          </a:ln>
        </p:spPr>
        <p:txBody>
          <a:bodyPr lIns="91440" rIns="91440" anchor="ctr"/>
          <a:lstStyle>
            <a:lvl1pPr marL="0" indent="0" algn="ctr">
              <a:buNone/>
              <a:defRPr sz="11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9" name="Text Placeholder 2"/>
          <p:cNvSpPr>
            <a:spLocks noGrp="1"/>
          </p:cNvSpPr>
          <p:nvPr>
            <p:ph type="body" idx="22"/>
          </p:nvPr>
        </p:nvSpPr>
        <p:spPr>
          <a:xfrm>
            <a:off x="8400511" y="1290638"/>
            <a:ext cx="316992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1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2"/>
          <p:cNvSpPr>
            <a:spLocks noGrp="1"/>
          </p:cNvSpPr>
          <p:nvPr>
            <p:ph type="body" idx="30"/>
          </p:nvPr>
        </p:nvSpPr>
        <p:spPr>
          <a:xfrm>
            <a:off x="637117" y="1290638"/>
            <a:ext cx="3169920" cy="380392"/>
          </a:xfrm>
          <a:prstGeom prst="rect">
            <a:avLst/>
          </a:prstGeom>
          <a:solidFill>
            <a:srgbClr val="4D4D4D"/>
          </a:solidFill>
          <a:ln w="6350" cmpd="sng">
            <a:solidFill>
              <a:srgbClr val="C0C0C0"/>
            </a:solidFill>
            <a:prstDash val="solid"/>
          </a:ln>
        </p:spPr>
        <p:txBody>
          <a:bodyPr lIns="91440" rIns="91440" anchor="ctr"/>
          <a:lstStyle>
            <a:lvl1pPr marL="0" indent="0" algn="ctr">
              <a:buNone/>
              <a:defRPr sz="11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Text Placeholder 19"/>
          <p:cNvSpPr>
            <a:spLocks noGrp="1"/>
          </p:cNvSpPr>
          <p:nvPr>
            <p:ph type="body" sz="quarter" idx="40"/>
          </p:nvPr>
        </p:nvSpPr>
        <p:spPr>
          <a:xfrm>
            <a:off x="759037" y="1731264"/>
            <a:ext cx="2926080" cy="521208"/>
          </a:xfrm>
          <a:prstGeom prst="flowChartAlternateProcess">
            <a:avLst/>
          </a:prstGeom>
          <a:solidFill>
            <a:srgbClr val="FFFFFF"/>
          </a:solidFill>
          <a:ln>
            <a:solidFill>
              <a:srgbClr val="C0C0C0"/>
            </a:solidFill>
          </a:ln>
        </p:spPr>
        <p:txBody>
          <a:bodyPr lIns="45720" tIns="0" rIns="45720" bIns="0" anchor="ctr" anchorCtr="0"/>
          <a:lstStyle>
            <a:lvl1pPr marL="0" indent="-118872">
              <a:lnSpc>
                <a:spcPct val="95000"/>
              </a:lnSpc>
              <a:spcBef>
                <a:spcPts val="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2" name="Text Placeholder 19"/>
          <p:cNvSpPr>
            <a:spLocks noGrp="1"/>
          </p:cNvSpPr>
          <p:nvPr>
            <p:ph type="body" sz="quarter" idx="41"/>
          </p:nvPr>
        </p:nvSpPr>
        <p:spPr>
          <a:xfrm>
            <a:off x="759037" y="2357120"/>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3" name="Text Placeholder 19"/>
          <p:cNvSpPr>
            <a:spLocks noGrp="1"/>
          </p:cNvSpPr>
          <p:nvPr>
            <p:ph type="body" sz="quarter" idx="42"/>
          </p:nvPr>
        </p:nvSpPr>
        <p:spPr>
          <a:xfrm>
            <a:off x="759037" y="2982976"/>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4" name="Text Placeholder 19"/>
          <p:cNvSpPr>
            <a:spLocks noGrp="1"/>
          </p:cNvSpPr>
          <p:nvPr>
            <p:ph type="body" sz="quarter" idx="43"/>
          </p:nvPr>
        </p:nvSpPr>
        <p:spPr>
          <a:xfrm>
            <a:off x="759037" y="3608832"/>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5" name="Text Placeholder 19"/>
          <p:cNvSpPr>
            <a:spLocks noGrp="1"/>
          </p:cNvSpPr>
          <p:nvPr>
            <p:ph type="body" sz="quarter" idx="44"/>
          </p:nvPr>
        </p:nvSpPr>
        <p:spPr>
          <a:xfrm>
            <a:off x="759037" y="4234688"/>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6" name="Text Placeholder 19"/>
          <p:cNvSpPr>
            <a:spLocks noGrp="1"/>
          </p:cNvSpPr>
          <p:nvPr>
            <p:ph type="body" sz="quarter" idx="45"/>
          </p:nvPr>
        </p:nvSpPr>
        <p:spPr>
          <a:xfrm>
            <a:off x="759037" y="5486400"/>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7" name="Text Placeholder 19"/>
          <p:cNvSpPr>
            <a:spLocks noGrp="1"/>
          </p:cNvSpPr>
          <p:nvPr>
            <p:ph type="body" sz="quarter" idx="46"/>
          </p:nvPr>
        </p:nvSpPr>
        <p:spPr>
          <a:xfrm>
            <a:off x="759037" y="4860544"/>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8" name="Text Placeholder 19"/>
          <p:cNvSpPr>
            <a:spLocks noGrp="1"/>
          </p:cNvSpPr>
          <p:nvPr>
            <p:ph type="body" sz="quarter" idx="47"/>
          </p:nvPr>
        </p:nvSpPr>
        <p:spPr>
          <a:xfrm>
            <a:off x="4113567" y="1743456"/>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9" name="Text Placeholder 19"/>
          <p:cNvSpPr>
            <a:spLocks noGrp="1"/>
          </p:cNvSpPr>
          <p:nvPr>
            <p:ph type="body" sz="quarter" idx="48"/>
          </p:nvPr>
        </p:nvSpPr>
        <p:spPr>
          <a:xfrm>
            <a:off x="4113567" y="2369312"/>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0" name="Text Placeholder 19"/>
          <p:cNvSpPr>
            <a:spLocks noGrp="1"/>
          </p:cNvSpPr>
          <p:nvPr>
            <p:ph type="body" sz="quarter" idx="49"/>
          </p:nvPr>
        </p:nvSpPr>
        <p:spPr>
          <a:xfrm>
            <a:off x="4113567" y="2995168"/>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1" name="Text Placeholder 19"/>
          <p:cNvSpPr>
            <a:spLocks noGrp="1"/>
          </p:cNvSpPr>
          <p:nvPr>
            <p:ph type="body" sz="quarter" idx="50"/>
          </p:nvPr>
        </p:nvSpPr>
        <p:spPr>
          <a:xfrm>
            <a:off x="4113567" y="3621024"/>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2" name="Text Placeholder 19"/>
          <p:cNvSpPr>
            <a:spLocks noGrp="1"/>
          </p:cNvSpPr>
          <p:nvPr>
            <p:ph type="body" sz="quarter" idx="51"/>
          </p:nvPr>
        </p:nvSpPr>
        <p:spPr>
          <a:xfrm>
            <a:off x="4113567" y="4246880"/>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3" name="Text Placeholder 19"/>
          <p:cNvSpPr>
            <a:spLocks noGrp="1"/>
          </p:cNvSpPr>
          <p:nvPr>
            <p:ph type="body" sz="quarter" idx="52"/>
          </p:nvPr>
        </p:nvSpPr>
        <p:spPr>
          <a:xfrm>
            <a:off x="4113567" y="5498592"/>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4" name="Text Placeholder 19"/>
          <p:cNvSpPr>
            <a:spLocks noGrp="1"/>
          </p:cNvSpPr>
          <p:nvPr>
            <p:ph type="body" sz="quarter" idx="53"/>
          </p:nvPr>
        </p:nvSpPr>
        <p:spPr>
          <a:xfrm>
            <a:off x="4113567" y="4872736"/>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5" name="Text Placeholder 19"/>
          <p:cNvSpPr>
            <a:spLocks noGrp="1"/>
          </p:cNvSpPr>
          <p:nvPr>
            <p:ph type="body" sz="quarter" idx="54"/>
          </p:nvPr>
        </p:nvSpPr>
        <p:spPr>
          <a:xfrm>
            <a:off x="8400511" y="1743456"/>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6" name="Text Placeholder 19"/>
          <p:cNvSpPr>
            <a:spLocks noGrp="1"/>
          </p:cNvSpPr>
          <p:nvPr>
            <p:ph type="body" sz="quarter" idx="55"/>
          </p:nvPr>
        </p:nvSpPr>
        <p:spPr>
          <a:xfrm>
            <a:off x="8400511" y="2369312"/>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7" name="Text Placeholder 19"/>
          <p:cNvSpPr>
            <a:spLocks noGrp="1"/>
          </p:cNvSpPr>
          <p:nvPr>
            <p:ph type="body" sz="quarter" idx="56"/>
          </p:nvPr>
        </p:nvSpPr>
        <p:spPr>
          <a:xfrm>
            <a:off x="8400511" y="2995168"/>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8" name="Text Placeholder 19"/>
          <p:cNvSpPr>
            <a:spLocks noGrp="1"/>
          </p:cNvSpPr>
          <p:nvPr>
            <p:ph type="body" sz="quarter" idx="57"/>
          </p:nvPr>
        </p:nvSpPr>
        <p:spPr>
          <a:xfrm>
            <a:off x="8400511" y="3621024"/>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9" name="Text Placeholder 19"/>
          <p:cNvSpPr>
            <a:spLocks noGrp="1"/>
          </p:cNvSpPr>
          <p:nvPr>
            <p:ph type="body" sz="quarter" idx="58"/>
          </p:nvPr>
        </p:nvSpPr>
        <p:spPr>
          <a:xfrm>
            <a:off x="8400511" y="4246880"/>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30" name="Text Placeholder 19"/>
          <p:cNvSpPr>
            <a:spLocks noGrp="1"/>
          </p:cNvSpPr>
          <p:nvPr>
            <p:ph type="body" sz="quarter" idx="59"/>
          </p:nvPr>
        </p:nvSpPr>
        <p:spPr>
          <a:xfrm>
            <a:off x="8400511" y="5498592"/>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31" name="Text Placeholder 19"/>
          <p:cNvSpPr>
            <a:spLocks noGrp="1"/>
          </p:cNvSpPr>
          <p:nvPr>
            <p:ph type="body" sz="quarter" idx="60"/>
          </p:nvPr>
        </p:nvSpPr>
        <p:spPr>
          <a:xfrm>
            <a:off x="8400511" y="4872736"/>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32"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4" name="Slide Number Placeholder 9"/>
          <p:cNvSpPr>
            <a:spLocks noGrp="1"/>
          </p:cNvSpPr>
          <p:nvPr>
            <p:ph type="sldNum" sz="quarter" idx="61"/>
          </p:nvPr>
        </p:nvSpPr>
        <p:spPr/>
        <p:txBody>
          <a:bodyPr/>
          <a:lstStyle>
            <a:lvl1pPr>
              <a:defRPr/>
            </a:lvl1pPr>
          </a:lstStyle>
          <a:p>
            <a:fld id="{250D9D91-D592-1043-AF8D-0FC015913F1E}" type="slidenum">
              <a:rPr lang="en-US" altLang="en-US"/>
              <a:pPr/>
              <a:t>‹#›</a:t>
            </a:fld>
            <a:endParaRPr lang="en-US" altLang="en-US"/>
          </a:p>
        </p:txBody>
      </p:sp>
      <p:sp>
        <p:nvSpPr>
          <p:cNvPr id="35" name="Footer Placeholder 33"/>
          <p:cNvSpPr>
            <a:spLocks noGrp="1"/>
          </p:cNvSpPr>
          <p:nvPr>
            <p:ph type="ftr" sz="quarter" idx="62"/>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84337482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Blocks - Elements Leading To">
    <p:spTree>
      <p:nvGrpSpPr>
        <p:cNvPr id="1" name=""/>
        <p:cNvGrpSpPr/>
        <p:nvPr/>
      </p:nvGrpSpPr>
      <p:grpSpPr>
        <a:xfrm>
          <a:off x="0" y="0"/>
          <a:ext cx="0" cy="0"/>
          <a:chOff x="0" y="0"/>
          <a:chExt cx="0" cy="0"/>
        </a:xfrm>
      </p:grpSpPr>
      <p:sp>
        <p:nvSpPr>
          <p:cNvPr id="15" name="Pentagon 14"/>
          <p:cNvSpPr/>
          <p:nvPr userDrawn="1"/>
        </p:nvSpPr>
        <p:spPr bwMode="auto">
          <a:xfrm>
            <a:off x="7133167" y="1497014"/>
            <a:ext cx="905933" cy="4352925"/>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7" name="Text Placeholder 8"/>
          <p:cNvSpPr>
            <a:spLocks noGrp="1"/>
          </p:cNvSpPr>
          <p:nvPr>
            <p:ph type="body" sz="quarter" idx="21"/>
          </p:nvPr>
        </p:nvSpPr>
        <p:spPr>
          <a:xfrm rot="5400000">
            <a:off x="9549384" y="-97536"/>
            <a:ext cx="640080" cy="3425952"/>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8" name="Text Placeholder 12"/>
          <p:cNvSpPr>
            <a:spLocks noGrp="1"/>
          </p:cNvSpPr>
          <p:nvPr>
            <p:ph type="body" sz="quarter" idx="18"/>
          </p:nvPr>
        </p:nvSpPr>
        <p:spPr>
          <a:xfrm>
            <a:off x="8156448" y="1981200"/>
            <a:ext cx="3425952" cy="4114800"/>
          </a:xfrm>
          <a:prstGeom prst="rect">
            <a:avLst/>
          </a:prstGeom>
          <a:noFill/>
          <a:ln>
            <a:solidFill>
              <a:srgbClr val="C0C0C0"/>
            </a:solidFill>
          </a:ln>
        </p:spPr>
        <p:txBody>
          <a:bodyPr wrap="square" lIns="91440" anchor="t" anchorCtr="0">
            <a:noAutofit/>
          </a:bodyPr>
          <a:lstStyle>
            <a:lvl1pPr marL="233363" indent="-233363" algn="l">
              <a:spcBef>
                <a:spcPts val="200"/>
              </a:spcBef>
              <a:buClr>
                <a:srgbClr val="B01C2E"/>
              </a:buClr>
              <a:buFont typeface="Wingdings" pitchFamily="2" charset="2"/>
              <a:buChar char="§"/>
              <a:defRPr sz="1200" b="1" baseline="0"/>
            </a:lvl1pPr>
            <a:lvl2pPr marL="338138" indent="-173038">
              <a:spcBef>
                <a:spcPts val="200"/>
              </a:spcBef>
              <a:buClr>
                <a:srgbClr val="B01C2E"/>
              </a:buClr>
              <a:buFont typeface="Arial" pitchFamily="34" charset="0"/>
              <a:buChar char="•"/>
              <a:tabLst/>
              <a:defRPr sz="1200" b="1" baseline="0"/>
            </a:lvl2pPr>
            <a:lvl3pPr marL="502920" indent="-173038">
              <a:spcBef>
                <a:spcPts val="200"/>
              </a:spcBef>
              <a:buClr>
                <a:srgbClr val="B01C2E"/>
              </a:buClr>
              <a:buFont typeface="Arial" pitchFamily="34" charset="0"/>
              <a:buChar char="–"/>
              <a:defRPr sz="1200" b="1" baseline="0"/>
            </a:lvl3pPr>
            <a:lvl4pPr marL="685800" indent="-173736">
              <a:spcBef>
                <a:spcPts val="200"/>
              </a:spcBef>
              <a:buClr>
                <a:srgbClr val="B01C2E"/>
              </a:buClr>
              <a:buFont typeface="Arial" pitchFamily="34" charset="0"/>
              <a:buChar char="–"/>
              <a:tabLst/>
              <a:defRPr sz="1200" b="1"/>
            </a:lvl4pPr>
            <a:lvl5pPr marL="850392" indent="-173736">
              <a:spcBef>
                <a:spcPts val="200"/>
              </a:spcBef>
              <a:buClr>
                <a:srgbClr val="B01C2E"/>
              </a:buClr>
              <a:buFont typeface="Arial" pitchFamily="34" charset="0"/>
              <a:buChar char="–"/>
              <a:defRPr sz="12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2"/>
          </p:nvPr>
        </p:nvSpPr>
        <p:spPr>
          <a:xfrm>
            <a:off x="508004" y="1497016"/>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22"/>
          </p:nvPr>
        </p:nvSpPr>
        <p:spPr>
          <a:xfrm>
            <a:off x="508004" y="298543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p:cNvSpPr>
            <a:spLocks noGrp="1"/>
          </p:cNvSpPr>
          <p:nvPr>
            <p:ph sz="half" idx="23"/>
          </p:nvPr>
        </p:nvSpPr>
        <p:spPr>
          <a:xfrm>
            <a:off x="508004" y="447385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3"/>
          <p:cNvSpPr>
            <a:spLocks noGrp="1"/>
          </p:cNvSpPr>
          <p:nvPr>
            <p:ph sz="half" idx="24"/>
          </p:nvPr>
        </p:nvSpPr>
        <p:spPr>
          <a:xfrm>
            <a:off x="2743204" y="1497016"/>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3"/>
          <p:cNvSpPr>
            <a:spLocks noGrp="1"/>
          </p:cNvSpPr>
          <p:nvPr>
            <p:ph sz="half" idx="25"/>
          </p:nvPr>
        </p:nvSpPr>
        <p:spPr>
          <a:xfrm>
            <a:off x="2743204" y="298543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3"/>
          <p:cNvSpPr>
            <a:spLocks noGrp="1"/>
          </p:cNvSpPr>
          <p:nvPr>
            <p:ph sz="half" idx="26"/>
          </p:nvPr>
        </p:nvSpPr>
        <p:spPr>
          <a:xfrm>
            <a:off x="2743204" y="447385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3"/>
          <p:cNvSpPr>
            <a:spLocks noGrp="1"/>
          </p:cNvSpPr>
          <p:nvPr>
            <p:ph sz="half" idx="27"/>
          </p:nvPr>
        </p:nvSpPr>
        <p:spPr>
          <a:xfrm>
            <a:off x="4978404" y="1497016"/>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3"/>
          <p:cNvSpPr>
            <a:spLocks noGrp="1"/>
          </p:cNvSpPr>
          <p:nvPr>
            <p:ph sz="half" idx="28"/>
          </p:nvPr>
        </p:nvSpPr>
        <p:spPr>
          <a:xfrm>
            <a:off x="4978404" y="298543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3"/>
          <p:cNvSpPr>
            <a:spLocks noGrp="1"/>
          </p:cNvSpPr>
          <p:nvPr>
            <p:ph sz="half" idx="29"/>
          </p:nvPr>
        </p:nvSpPr>
        <p:spPr>
          <a:xfrm>
            <a:off x="4978404" y="447385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7" name="Slide Number Placeholder 9"/>
          <p:cNvSpPr>
            <a:spLocks noGrp="1"/>
          </p:cNvSpPr>
          <p:nvPr>
            <p:ph type="sldNum" sz="quarter" idx="30"/>
          </p:nvPr>
        </p:nvSpPr>
        <p:spPr/>
        <p:txBody>
          <a:bodyPr/>
          <a:lstStyle>
            <a:lvl1pPr>
              <a:defRPr/>
            </a:lvl1pPr>
          </a:lstStyle>
          <a:p>
            <a:fld id="{09CF501B-85A3-0748-9525-578425C49286}" type="slidenum">
              <a:rPr lang="en-US" altLang="en-US"/>
              <a:pPr/>
              <a:t>‹#›</a:t>
            </a:fld>
            <a:endParaRPr lang="en-US" altLang="en-US"/>
          </a:p>
        </p:txBody>
      </p:sp>
      <p:sp>
        <p:nvSpPr>
          <p:cNvPr id="21" name="Footer Placeholder 20"/>
          <p:cNvSpPr>
            <a:spLocks noGrp="1"/>
          </p:cNvSpPr>
          <p:nvPr>
            <p:ph type="ftr" sz="quarter" idx="31"/>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198554645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lated Text Blocks - Sequence">
    <p:spTree>
      <p:nvGrpSpPr>
        <p:cNvPr id="1" name=""/>
        <p:cNvGrpSpPr/>
        <p:nvPr/>
      </p:nvGrpSpPr>
      <p:grpSpPr>
        <a:xfrm>
          <a:off x="0" y="0"/>
          <a:ext cx="0" cy="0"/>
          <a:chOff x="0" y="0"/>
          <a:chExt cx="0" cy="0"/>
        </a:xfrm>
      </p:grpSpPr>
      <p:cxnSp>
        <p:nvCxnSpPr>
          <p:cNvPr id="7" name="Elbow Connector 24"/>
          <p:cNvCxnSpPr>
            <a:cxnSpLocks noChangeShapeType="1"/>
          </p:cNvCxnSpPr>
          <p:nvPr userDrawn="1"/>
        </p:nvCxnSpPr>
        <p:spPr bwMode="auto">
          <a:xfrm rot="16200000" flipH="1">
            <a:off x="1340909" y="2289175"/>
            <a:ext cx="768350" cy="850900"/>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3" name="Elbow Connector 28"/>
          <p:cNvCxnSpPr>
            <a:cxnSpLocks noChangeShapeType="1"/>
          </p:cNvCxnSpPr>
          <p:nvPr userDrawn="1"/>
        </p:nvCxnSpPr>
        <p:spPr bwMode="auto">
          <a:xfrm rot="16200000" flipH="1">
            <a:off x="2881313" y="3486680"/>
            <a:ext cx="752475" cy="833967"/>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4" name="Elbow Connector 39"/>
          <p:cNvCxnSpPr>
            <a:cxnSpLocks noChangeShapeType="1"/>
          </p:cNvCxnSpPr>
          <p:nvPr userDrawn="1"/>
        </p:nvCxnSpPr>
        <p:spPr bwMode="auto">
          <a:xfrm rot="16200000" flipH="1">
            <a:off x="4429126" y="4714875"/>
            <a:ext cx="698500" cy="793751"/>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sp>
        <p:nvSpPr>
          <p:cNvPr id="8" name="Content Placeholder 3"/>
          <p:cNvSpPr>
            <a:spLocks noGrp="1"/>
          </p:cNvSpPr>
          <p:nvPr>
            <p:ph sz="half" idx="17"/>
          </p:nvPr>
        </p:nvSpPr>
        <p:spPr>
          <a:xfrm>
            <a:off x="5175608" y="4986243"/>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9" name="Content Placeholder 3"/>
          <p:cNvSpPr>
            <a:spLocks noGrp="1"/>
          </p:cNvSpPr>
          <p:nvPr>
            <p:ph sz="half" idx="14"/>
          </p:nvPr>
        </p:nvSpPr>
        <p:spPr>
          <a:xfrm>
            <a:off x="638822" y="1441358"/>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5"/>
          </p:nvPr>
        </p:nvSpPr>
        <p:spPr>
          <a:xfrm>
            <a:off x="2150310" y="2622986"/>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6"/>
          </p:nvPr>
        </p:nvSpPr>
        <p:spPr>
          <a:xfrm>
            <a:off x="3674314" y="3804614"/>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18"/>
          </p:nvPr>
        </p:nvSpPr>
        <p:spPr/>
        <p:txBody>
          <a:bodyPr/>
          <a:lstStyle>
            <a:lvl1pPr>
              <a:defRPr/>
            </a:lvl1pPr>
          </a:lstStyle>
          <a:p>
            <a:fld id="{0C10D6D8-3B97-854D-B9A2-DD1E2B17F6F0}" type="slidenum">
              <a:rPr lang="en-US" altLang="en-US"/>
              <a:pPr/>
              <a:t>‹#›</a:t>
            </a:fld>
            <a:endParaRPr lang="en-US" altLang="en-US"/>
          </a:p>
        </p:txBody>
      </p:sp>
      <p:sp>
        <p:nvSpPr>
          <p:cNvPr id="16" name="Footer Placeholder 13"/>
          <p:cNvSpPr>
            <a:spLocks noGrp="1"/>
          </p:cNvSpPr>
          <p:nvPr>
            <p:ph type="ftr" sz="quarter" idx="19"/>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61958301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7" name="Parallelogram 6"/>
          <p:cNvSpPr/>
          <p:nvPr userDrawn="1"/>
        </p:nvSpPr>
        <p:spPr bwMode="auto">
          <a:xfrm>
            <a:off x="950384" y="1782764"/>
            <a:ext cx="10625667"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8" name="Parallelogram 7"/>
          <p:cNvSpPr/>
          <p:nvPr userDrawn="1"/>
        </p:nvSpPr>
        <p:spPr bwMode="auto">
          <a:xfrm>
            <a:off x="950384" y="5300664"/>
            <a:ext cx="10625667" cy="530225"/>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14" name="Parallelogram 13"/>
          <p:cNvSpPr/>
          <p:nvPr userDrawn="1"/>
        </p:nvSpPr>
        <p:spPr bwMode="auto">
          <a:xfrm>
            <a:off x="950384" y="4129089"/>
            <a:ext cx="10625667"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15" name="Parallelogram 14"/>
          <p:cNvSpPr/>
          <p:nvPr userDrawn="1"/>
        </p:nvSpPr>
        <p:spPr bwMode="auto">
          <a:xfrm>
            <a:off x="950384" y="2955925"/>
            <a:ext cx="10625667" cy="528638"/>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9" name="Content Placeholder 3"/>
          <p:cNvSpPr>
            <a:spLocks noGrp="1"/>
          </p:cNvSpPr>
          <p:nvPr>
            <p:ph sz="half" idx="12"/>
          </p:nvPr>
        </p:nvSpPr>
        <p:spPr>
          <a:xfrm>
            <a:off x="944921" y="1501649"/>
            <a:ext cx="9934099" cy="789371"/>
          </a:xfrm>
          <a:prstGeom prst="parallelogram">
            <a:avLst/>
          </a:prstGeom>
          <a:solidFill>
            <a:schemeClr val="accent1"/>
          </a:solidFill>
          <a:ln w="6350">
            <a:noFill/>
          </a:ln>
        </p:spPr>
        <p:txBody>
          <a:bodyPr lIns="137160" tIns="137160" rIns="137160" bIns="137160" anchor="ctr"/>
          <a:lstStyle>
            <a:lvl1pPr marL="176213" indent="-176213" algn="ctr">
              <a:buNone/>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0" name="Content Placeholder 3"/>
          <p:cNvSpPr>
            <a:spLocks noGrp="1"/>
          </p:cNvSpPr>
          <p:nvPr>
            <p:ph sz="half" idx="13"/>
          </p:nvPr>
        </p:nvSpPr>
        <p:spPr>
          <a:xfrm>
            <a:off x="944921" y="5019703"/>
            <a:ext cx="9934099" cy="789371"/>
          </a:xfrm>
          <a:prstGeom prst="parallelogram">
            <a:avLst/>
          </a:prstGeom>
          <a:solidFill>
            <a:schemeClr val="accent1"/>
          </a:solidFill>
          <a:ln w="6350">
            <a:noFill/>
          </a:ln>
        </p:spPr>
        <p:txBody>
          <a:bodyPr lIns="137160" tIns="137160" rIns="137160" bIns="137160" anchor="ctr"/>
          <a:lstStyle>
            <a:lvl1pPr marL="176213" marR="0" indent="-176213" algn="ctr" defTabSz="914400" rtl="0" eaLnBrk="1" fontAlgn="auto" latinLnBrk="0" hangingPunct="1">
              <a:lnSpc>
                <a:spcPct val="100000"/>
              </a:lnSpc>
              <a:spcBef>
                <a:spcPct val="20000"/>
              </a:spcBef>
              <a:spcAft>
                <a:spcPts val="0"/>
              </a:spcAft>
              <a:buClrTx/>
              <a:buSzTx/>
              <a:buFont typeface="Arial" pitchFamily="34" charset="0"/>
              <a:buNone/>
              <a:tabLst/>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1" name="Content Placeholder 3"/>
          <p:cNvSpPr>
            <a:spLocks noGrp="1"/>
          </p:cNvSpPr>
          <p:nvPr>
            <p:ph sz="half" idx="14"/>
          </p:nvPr>
        </p:nvSpPr>
        <p:spPr>
          <a:xfrm>
            <a:off x="944921" y="3847016"/>
            <a:ext cx="9934099" cy="789371"/>
          </a:xfrm>
          <a:prstGeom prst="parallelogram">
            <a:avLst/>
          </a:prstGeom>
          <a:solidFill>
            <a:schemeClr val="accent1"/>
          </a:solidFill>
          <a:ln w="6350">
            <a:noFill/>
          </a:ln>
        </p:spPr>
        <p:txBody>
          <a:bodyPr lIns="137160" tIns="137160" rIns="137160" bIns="137160" anchor="ctr"/>
          <a:lstStyle>
            <a:lvl1pPr marL="176213" indent="-176213" algn="ctr">
              <a:buNone/>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2" name="Content Placeholder 3"/>
          <p:cNvSpPr>
            <a:spLocks noGrp="1"/>
          </p:cNvSpPr>
          <p:nvPr>
            <p:ph sz="half" idx="15"/>
          </p:nvPr>
        </p:nvSpPr>
        <p:spPr>
          <a:xfrm>
            <a:off x="944921" y="2674335"/>
            <a:ext cx="9934099" cy="789371"/>
          </a:xfrm>
          <a:prstGeom prst="parallelogram">
            <a:avLst/>
          </a:prstGeom>
          <a:solidFill>
            <a:schemeClr val="accent1"/>
          </a:solidFill>
          <a:ln w="6350">
            <a:noFill/>
          </a:ln>
        </p:spPr>
        <p:txBody>
          <a:bodyPr lIns="137160" tIns="137160" rIns="137160" bIns="137160" anchor="ctr"/>
          <a:lstStyle>
            <a:lvl1pPr marL="176213" indent="-176213" algn="ctr">
              <a:buNone/>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Slide Number Placeholder 9"/>
          <p:cNvSpPr>
            <a:spLocks noGrp="1"/>
          </p:cNvSpPr>
          <p:nvPr>
            <p:ph type="sldNum" sz="quarter" idx="16"/>
          </p:nvPr>
        </p:nvSpPr>
        <p:spPr/>
        <p:txBody>
          <a:bodyPr/>
          <a:lstStyle>
            <a:lvl1pPr>
              <a:defRPr/>
            </a:lvl1pPr>
          </a:lstStyle>
          <a:p>
            <a:fld id="{97E92AD8-7AD1-8240-8596-9839AB315E2F}" type="slidenum">
              <a:rPr lang="en-US" altLang="en-US"/>
              <a:pPr/>
              <a:t>‹#›</a:t>
            </a:fld>
            <a:endParaRPr lang="en-US" altLang="en-US"/>
          </a:p>
        </p:txBody>
      </p:sp>
      <p:sp>
        <p:nvSpPr>
          <p:cNvPr id="17" name="Footer Placeholder 14"/>
          <p:cNvSpPr>
            <a:spLocks noGrp="1"/>
          </p:cNvSpPr>
          <p:nvPr>
            <p:ph type="ftr" sz="quarter" idx="17"/>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49958287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hases and threads with chevrons">
    <p:spTree>
      <p:nvGrpSpPr>
        <p:cNvPr id="1" name=""/>
        <p:cNvGrpSpPr/>
        <p:nvPr/>
      </p:nvGrpSpPr>
      <p:grpSpPr>
        <a:xfrm>
          <a:off x="0" y="0"/>
          <a:ext cx="0" cy="0"/>
          <a:chOff x="0" y="0"/>
          <a:chExt cx="0" cy="0"/>
        </a:xfrm>
      </p:grpSpPr>
      <p:cxnSp>
        <p:nvCxnSpPr>
          <p:cNvPr id="22" name="Straight Connector 8"/>
          <p:cNvCxnSpPr>
            <a:cxnSpLocks noChangeShapeType="1"/>
          </p:cNvCxnSpPr>
          <p:nvPr userDrawn="1"/>
        </p:nvCxnSpPr>
        <p:spPr bwMode="auto">
          <a:xfrm>
            <a:off x="637117" y="3294064"/>
            <a:ext cx="10651067"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3" name="Straight Connector 9"/>
          <p:cNvCxnSpPr>
            <a:cxnSpLocks noChangeShapeType="1"/>
          </p:cNvCxnSpPr>
          <p:nvPr userDrawn="1"/>
        </p:nvCxnSpPr>
        <p:spPr bwMode="auto">
          <a:xfrm>
            <a:off x="637117" y="4670425"/>
            <a:ext cx="10651067" cy="1588"/>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a:off x="637117" y="6046789"/>
            <a:ext cx="10651067"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sp>
        <p:nvSpPr>
          <p:cNvPr id="5" name="Text Placeholder 12"/>
          <p:cNvSpPr>
            <a:spLocks noGrp="1"/>
          </p:cNvSpPr>
          <p:nvPr>
            <p:ph type="body" sz="quarter" idx="12"/>
          </p:nvPr>
        </p:nvSpPr>
        <p:spPr>
          <a:xfrm>
            <a:off x="2110661" y="1290643"/>
            <a:ext cx="2494291" cy="600507"/>
          </a:xfrm>
          <a:prstGeom prst="homePlate">
            <a:avLst>
              <a:gd name="adj" fmla="val 31973"/>
            </a:avLst>
          </a:prstGeom>
          <a:solidFill>
            <a:schemeClr val="accent1"/>
          </a:solidFill>
          <a:ln w="6350">
            <a:solidFill>
              <a:srgbClr val="A9A9A9"/>
            </a:solidFill>
          </a:ln>
        </p:spPr>
        <p:txBody>
          <a:bodyPr lIns="91440" tIns="137160" rIns="9144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6" name="Text Placeholder 12"/>
          <p:cNvSpPr>
            <a:spLocks noGrp="1"/>
          </p:cNvSpPr>
          <p:nvPr>
            <p:ph type="body" sz="quarter" idx="15"/>
          </p:nvPr>
        </p:nvSpPr>
        <p:spPr>
          <a:xfrm>
            <a:off x="9195340" y="1290643"/>
            <a:ext cx="2538493"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7" name="Text Placeholder 12"/>
          <p:cNvSpPr>
            <a:spLocks noGrp="1"/>
          </p:cNvSpPr>
          <p:nvPr>
            <p:ph type="body" sz="quarter" idx="30"/>
          </p:nvPr>
        </p:nvSpPr>
        <p:spPr>
          <a:xfrm>
            <a:off x="6819046" y="1290643"/>
            <a:ext cx="2538493"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marR="0" indent="0" algn="ctr" defTabSz="914400" rtl="0" eaLnBrk="1" fontAlgn="auto" latinLnBrk="0" hangingPunct="1">
              <a:lnSpc>
                <a:spcPct val="100000"/>
              </a:lnSpc>
              <a:spcBef>
                <a:spcPct val="20000"/>
              </a:spcBef>
              <a:spcAft>
                <a:spcPts val="0"/>
              </a:spcAft>
              <a:buClrTx/>
              <a:buSzTx/>
              <a:buFont typeface="Arial" pitchFamily="34" charset="0"/>
              <a:buNone/>
              <a:tabLst/>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8" name="Text Placeholder 12"/>
          <p:cNvSpPr>
            <a:spLocks noGrp="1"/>
          </p:cNvSpPr>
          <p:nvPr>
            <p:ph type="body" sz="quarter" idx="31"/>
          </p:nvPr>
        </p:nvSpPr>
        <p:spPr>
          <a:xfrm>
            <a:off x="4442752" y="1290643"/>
            <a:ext cx="2538493"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9" name="Text Placeholder 12"/>
          <p:cNvSpPr>
            <a:spLocks noGrp="1"/>
          </p:cNvSpPr>
          <p:nvPr>
            <p:ph type="body" sz="quarter" idx="11"/>
          </p:nvPr>
        </p:nvSpPr>
        <p:spPr>
          <a:xfrm>
            <a:off x="609600" y="2068960"/>
            <a:ext cx="1341120"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200"/>
            </a:lvl5pPr>
          </a:lstStyle>
          <a:p>
            <a:pPr lvl="0"/>
            <a:r>
              <a:rPr lang="en-US"/>
              <a:t>Click to edit Master text styles</a:t>
            </a:r>
          </a:p>
        </p:txBody>
      </p:sp>
      <p:sp>
        <p:nvSpPr>
          <p:cNvPr id="10" name="Text Placeholder 12"/>
          <p:cNvSpPr>
            <a:spLocks noGrp="1"/>
          </p:cNvSpPr>
          <p:nvPr>
            <p:ph type="body" sz="quarter" idx="32"/>
          </p:nvPr>
        </p:nvSpPr>
        <p:spPr>
          <a:xfrm>
            <a:off x="609600" y="3436667"/>
            <a:ext cx="1341120"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1" name="Text Placeholder 12"/>
          <p:cNvSpPr>
            <a:spLocks noGrp="1"/>
          </p:cNvSpPr>
          <p:nvPr>
            <p:ph type="body" sz="quarter" idx="33"/>
          </p:nvPr>
        </p:nvSpPr>
        <p:spPr>
          <a:xfrm>
            <a:off x="609600" y="4802487"/>
            <a:ext cx="1341120"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2" name="Text Placeholder 12"/>
          <p:cNvSpPr>
            <a:spLocks noGrp="1"/>
          </p:cNvSpPr>
          <p:nvPr>
            <p:ph type="body" sz="quarter" idx="34"/>
          </p:nvPr>
        </p:nvSpPr>
        <p:spPr>
          <a:xfrm>
            <a:off x="2110661" y="2068960"/>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3" name="Text Placeholder 12"/>
          <p:cNvSpPr>
            <a:spLocks noGrp="1"/>
          </p:cNvSpPr>
          <p:nvPr>
            <p:ph type="body" sz="quarter" idx="35"/>
          </p:nvPr>
        </p:nvSpPr>
        <p:spPr>
          <a:xfrm>
            <a:off x="2110661" y="3441508"/>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4" name="Text Placeholder 12"/>
          <p:cNvSpPr>
            <a:spLocks noGrp="1"/>
          </p:cNvSpPr>
          <p:nvPr>
            <p:ph type="body" sz="quarter" idx="36"/>
          </p:nvPr>
        </p:nvSpPr>
        <p:spPr>
          <a:xfrm>
            <a:off x="2110661" y="4807328"/>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2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8" name="Text Placeholder 12"/>
          <p:cNvSpPr>
            <a:spLocks noGrp="1"/>
          </p:cNvSpPr>
          <p:nvPr>
            <p:ph type="body" sz="quarter" idx="37"/>
          </p:nvPr>
        </p:nvSpPr>
        <p:spPr>
          <a:xfrm>
            <a:off x="4442752" y="2066925"/>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29" name="Text Placeholder 12"/>
          <p:cNvSpPr>
            <a:spLocks noGrp="1"/>
          </p:cNvSpPr>
          <p:nvPr>
            <p:ph type="body" sz="quarter" idx="38"/>
          </p:nvPr>
        </p:nvSpPr>
        <p:spPr>
          <a:xfrm>
            <a:off x="4442752" y="343947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0" name="Text Placeholder 12"/>
          <p:cNvSpPr>
            <a:spLocks noGrp="1"/>
          </p:cNvSpPr>
          <p:nvPr>
            <p:ph type="body" sz="quarter" idx="39"/>
          </p:nvPr>
        </p:nvSpPr>
        <p:spPr>
          <a:xfrm>
            <a:off x="4442752" y="480529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1" name="Text Placeholder 12"/>
          <p:cNvSpPr>
            <a:spLocks noGrp="1"/>
          </p:cNvSpPr>
          <p:nvPr>
            <p:ph type="body" sz="quarter" idx="40"/>
          </p:nvPr>
        </p:nvSpPr>
        <p:spPr>
          <a:xfrm>
            <a:off x="6819045" y="2066925"/>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2" name="Text Placeholder 12"/>
          <p:cNvSpPr>
            <a:spLocks noGrp="1"/>
          </p:cNvSpPr>
          <p:nvPr>
            <p:ph type="body" sz="quarter" idx="41"/>
          </p:nvPr>
        </p:nvSpPr>
        <p:spPr>
          <a:xfrm>
            <a:off x="6819045" y="343947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3" name="Text Placeholder 12"/>
          <p:cNvSpPr>
            <a:spLocks noGrp="1"/>
          </p:cNvSpPr>
          <p:nvPr>
            <p:ph type="body" sz="quarter" idx="42"/>
          </p:nvPr>
        </p:nvSpPr>
        <p:spPr>
          <a:xfrm>
            <a:off x="6819045" y="480529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4" name="Text Placeholder 12"/>
          <p:cNvSpPr>
            <a:spLocks noGrp="1"/>
          </p:cNvSpPr>
          <p:nvPr>
            <p:ph type="body" sz="quarter" idx="43"/>
          </p:nvPr>
        </p:nvSpPr>
        <p:spPr>
          <a:xfrm>
            <a:off x="9195340" y="2066925"/>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5" name="Text Placeholder 12"/>
          <p:cNvSpPr>
            <a:spLocks noGrp="1"/>
          </p:cNvSpPr>
          <p:nvPr>
            <p:ph type="body" sz="quarter" idx="44"/>
          </p:nvPr>
        </p:nvSpPr>
        <p:spPr>
          <a:xfrm>
            <a:off x="9195340" y="343947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6" name="Text Placeholder 12"/>
          <p:cNvSpPr>
            <a:spLocks noGrp="1"/>
          </p:cNvSpPr>
          <p:nvPr>
            <p:ph type="body" sz="quarter" idx="45"/>
          </p:nvPr>
        </p:nvSpPr>
        <p:spPr>
          <a:xfrm>
            <a:off x="9195340" y="480529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25" name="Slide Number Placeholder 9"/>
          <p:cNvSpPr>
            <a:spLocks noGrp="1"/>
          </p:cNvSpPr>
          <p:nvPr>
            <p:ph type="sldNum" sz="quarter" idx="46"/>
          </p:nvPr>
        </p:nvSpPr>
        <p:spPr/>
        <p:txBody>
          <a:bodyPr/>
          <a:lstStyle>
            <a:lvl1pPr>
              <a:defRPr/>
            </a:lvl1pPr>
          </a:lstStyle>
          <a:p>
            <a:fld id="{BC9105C1-E9DE-DA45-BFF7-4F496C07EBDE}" type="slidenum">
              <a:rPr lang="en-US" altLang="en-US"/>
              <a:pPr/>
              <a:t>‹#›</a:t>
            </a:fld>
            <a:endParaRPr lang="en-US" altLang="en-US"/>
          </a:p>
        </p:txBody>
      </p:sp>
      <p:sp>
        <p:nvSpPr>
          <p:cNvPr id="26" name="Footer Placeholder 37"/>
          <p:cNvSpPr>
            <a:spLocks noGrp="1"/>
          </p:cNvSpPr>
          <p:nvPr>
            <p:ph type="ftr" sz="quarter" idx="47"/>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2332775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Top / One Bottom">
    <p:spTree>
      <p:nvGrpSpPr>
        <p:cNvPr id="1" name=""/>
        <p:cNvGrpSpPr/>
        <p:nvPr/>
      </p:nvGrpSpPr>
      <p:grpSpPr>
        <a:xfrm>
          <a:off x="0" y="0"/>
          <a:ext cx="0" cy="0"/>
          <a:chOff x="0" y="0"/>
          <a:chExt cx="0" cy="0"/>
        </a:xfrm>
      </p:grpSpPr>
      <p:sp>
        <p:nvSpPr>
          <p:cNvPr id="11" name="Content Placeholder 10"/>
          <p:cNvSpPr>
            <a:spLocks noGrp="1"/>
          </p:cNvSpPr>
          <p:nvPr>
            <p:ph sz="quarter" idx="16"/>
          </p:nvPr>
        </p:nvSpPr>
        <p:spPr>
          <a:xfrm>
            <a:off x="508000" y="14173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6197600" y="14173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508000" y="3886200"/>
            <a:ext cx="111760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6" name="Slide Number Placeholder 9"/>
          <p:cNvSpPr>
            <a:spLocks noGrp="1"/>
          </p:cNvSpPr>
          <p:nvPr>
            <p:ph type="sldNum" sz="quarter" idx="19"/>
          </p:nvPr>
        </p:nvSpPr>
        <p:spPr/>
        <p:txBody>
          <a:bodyPr/>
          <a:lstStyle>
            <a:lvl1pPr>
              <a:defRPr/>
            </a:lvl1pPr>
          </a:lstStyle>
          <a:p>
            <a:fld id="{DBDD9035-58B9-F243-8D2E-5AB7C4167337}" type="slidenum">
              <a:rPr lang="en-US" altLang="en-US"/>
              <a:pPr/>
              <a:t>‹#›</a:t>
            </a:fld>
            <a:endParaRPr lang="en-US" altLang="en-US"/>
          </a:p>
        </p:txBody>
      </p:sp>
      <p:sp>
        <p:nvSpPr>
          <p:cNvPr id="8" name="Footer Placeholder 12"/>
          <p:cNvSpPr>
            <a:spLocks noGrp="1"/>
          </p:cNvSpPr>
          <p:nvPr>
            <p:ph type="ftr" sz="quarter" idx="20"/>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93750770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metable">
    <p:spTree>
      <p:nvGrpSpPr>
        <p:cNvPr id="1" name=""/>
        <p:cNvGrpSpPr/>
        <p:nvPr/>
      </p:nvGrpSpPr>
      <p:grpSpPr>
        <a:xfrm>
          <a:off x="0" y="0"/>
          <a:ext cx="0" cy="0"/>
          <a:chOff x="0" y="0"/>
          <a:chExt cx="0" cy="0"/>
        </a:xfrm>
      </p:grpSpPr>
      <p:sp>
        <p:nvSpPr>
          <p:cNvPr id="22" name="Pentagon 11"/>
          <p:cNvSpPr>
            <a:spLocks noChangeArrowheads="1"/>
          </p:cNvSpPr>
          <p:nvPr userDrawn="1"/>
        </p:nvSpPr>
        <p:spPr bwMode="auto">
          <a:xfrm>
            <a:off x="2868085" y="1277938"/>
            <a:ext cx="8824383" cy="582612"/>
          </a:xfrm>
          <a:prstGeom prst="homePlate">
            <a:avLst>
              <a:gd name="adj" fmla="val 39286"/>
            </a:avLst>
          </a:prstGeom>
          <a:solidFill>
            <a:schemeClr val="accent1"/>
          </a:solidFill>
          <a:ln w="12700">
            <a:solidFill>
              <a:srgbClr val="A9A9A9"/>
            </a:solidFill>
            <a:miter lim="800000"/>
            <a:headEnd/>
            <a:tailEnd/>
          </a:ln>
        </p:spPr>
        <p:txBody>
          <a:bodyPr lIns="137160" tIns="137160" rIns="228600" bIns="13716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800" b="1">
              <a:solidFill>
                <a:schemeClr val="bg1"/>
              </a:solidFill>
              <a:latin typeface="Arial" charset="0"/>
            </a:endParaRPr>
          </a:p>
        </p:txBody>
      </p:sp>
      <p:cxnSp>
        <p:nvCxnSpPr>
          <p:cNvPr id="23" name="Straight Connector 9"/>
          <p:cNvCxnSpPr>
            <a:cxnSpLocks noChangeShapeType="1"/>
          </p:cNvCxnSpPr>
          <p:nvPr userDrawn="1"/>
        </p:nvCxnSpPr>
        <p:spPr bwMode="auto">
          <a:xfrm>
            <a:off x="2880784" y="1568450"/>
            <a:ext cx="8811683" cy="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rot="16200000" flipH="1">
            <a:off x="554302" y="3602303"/>
            <a:ext cx="4665662" cy="16933"/>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grpSp>
        <p:nvGrpSpPr>
          <p:cNvPr id="25" name="Group 115"/>
          <p:cNvGrpSpPr>
            <a:grpSpLocks/>
          </p:cNvGrpSpPr>
          <p:nvPr userDrawn="1"/>
        </p:nvGrpSpPr>
        <p:grpSpPr bwMode="auto">
          <a:xfrm>
            <a:off x="3445933" y="1576388"/>
            <a:ext cx="7374467" cy="4367212"/>
            <a:chOff x="2585007" y="1576462"/>
            <a:chExt cx="5530617" cy="4041195"/>
          </a:xfrm>
        </p:grpSpPr>
        <p:cxnSp>
          <p:nvCxnSpPr>
            <p:cNvPr id="42" name="Straight Connector 12"/>
            <p:cNvCxnSpPr>
              <a:cxnSpLocks noChangeShapeType="1"/>
            </p:cNvCxnSpPr>
            <p:nvPr userDrawn="1"/>
          </p:nvCxnSpPr>
          <p:spPr bwMode="auto">
            <a:xfrm rot="5400000">
              <a:off x="564416" y="3597053"/>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6" name="Straight Connector 13"/>
            <p:cNvCxnSpPr>
              <a:cxnSpLocks noChangeShapeType="1"/>
            </p:cNvCxnSpPr>
            <p:nvPr userDrawn="1"/>
          </p:nvCxnSpPr>
          <p:spPr bwMode="auto">
            <a:xfrm rot="5400000">
              <a:off x="1415280" y="359705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8" name="Straight Connector 14"/>
            <p:cNvCxnSpPr>
              <a:cxnSpLocks noChangeShapeType="1"/>
            </p:cNvCxnSpPr>
            <p:nvPr userDrawn="1"/>
          </p:nvCxnSpPr>
          <p:spPr bwMode="auto">
            <a:xfrm rot="5400000">
              <a:off x="989848"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9" name="Straight Connector 15"/>
            <p:cNvCxnSpPr>
              <a:cxnSpLocks noChangeShapeType="1"/>
            </p:cNvCxnSpPr>
            <p:nvPr userDrawn="1"/>
          </p:nvCxnSpPr>
          <p:spPr bwMode="auto">
            <a:xfrm rot="5400000">
              <a:off x="2266144"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0" name="Straight Connector 16"/>
            <p:cNvCxnSpPr>
              <a:cxnSpLocks noChangeShapeType="1"/>
            </p:cNvCxnSpPr>
            <p:nvPr userDrawn="1"/>
          </p:nvCxnSpPr>
          <p:spPr bwMode="auto">
            <a:xfrm rot="5400000">
              <a:off x="1840712"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1" name="Straight Connector 17"/>
            <p:cNvCxnSpPr>
              <a:cxnSpLocks noChangeShapeType="1"/>
            </p:cNvCxnSpPr>
            <p:nvPr userDrawn="1"/>
          </p:nvCxnSpPr>
          <p:spPr bwMode="auto">
            <a:xfrm rot="5400000">
              <a:off x="3117008"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2" name="Straight Connector 18"/>
            <p:cNvCxnSpPr>
              <a:cxnSpLocks noChangeShapeType="1"/>
            </p:cNvCxnSpPr>
            <p:nvPr userDrawn="1"/>
          </p:nvCxnSpPr>
          <p:spPr bwMode="auto">
            <a:xfrm rot="5400000">
              <a:off x="2691576"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3" name="Straight Connector 19"/>
            <p:cNvCxnSpPr>
              <a:cxnSpLocks noChangeShapeType="1"/>
            </p:cNvCxnSpPr>
            <p:nvPr userDrawn="1"/>
          </p:nvCxnSpPr>
          <p:spPr bwMode="auto">
            <a:xfrm rot="5400000">
              <a:off x="3967872"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4" name="Straight Connector 20"/>
            <p:cNvCxnSpPr>
              <a:cxnSpLocks noChangeShapeType="1"/>
            </p:cNvCxnSpPr>
            <p:nvPr userDrawn="1"/>
          </p:nvCxnSpPr>
          <p:spPr bwMode="auto">
            <a:xfrm rot="5400000">
              <a:off x="3542440"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5" name="Straight Connector 21"/>
            <p:cNvCxnSpPr>
              <a:cxnSpLocks noChangeShapeType="1"/>
            </p:cNvCxnSpPr>
            <p:nvPr userDrawn="1"/>
          </p:nvCxnSpPr>
          <p:spPr bwMode="auto">
            <a:xfrm rot="5400000">
              <a:off x="4818736"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6" name="Straight Connector 22"/>
            <p:cNvCxnSpPr>
              <a:cxnSpLocks noChangeShapeType="1"/>
            </p:cNvCxnSpPr>
            <p:nvPr userDrawn="1"/>
          </p:nvCxnSpPr>
          <p:spPr bwMode="auto">
            <a:xfrm rot="5400000">
              <a:off x="4393304"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7" name="Straight Connector 23"/>
            <p:cNvCxnSpPr>
              <a:cxnSpLocks noChangeShapeType="1"/>
            </p:cNvCxnSpPr>
            <p:nvPr userDrawn="1"/>
          </p:nvCxnSpPr>
          <p:spPr bwMode="auto">
            <a:xfrm rot="5400000">
              <a:off x="5669600"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8" name="Straight Connector 24"/>
            <p:cNvCxnSpPr>
              <a:cxnSpLocks noChangeShapeType="1"/>
            </p:cNvCxnSpPr>
            <p:nvPr userDrawn="1"/>
          </p:nvCxnSpPr>
          <p:spPr bwMode="auto">
            <a:xfrm rot="5400000">
              <a:off x="5244168" y="3597064"/>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9" name="Straight Connector 25"/>
            <p:cNvCxnSpPr>
              <a:cxnSpLocks noChangeShapeType="1"/>
            </p:cNvCxnSpPr>
            <p:nvPr userDrawn="1"/>
          </p:nvCxnSpPr>
          <p:spPr bwMode="auto">
            <a:xfrm rot="5400000">
              <a:off x="6095032" y="359706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sp>
        <p:nvSpPr>
          <p:cNvPr id="60" name="Rectangle 30"/>
          <p:cNvSpPr>
            <a:spLocks noChangeArrowheads="1"/>
          </p:cNvSpPr>
          <p:nvPr userDrawn="1"/>
        </p:nvSpPr>
        <p:spPr bwMode="auto">
          <a:xfrm>
            <a:off x="624417" y="1860550"/>
            <a:ext cx="10759016" cy="4083050"/>
          </a:xfrm>
          <a:prstGeom prst="rect">
            <a:avLst/>
          </a:prstGeom>
          <a:noFill/>
          <a:ln w="12700">
            <a:solidFill>
              <a:srgbClr val="A9A9A9"/>
            </a:solidFill>
            <a:miter lim="800000"/>
            <a:headEnd/>
            <a:tailEnd/>
          </a:ln>
          <a:extLst>
            <a:ext uri="{909E8E84-426E-40DD-AFC4-6F175D3DCCD1}">
              <a14:hiddenFill xmlns:a14="http://schemas.microsoft.com/office/drawing/2010/main">
                <a:solidFill>
                  <a:srgbClr val="FFFFFF"/>
                </a:solidFill>
              </a14:hiddenFill>
            </a:ext>
          </a:extLst>
        </p:spPr>
        <p:txBody>
          <a:bodyPr lIns="137160" tIns="137160" rIns="228600" bIns="13716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800" b="1">
              <a:solidFill>
                <a:schemeClr val="bg1"/>
              </a:solidFill>
              <a:latin typeface="Arial" charset="0"/>
            </a:endParaRPr>
          </a:p>
        </p:txBody>
      </p:sp>
      <p:sp>
        <p:nvSpPr>
          <p:cNvPr id="61" name="Rectangle 31"/>
          <p:cNvSpPr>
            <a:spLocks noChangeArrowheads="1"/>
          </p:cNvSpPr>
          <p:nvPr userDrawn="1"/>
        </p:nvSpPr>
        <p:spPr bwMode="auto">
          <a:xfrm>
            <a:off x="624418" y="1277938"/>
            <a:ext cx="2256367" cy="582612"/>
          </a:xfrm>
          <a:prstGeom prst="rect">
            <a:avLst/>
          </a:prstGeom>
          <a:solidFill>
            <a:srgbClr val="4D4D4D"/>
          </a:solidFill>
          <a:ln w="12700">
            <a:solidFill>
              <a:srgbClr val="A9A9A9"/>
            </a:solidFill>
            <a:miter lim="800000"/>
            <a:headEnd/>
            <a:tailEnd/>
          </a:ln>
        </p:spPr>
        <p:txBody>
          <a:bodyPr lIns="137160" tIns="137160" rIns="228600" bIns="13716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800" b="1">
              <a:solidFill>
                <a:schemeClr val="bg1"/>
              </a:solidFill>
              <a:latin typeface="Arial" charset="0"/>
            </a:endParaRPr>
          </a:p>
        </p:txBody>
      </p:sp>
      <p:cxnSp>
        <p:nvCxnSpPr>
          <p:cNvPr id="62" name="Straight Connector 28"/>
          <p:cNvCxnSpPr>
            <a:cxnSpLocks noChangeShapeType="1"/>
          </p:cNvCxnSpPr>
          <p:nvPr userDrawn="1"/>
        </p:nvCxnSpPr>
        <p:spPr bwMode="auto">
          <a:xfrm>
            <a:off x="630767" y="1277938"/>
            <a:ext cx="2235200" cy="582612"/>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sp>
        <p:nvSpPr>
          <p:cNvPr id="26" name="Text Placeholder 12"/>
          <p:cNvSpPr>
            <a:spLocks noGrp="1"/>
          </p:cNvSpPr>
          <p:nvPr>
            <p:ph type="body" sz="quarter" idx="28"/>
          </p:nvPr>
        </p:nvSpPr>
        <p:spPr>
          <a:xfrm>
            <a:off x="2879952" y="1282930"/>
            <a:ext cx="8496387" cy="294737"/>
          </a:xfrm>
          <a:prstGeom prst="rect">
            <a:avLst/>
          </a:prstGeom>
          <a:ln w="6350">
            <a:noFill/>
          </a:ln>
        </p:spPr>
        <p:txBody>
          <a:bodyPr anchor="ctr"/>
          <a:lstStyle>
            <a:lvl1pPr marL="0" indent="0">
              <a:lnSpc>
                <a:spcPct val="100000"/>
              </a:lnSpc>
              <a:spcBef>
                <a:spcPts val="0"/>
              </a:spcBef>
              <a:buFontTx/>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27" name="Text Placeholder 12"/>
          <p:cNvSpPr>
            <a:spLocks noGrp="1"/>
          </p:cNvSpPr>
          <p:nvPr>
            <p:ph type="body" sz="quarter" idx="31"/>
          </p:nvPr>
        </p:nvSpPr>
        <p:spPr>
          <a:xfrm>
            <a:off x="4021495"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28" name="Text Placeholder 12"/>
          <p:cNvSpPr>
            <a:spLocks noGrp="1"/>
          </p:cNvSpPr>
          <p:nvPr>
            <p:ph type="body" sz="quarter" idx="32"/>
          </p:nvPr>
        </p:nvSpPr>
        <p:spPr>
          <a:xfrm>
            <a:off x="4588796"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29" name="Text Placeholder 12"/>
          <p:cNvSpPr>
            <a:spLocks noGrp="1"/>
          </p:cNvSpPr>
          <p:nvPr>
            <p:ph type="body" sz="quarter" idx="33"/>
          </p:nvPr>
        </p:nvSpPr>
        <p:spPr>
          <a:xfrm>
            <a:off x="2886892"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0" name="Text Placeholder 12"/>
          <p:cNvSpPr>
            <a:spLocks noGrp="1"/>
          </p:cNvSpPr>
          <p:nvPr>
            <p:ph type="body" sz="quarter" idx="34"/>
          </p:nvPr>
        </p:nvSpPr>
        <p:spPr>
          <a:xfrm>
            <a:off x="3454193"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1" name="Text Placeholder 12"/>
          <p:cNvSpPr>
            <a:spLocks noGrp="1"/>
          </p:cNvSpPr>
          <p:nvPr>
            <p:ph type="body" sz="quarter" idx="35"/>
          </p:nvPr>
        </p:nvSpPr>
        <p:spPr>
          <a:xfrm>
            <a:off x="6290700"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2" name="Text Placeholder 12"/>
          <p:cNvSpPr>
            <a:spLocks noGrp="1"/>
          </p:cNvSpPr>
          <p:nvPr>
            <p:ph type="body" sz="quarter" idx="36"/>
          </p:nvPr>
        </p:nvSpPr>
        <p:spPr>
          <a:xfrm>
            <a:off x="6858001"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3" name="Text Placeholder 12"/>
          <p:cNvSpPr>
            <a:spLocks noGrp="1"/>
          </p:cNvSpPr>
          <p:nvPr>
            <p:ph type="body" sz="quarter" idx="37"/>
          </p:nvPr>
        </p:nvSpPr>
        <p:spPr>
          <a:xfrm>
            <a:off x="5156097"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4" name="Text Placeholder 12"/>
          <p:cNvSpPr>
            <a:spLocks noGrp="1"/>
          </p:cNvSpPr>
          <p:nvPr>
            <p:ph type="body" sz="quarter" idx="38"/>
          </p:nvPr>
        </p:nvSpPr>
        <p:spPr>
          <a:xfrm>
            <a:off x="5723399"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5" name="Text Placeholder 12"/>
          <p:cNvSpPr>
            <a:spLocks noGrp="1"/>
          </p:cNvSpPr>
          <p:nvPr>
            <p:ph type="body" sz="quarter" idx="39"/>
          </p:nvPr>
        </p:nvSpPr>
        <p:spPr>
          <a:xfrm>
            <a:off x="8559905"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6" name="Text Placeholder 12"/>
          <p:cNvSpPr>
            <a:spLocks noGrp="1"/>
          </p:cNvSpPr>
          <p:nvPr>
            <p:ph type="body" sz="quarter" idx="40"/>
          </p:nvPr>
        </p:nvSpPr>
        <p:spPr>
          <a:xfrm>
            <a:off x="9127207"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7" name="Text Placeholder 12"/>
          <p:cNvSpPr>
            <a:spLocks noGrp="1"/>
          </p:cNvSpPr>
          <p:nvPr>
            <p:ph type="body" sz="quarter" idx="41"/>
          </p:nvPr>
        </p:nvSpPr>
        <p:spPr>
          <a:xfrm>
            <a:off x="7425303"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8" name="Text Placeholder 12"/>
          <p:cNvSpPr>
            <a:spLocks noGrp="1"/>
          </p:cNvSpPr>
          <p:nvPr>
            <p:ph type="body" sz="quarter" idx="42"/>
          </p:nvPr>
        </p:nvSpPr>
        <p:spPr>
          <a:xfrm>
            <a:off x="7992604"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9" name="Text Placeholder 12"/>
          <p:cNvSpPr>
            <a:spLocks noGrp="1"/>
          </p:cNvSpPr>
          <p:nvPr>
            <p:ph type="body" sz="quarter" idx="43"/>
          </p:nvPr>
        </p:nvSpPr>
        <p:spPr>
          <a:xfrm>
            <a:off x="9694508"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0" name="Text Placeholder 12"/>
          <p:cNvSpPr>
            <a:spLocks noGrp="1"/>
          </p:cNvSpPr>
          <p:nvPr>
            <p:ph type="body" sz="quarter" idx="44"/>
          </p:nvPr>
        </p:nvSpPr>
        <p:spPr>
          <a:xfrm>
            <a:off x="10261809"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1" name="Text Placeholder 12"/>
          <p:cNvSpPr>
            <a:spLocks noGrp="1"/>
          </p:cNvSpPr>
          <p:nvPr>
            <p:ph type="body" sz="quarter" idx="45"/>
          </p:nvPr>
        </p:nvSpPr>
        <p:spPr>
          <a:xfrm>
            <a:off x="10829111"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3" name="Text Placeholder 12"/>
          <p:cNvSpPr>
            <a:spLocks noGrp="1"/>
          </p:cNvSpPr>
          <p:nvPr>
            <p:ph type="body" sz="quarter" idx="46"/>
          </p:nvPr>
        </p:nvSpPr>
        <p:spPr>
          <a:xfrm>
            <a:off x="730741" y="1548247"/>
            <a:ext cx="860776" cy="280554"/>
          </a:xfrm>
          <a:prstGeom prst="rect">
            <a:avLst/>
          </a:prstGeom>
          <a:ln w="6350">
            <a:noFill/>
          </a:ln>
        </p:spPr>
        <p:txBody>
          <a:bodyPr lIns="0" tIns="0" rIns="0" bIns="0" anchor="ctr"/>
          <a:lstStyle>
            <a:lvl1pPr marL="0" indent="0">
              <a:lnSpc>
                <a:spcPct val="100000"/>
              </a:lnSpc>
              <a:spcBef>
                <a:spcPts val="0"/>
              </a:spcBef>
              <a:buNone/>
              <a:defRPr sz="12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4" name="Text Placeholder 12"/>
          <p:cNvSpPr>
            <a:spLocks noGrp="1"/>
          </p:cNvSpPr>
          <p:nvPr>
            <p:ph type="body" sz="quarter" idx="47"/>
          </p:nvPr>
        </p:nvSpPr>
        <p:spPr>
          <a:xfrm>
            <a:off x="1868569" y="1278088"/>
            <a:ext cx="860776" cy="561107"/>
          </a:xfrm>
          <a:prstGeom prst="rect">
            <a:avLst/>
          </a:prstGeom>
          <a:ln w="6350">
            <a:noFill/>
          </a:ln>
        </p:spPr>
        <p:txBody>
          <a:bodyPr lIns="0" tIns="0" rIns="0" bIns="0" anchor="ctr"/>
          <a:lstStyle>
            <a:lvl1pPr marL="0" marR="0" indent="0" algn="r" defTabSz="914400" rtl="0" eaLnBrk="1" fontAlgn="auto" latinLnBrk="0" hangingPunct="1">
              <a:lnSpc>
                <a:spcPts val="1700"/>
              </a:lnSpc>
              <a:spcBef>
                <a:spcPts val="0"/>
              </a:spcBef>
              <a:spcAft>
                <a:spcPts val="0"/>
              </a:spcAft>
              <a:buClrTx/>
              <a:buSzTx/>
              <a:buFont typeface="Arial" pitchFamily="34" charset="0"/>
              <a:buNone/>
              <a:tabLst/>
              <a:defRPr sz="12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a:p>
            <a:pPr lvl="1"/>
            <a:r>
              <a:rPr lang="en-US"/>
              <a:t>Second level</a:t>
            </a:r>
          </a:p>
        </p:txBody>
      </p:sp>
      <p:sp>
        <p:nvSpPr>
          <p:cNvPr id="47" name="Text Placeholder 12"/>
          <p:cNvSpPr>
            <a:spLocks noGrp="1"/>
          </p:cNvSpPr>
          <p:nvPr>
            <p:ph type="body" sz="quarter" idx="18"/>
          </p:nvPr>
        </p:nvSpPr>
        <p:spPr>
          <a:xfrm>
            <a:off x="711200" y="1905000"/>
            <a:ext cx="2072640" cy="3977640"/>
          </a:xfrm>
          <a:prstGeom prst="rect">
            <a:avLst/>
          </a:prstGeom>
          <a:noFill/>
          <a:ln>
            <a:noFill/>
          </a:ln>
        </p:spPr>
        <p:txBody>
          <a:bodyPr wrap="square" lIns="91440" anchor="t" anchorCtr="0">
            <a:noAutofit/>
          </a:bodyPr>
          <a:lstStyle>
            <a:lvl1pPr marL="173736" indent="-173736" algn="l">
              <a:spcBef>
                <a:spcPts val="200"/>
              </a:spcBef>
              <a:buClr>
                <a:srgbClr val="B01C2E"/>
              </a:buClr>
              <a:buFont typeface="Wingdings" pitchFamily="2" charset="2"/>
              <a:buChar char="§"/>
              <a:defRPr sz="1200" baseline="0"/>
            </a:lvl1pPr>
            <a:lvl2pPr marL="338138" indent="-173038">
              <a:spcBef>
                <a:spcPts val="200"/>
              </a:spcBef>
              <a:buClr>
                <a:srgbClr val="B01C2E"/>
              </a:buClr>
              <a:buFont typeface="Arial" pitchFamily="34" charset="0"/>
              <a:buChar char="•"/>
              <a:tabLst/>
              <a:defRPr sz="1200" baseline="0"/>
            </a:lvl2pPr>
            <a:lvl3pPr marL="502920" indent="-173038">
              <a:spcBef>
                <a:spcPts val="200"/>
              </a:spcBef>
              <a:buClr>
                <a:srgbClr val="B01C2E"/>
              </a:buClr>
              <a:buFont typeface="Arial" pitchFamily="34" charset="0"/>
              <a:buChar char="–"/>
              <a:defRPr sz="1200" baseline="0"/>
            </a:lvl3pPr>
            <a:lvl4pPr marL="685800" indent="-173736">
              <a:spcBef>
                <a:spcPts val="200"/>
              </a:spcBef>
              <a:buClr>
                <a:srgbClr val="B01C2E"/>
              </a:buClr>
              <a:buFont typeface="Arial" pitchFamily="34" charset="0"/>
              <a:buChar char="–"/>
              <a:tabLst/>
              <a:defRPr sz="1200"/>
            </a:lvl4pPr>
            <a:lvl5pPr marL="850392" indent="-173736">
              <a:spcBef>
                <a:spcPts val="200"/>
              </a:spcBef>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63" name="Slide Number Placeholder 9"/>
          <p:cNvSpPr>
            <a:spLocks noGrp="1"/>
          </p:cNvSpPr>
          <p:nvPr>
            <p:ph type="sldNum" sz="quarter" idx="48"/>
          </p:nvPr>
        </p:nvSpPr>
        <p:spPr/>
        <p:txBody>
          <a:bodyPr/>
          <a:lstStyle>
            <a:lvl1pPr>
              <a:defRPr/>
            </a:lvl1pPr>
          </a:lstStyle>
          <a:p>
            <a:fld id="{A2AEA599-6C77-BA4A-9F89-7B2425581CA4}" type="slidenum">
              <a:rPr lang="en-US" altLang="en-US"/>
              <a:pPr/>
              <a:t>‹#›</a:t>
            </a:fld>
            <a:endParaRPr lang="en-US" altLang="en-US"/>
          </a:p>
        </p:txBody>
      </p:sp>
      <p:sp>
        <p:nvSpPr>
          <p:cNvPr id="64" name="Footer Placeholder 47"/>
          <p:cNvSpPr>
            <a:spLocks noGrp="1"/>
          </p:cNvSpPr>
          <p:nvPr>
            <p:ph type="ftr" sz="quarter" idx="49"/>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130598318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Gant chart or Timeline chart">
    <p:spTree>
      <p:nvGrpSpPr>
        <p:cNvPr id="1" name=""/>
        <p:cNvGrpSpPr/>
        <p:nvPr/>
      </p:nvGrpSpPr>
      <p:grpSpPr>
        <a:xfrm>
          <a:off x="0" y="0"/>
          <a:ext cx="0" cy="0"/>
          <a:chOff x="0" y="0"/>
          <a:chExt cx="0" cy="0"/>
        </a:xfrm>
      </p:grpSpPr>
      <p:sp>
        <p:nvSpPr>
          <p:cNvPr id="70" name="Rectangle 11"/>
          <p:cNvSpPr>
            <a:spLocks noChangeArrowheads="1"/>
          </p:cNvSpPr>
          <p:nvPr userDrawn="1"/>
        </p:nvSpPr>
        <p:spPr bwMode="auto">
          <a:xfrm>
            <a:off x="2074333" y="1828801"/>
            <a:ext cx="9508067" cy="379413"/>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800">
              <a:latin typeface="Arial" charset="0"/>
            </a:endParaRPr>
          </a:p>
        </p:txBody>
      </p:sp>
      <p:sp>
        <p:nvSpPr>
          <p:cNvPr id="71" name="Rectangle 13"/>
          <p:cNvSpPr>
            <a:spLocks noChangeArrowheads="1"/>
          </p:cNvSpPr>
          <p:nvPr userDrawn="1"/>
        </p:nvSpPr>
        <p:spPr bwMode="auto">
          <a:xfrm>
            <a:off x="596900" y="2189163"/>
            <a:ext cx="1464733" cy="3287712"/>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800">
              <a:latin typeface="Arial" charset="0"/>
            </a:endParaRPr>
          </a:p>
        </p:txBody>
      </p:sp>
      <p:grpSp>
        <p:nvGrpSpPr>
          <p:cNvPr id="72" name="Group 84"/>
          <p:cNvGrpSpPr>
            <a:grpSpLocks/>
          </p:cNvGrpSpPr>
          <p:nvPr userDrawn="1"/>
        </p:nvGrpSpPr>
        <p:grpSpPr bwMode="auto">
          <a:xfrm>
            <a:off x="590551" y="1819275"/>
            <a:ext cx="10979149" cy="3657600"/>
            <a:chOff x="443344" y="1819866"/>
            <a:chExt cx="8234523" cy="3657600"/>
          </a:xfrm>
        </p:grpSpPr>
        <p:grpSp>
          <p:nvGrpSpPr>
            <p:cNvPr id="73" name="Group 83"/>
            <p:cNvGrpSpPr>
              <a:grpSpLocks/>
            </p:cNvGrpSpPr>
            <p:nvPr userDrawn="1"/>
          </p:nvGrpSpPr>
          <p:grpSpPr bwMode="auto">
            <a:xfrm>
              <a:off x="443344" y="2565862"/>
              <a:ext cx="8229600" cy="2556366"/>
              <a:chOff x="443344" y="2565862"/>
              <a:chExt cx="8229600" cy="2556366"/>
            </a:xfrm>
          </p:grpSpPr>
          <p:cxnSp>
            <p:nvCxnSpPr>
              <p:cNvPr id="87" name="Straight Connector 27"/>
              <p:cNvCxnSpPr>
                <a:cxnSpLocks noChangeShapeType="1"/>
              </p:cNvCxnSpPr>
              <p:nvPr userDrawn="1"/>
            </p:nvCxnSpPr>
            <p:spPr bwMode="auto">
              <a:xfrm>
                <a:off x="443344" y="512064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8" name="Straight Connector 28"/>
              <p:cNvCxnSpPr>
                <a:cxnSpLocks noChangeShapeType="1"/>
              </p:cNvCxnSpPr>
              <p:nvPr userDrawn="1"/>
            </p:nvCxnSpPr>
            <p:spPr bwMode="auto">
              <a:xfrm>
                <a:off x="443344" y="47548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9" name="Straight Connector 29"/>
              <p:cNvCxnSpPr>
                <a:cxnSpLocks noChangeShapeType="1"/>
              </p:cNvCxnSpPr>
              <p:nvPr userDrawn="1"/>
            </p:nvCxnSpPr>
            <p:spPr bwMode="auto">
              <a:xfrm>
                <a:off x="443344" y="438912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0" name="Straight Connector 30"/>
              <p:cNvCxnSpPr>
                <a:cxnSpLocks noChangeShapeType="1"/>
              </p:cNvCxnSpPr>
              <p:nvPr userDrawn="1"/>
            </p:nvCxnSpPr>
            <p:spPr bwMode="auto">
              <a:xfrm>
                <a:off x="443344" y="402890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1" name="Straight Connector 31"/>
              <p:cNvCxnSpPr>
                <a:cxnSpLocks noChangeShapeType="1"/>
              </p:cNvCxnSpPr>
              <p:nvPr userDrawn="1"/>
            </p:nvCxnSpPr>
            <p:spPr bwMode="auto">
              <a:xfrm>
                <a:off x="443344" y="366314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2" name="Straight Connector 32"/>
              <p:cNvCxnSpPr>
                <a:cxnSpLocks noChangeShapeType="1"/>
              </p:cNvCxnSpPr>
              <p:nvPr userDrawn="1"/>
            </p:nvCxnSpPr>
            <p:spPr bwMode="auto">
              <a:xfrm>
                <a:off x="443344" y="3302924"/>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3" name="Straight Connector 33"/>
              <p:cNvCxnSpPr>
                <a:cxnSpLocks noChangeShapeType="1"/>
              </p:cNvCxnSpPr>
              <p:nvPr userDrawn="1"/>
            </p:nvCxnSpPr>
            <p:spPr bwMode="auto">
              <a:xfrm>
                <a:off x="443344" y="29260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4" name="Straight Connector 34"/>
              <p:cNvCxnSpPr>
                <a:cxnSpLocks noChangeShapeType="1"/>
              </p:cNvCxnSpPr>
              <p:nvPr userDrawn="1"/>
            </p:nvCxnSpPr>
            <p:spPr bwMode="auto">
              <a:xfrm>
                <a:off x="443344" y="256586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grpSp>
        <p:grpSp>
          <p:nvGrpSpPr>
            <p:cNvPr id="74" name="Group 82"/>
            <p:cNvGrpSpPr>
              <a:grpSpLocks/>
            </p:cNvGrpSpPr>
            <p:nvPr userDrawn="1"/>
          </p:nvGrpSpPr>
          <p:grpSpPr bwMode="auto">
            <a:xfrm>
              <a:off x="2202964" y="1819866"/>
              <a:ext cx="6474903" cy="3657600"/>
              <a:chOff x="2202964" y="1819866"/>
              <a:chExt cx="6474903" cy="3657600"/>
            </a:xfrm>
          </p:grpSpPr>
          <p:cxnSp>
            <p:nvCxnSpPr>
              <p:cNvPr id="75" name="Straight Connector 16"/>
              <p:cNvCxnSpPr>
                <a:cxnSpLocks noChangeShapeType="1"/>
              </p:cNvCxnSpPr>
              <p:nvPr userDrawn="1"/>
            </p:nvCxnSpPr>
            <p:spPr bwMode="auto">
              <a:xfrm rot="5400000">
                <a:off x="37495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6" name="Straight Connector 17"/>
              <p:cNvCxnSpPr>
                <a:cxnSpLocks noChangeShapeType="1"/>
              </p:cNvCxnSpPr>
              <p:nvPr userDrawn="1"/>
            </p:nvCxnSpPr>
            <p:spPr bwMode="auto">
              <a:xfrm rot="5400000">
                <a:off x="102229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7" name="Straight Connector 18"/>
              <p:cNvCxnSpPr>
                <a:cxnSpLocks noChangeShapeType="1"/>
              </p:cNvCxnSpPr>
              <p:nvPr userDrawn="1"/>
            </p:nvCxnSpPr>
            <p:spPr bwMode="auto">
              <a:xfrm rot="5400000">
                <a:off x="166962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9" name="Straight Connector 19"/>
              <p:cNvCxnSpPr>
                <a:cxnSpLocks noChangeShapeType="1"/>
              </p:cNvCxnSpPr>
              <p:nvPr userDrawn="1"/>
            </p:nvCxnSpPr>
            <p:spPr bwMode="auto">
              <a:xfrm rot="5400000">
                <a:off x="231695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0" name="Straight Connector 20"/>
              <p:cNvCxnSpPr>
                <a:cxnSpLocks noChangeShapeType="1"/>
              </p:cNvCxnSpPr>
              <p:nvPr userDrawn="1"/>
            </p:nvCxnSpPr>
            <p:spPr bwMode="auto">
              <a:xfrm rot="5400000">
                <a:off x="296428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1" name="Straight Connector 21"/>
              <p:cNvCxnSpPr>
                <a:cxnSpLocks noChangeShapeType="1"/>
              </p:cNvCxnSpPr>
              <p:nvPr userDrawn="1"/>
            </p:nvCxnSpPr>
            <p:spPr bwMode="auto">
              <a:xfrm rot="5400000">
                <a:off x="361161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2" name="Straight Connector 22"/>
              <p:cNvCxnSpPr>
                <a:cxnSpLocks noChangeShapeType="1"/>
              </p:cNvCxnSpPr>
              <p:nvPr userDrawn="1"/>
            </p:nvCxnSpPr>
            <p:spPr bwMode="auto">
              <a:xfrm rot="5400000">
                <a:off x="425895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3" name="Straight Connector 23"/>
              <p:cNvCxnSpPr>
                <a:cxnSpLocks noChangeShapeType="1"/>
              </p:cNvCxnSpPr>
              <p:nvPr userDrawn="1"/>
            </p:nvCxnSpPr>
            <p:spPr bwMode="auto">
              <a:xfrm rot="5400000">
                <a:off x="490628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4" name="Straight Connector 24"/>
              <p:cNvCxnSpPr>
                <a:cxnSpLocks noChangeShapeType="1"/>
              </p:cNvCxnSpPr>
              <p:nvPr userDrawn="1"/>
            </p:nvCxnSpPr>
            <p:spPr bwMode="auto">
              <a:xfrm rot="5400000">
                <a:off x="555361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5" name="Straight Connector 25"/>
              <p:cNvCxnSpPr>
                <a:cxnSpLocks noChangeShapeType="1"/>
              </p:cNvCxnSpPr>
              <p:nvPr userDrawn="1"/>
            </p:nvCxnSpPr>
            <p:spPr bwMode="auto">
              <a:xfrm rot="5400000">
                <a:off x="620094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6" name="Straight Connector 26"/>
              <p:cNvCxnSpPr>
                <a:cxnSpLocks noChangeShapeType="1"/>
              </p:cNvCxnSpPr>
              <p:nvPr userDrawn="1"/>
            </p:nvCxnSpPr>
            <p:spPr bwMode="auto">
              <a:xfrm rot="5400000">
                <a:off x="6848273"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grpSp>
      <p:sp>
        <p:nvSpPr>
          <p:cNvPr id="95" name="TextBox 36"/>
          <p:cNvSpPr txBox="1">
            <a:spLocks noChangeArrowheads="1"/>
          </p:cNvSpPr>
          <p:nvPr userDrawn="1"/>
        </p:nvSpPr>
        <p:spPr bwMode="auto">
          <a:xfrm>
            <a:off x="683685" y="1566864"/>
            <a:ext cx="1178983"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400"/>
              </a:lnSpc>
              <a:spcBef>
                <a:spcPts val="1500"/>
              </a:spcBef>
              <a:buClr>
                <a:schemeClr val="accent1"/>
              </a:buClr>
              <a:buFont typeface="Wingdings 2" pitchFamily="18" charset="2"/>
              <a:buNone/>
              <a:defRPr/>
            </a:pPr>
            <a:r>
              <a:rPr lang="en-US" sz="800" b="1">
                <a:solidFill>
                  <a:srgbClr val="000000"/>
                </a:solidFill>
                <a:latin typeface="Arial" charset="0"/>
                <a:ea typeface="+mn-ea"/>
              </a:rPr>
              <a:t>WEEK NUMBER</a:t>
            </a:r>
          </a:p>
        </p:txBody>
      </p:sp>
      <p:sp>
        <p:nvSpPr>
          <p:cNvPr id="96" name="TextBox 37"/>
          <p:cNvSpPr txBox="1">
            <a:spLocks noChangeArrowheads="1"/>
          </p:cNvSpPr>
          <p:nvPr userDrawn="1"/>
        </p:nvSpPr>
        <p:spPr bwMode="auto">
          <a:xfrm>
            <a:off x="683685" y="1939925"/>
            <a:ext cx="1178983"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400"/>
              </a:lnSpc>
              <a:spcBef>
                <a:spcPts val="1500"/>
              </a:spcBef>
              <a:buClr>
                <a:schemeClr val="accent1"/>
              </a:buClr>
              <a:buFont typeface="Wingdings 2" pitchFamily="18" charset="2"/>
              <a:buNone/>
              <a:defRPr/>
            </a:pPr>
            <a:r>
              <a:rPr lang="en-US" sz="800" b="1">
                <a:solidFill>
                  <a:srgbClr val="000000"/>
                </a:solidFill>
                <a:latin typeface="Arial" charset="0"/>
                <a:ea typeface="+mn-ea"/>
              </a:rPr>
              <a:t>STARTS ON</a:t>
            </a:r>
          </a:p>
        </p:txBody>
      </p:sp>
      <p:cxnSp>
        <p:nvCxnSpPr>
          <p:cNvPr id="97" name="Straight Connector 39"/>
          <p:cNvCxnSpPr>
            <a:cxnSpLocks noChangeShapeType="1"/>
          </p:cNvCxnSpPr>
          <p:nvPr userDrawn="1"/>
        </p:nvCxnSpPr>
        <p:spPr bwMode="auto">
          <a:xfrm>
            <a:off x="590551" y="2200275"/>
            <a:ext cx="109728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cxnSp>
        <p:nvCxnSpPr>
          <p:cNvPr id="98" name="Straight Connector 40"/>
          <p:cNvCxnSpPr>
            <a:cxnSpLocks noChangeShapeType="1"/>
          </p:cNvCxnSpPr>
          <p:nvPr userDrawn="1"/>
        </p:nvCxnSpPr>
        <p:spPr bwMode="auto">
          <a:xfrm>
            <a:off x="590551" y="5486400"/>
            <a:ext cx="109728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99" name="Freeform 40"/>
          <p:cNvSpPr>
            <a:spLocks/>
          </p:cNvSpPr>
          <p:nvPr userDrawn="1"/>
        </p:nvSpPr>
        <p:spPr bwMode="auto">
          <a:xfrm>
            <a:off x="2074334" y="1468439"/>
            <a:ext cx="9469967" cy="4027487"/>
          </a:xfrm>
          <a:custGeom>
            <a:avLst/>
            <a:gdLst>
              <a:gd name="T0" fmla="*/ 0 w 7101191"/>
              <a:gd name="T1" fmla="*/ 4028195 h 4027251"/>
              <a:gd name="T2" fmla="*/ 0 w 7101191"/>
              <a:gd name="T3" fmla="*/ 0 h 4027251"/>
              <a:gd name="T4" fmla="*/ 7106328 w 7101191"/>
              <a:gd name="T5" fmla="*/ 0 h 4027251"/>
              <a:gd name="T6" fmla="*/ 0 60000 65536"/>
              <a:gd name="T7" fmla="*/ 0 60000 65536"/>
              <a:gd name="T8" fmla="*/ 0 60000 65536"/>
            </a:gdLst>
            <a:ahLst/>
            <a:cxnLst>
              <a:cxn ang="T6">
                <a:pos x="T0" y="T1"/>
              </a:cxn>
              <a:cxn ang="T7">
                <a:pos x="T2" y="T3"/>
              </a:cxn>
              <a:cxn ang="T8">
                <a:pos x="T4" y="T5"/>
              </a:cxn>
            </a:cxnLst>
            <a:rect l="0" t="0" r="r" b="b"/>
            <a:pathLst>
              <a:path w="7101191" h="4027251">
                <a:moveTo>
                  <a:pt x="0" y="4027251"/>
                </a:moveTo>
                <a:lnTo>
                  <a:pt x="0" y="0"/>
                </a:lnTo>
                <a:lnTo>
                  <a:pt x="7101191" y="0"/>
                </a:lnTo>
              </a:path>
            </a:pathLst>
          </a:custGeom>
          <a:noFill/>
          <a:ln w="19050" cap="flat" cmpd="sng">
            <a:solidFill>
              <a:srgbClr val="6666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sz="1800"/>
          </a:p>
        </p:txBody>
      </p:sp>
      <p:cxnSp>
        <p:nvCxnSpPr>
          <p:cNvPr id="100" name="Straight Connector 42"/>
          <p:cNvCxnSpPr>
            <a:cxnSpLocks noChangeShapeType="1"/>
          </p:cNvCxnSpPr>
          <p:nvPr userDrawn="1"/>
        </p:nvCxnSpPr>
        <p:spPr bwMode="auto">
          <a:xfrm>
            <a:off x="2061634" y="1828800"/>
            <a:ext cx="865717" cy="228600"/>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39" name="Text Placeholder 12"/>
          <p:cNvSpPr>
            <a:spLocks noGrp="1"/>
          </p:cNvSpPr>
          <p:nvPr>
            <p:ph type="body" sz="quarter" idx="33"/>
          </p:nvPr>
        </p:nvSpPr>
        <p:spPr>
          <a:xfrm>
            <a:off x="2061633" y="1835813"/>
            <a:ext cx="861216"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0" name="Text Placeholder 12"/>
          <p:cNvSpPr>
            <a:spLocks noGrp="1"/>
          </p:cNvSpPr>
          <p:nvPr>
            <p:ph type="body" sz="quarter" idx="34"/>
          </p:nvPr>
        </p:nvSpPr>
        <p:spPr>
          <a:xfrm>
            <a:off x="2937751" y="1835813"/>
            <a:ext cx="862519"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1" name="Text Placeholder 12"/>
          <p:cNvSpPr>
            <a:spLocks noGrp="1"/>
          </p:cNvSpPr>
          <p:nvPr>
            <p:ph type="body" sz="quarter" idx="35"/>
          </p:nvPr>
        </p:nvSpPr>
        <p:spPr>
          <a:xfrm>
            <a:off x="3800274" y="1835813"/>
            <a:ext cx="869005"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2" name="Text Placeholder 12"/>
          <p:cNvSpPr>
            <a:spLocks noGrp="1"/>
          </p:cNvSpPr>
          <p:nvPr>
            <p:ph type="body" sz="quarter" idx="36"/>
          </p:nvPr>
        </p:nvSpPr>
        <p:spPr>
          <a:xfrm>
            <a:off x="4662791" y="1835813"/>
            <a:ext cx="856035"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3" name="Text Placeholder 12"/>
          <p:cNvSpPr>
            <a:spLocks noGrp="1"/>
          </p:cNvSpPr>
          <p:nvPr>
            <p:ph type="body" sz="quarter" idx="37"/>
          </p:nvPr>
        </p:nvSpPr>
        <p:spPr>
          <a:xfrm>
            <a:off x="5518824"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4" name="Text Placeholder 12"/>
          <p:cNvSpPr>
            <a:spLocks noGrp="1"/>
          </p:cNvSpPr>
          <p:nvPr>
            <p:ph type="body" sz="quarter" idx="38"/>
          </p:nvPr>
        </p:nvSpPr>
        <p:spPr>
          <a:xfrm>
            <a:off x="6394315"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5" name="Text Placeholder 12"/>
          <p:cNvSpPr>
            <a:spLocks noGrp="1"/>
          </p:cNvSpPr>
          <p:nvPr>
            <p:ph type="body" sz="quarter" idx="39"/>
          </p:nvPr>
        </p:nvSpPr>
        <p:spPr>
          <a:xfrm>
            <a:off x="7250347"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6" name="Text Placeholder 12"/>
          <p:cNvSpPr>
            <a:spLocks noGrp="1"/>
          </p:cNvSpPr>
          <p:nvPr>
            <p:ph type="body" sz="quarter" idx="40"/>
          </p:nvPr>
        </p:nvSpPr>
        <p:spPr>
          <a:xfrm>
            <a:off x="8112867" y="1835813"/>
            <a:ext cx="869005"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7" name="Text Placeholder 12"/>
          <p:cNvSpPr>
            <a:spLocks noGrp="1"/>
          </p:cNvSpPr>
          <p:nvPr>
            <p:ph type="body" sz="quarter" idx="41"/>
          </p:nvPr>
        </p:nvSpPr>
        <p:spPr>
          <a:xfrm>
            <a:off x="8975387" y="1835813"/>
            <a:ext cx="862520"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8" name="Text Placeholder 12"/>
          <p:cNvSpPr>
            <a:spLocks noGrp="1"/>
          </p:cNvSpPr>
          <p:nvPr>
            <p:ph type="body" sz="quarter" idx="42"/>
          </p:nvPr>
        </p:nvSpPr>
        <p:spPr>
          <a:xfrm>
            <a:off x="9844389"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9" name="Text Placeholder 12"/>
          <p:cNvSpPr>
            <a:spLocks noGrp="1"/>
          </p:cNvSpPr>
          <p:nvPr>
            <p:ph type="body" sz="quarter" idx="43"/>
          </p:nvPr>
        </p:nvSpPr>
        <p:spPr>
          <a:xfrm>
            <a:off x="10700427" y="1835813"/>
            <a:ext cx="87089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0" name="Text Placeholder 12"/>
          <p:cNvSpPr>
            <a:spLocks noGrp="1"/>
          </p:cNvSpPr>
          <p:nvPr>
            <p:ph type="body" sz="quarter" idx="45"/>
          </p:nvPr>
        </p:nvSpPr>
        <p:spPr>
          <a:xfrm>
            <a:off x="625653" y="223026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1" name="Text Placeholder 12"/>
          <p:cNvSpPr>
            <a:spLocks noGrp="1"/>
          </p:cNvSpPr>
          <p:nvPr>
            <p:ph type="body" sz="quarter" idx="46"/>
          </p:nvPr>
        </p:nvSpPr>
        <p:spPr>
          <a:xfrm>
            <a:off x="625653" y="259557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2" name="Text Placeholder 12"/>
          <p:cNvSpPr>
            <a:spLocks noGrp="1"/>
          </p:cNvSpPr>
          <p:nvPr>
            <p:ph type="body" sz="quarter" idx="47"/>
          </p:nvPr>
        </p:nvSpPr>
        <p:spPr>
          <a:xfrm>
            <a:off x="625653" y="296088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3" name="Text Placeholder 12"/>
          <p:cNvSpPr>
            <a:spLocks noGrp="1"/>
          </p:cNvSpPr>
          <p:nvPr>
            <p:ph type="body" sz="quarter" idx="48"/>
          </p:nvPr>
        </p:nvSpPr>
        <p:spPr>
          <a:xfrm>
            <a:off x="625653" y="332619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4" name="Text Placeholder 12"/>
          <p:cNvSpPr>
            <a:spLocks noGrp="1"/>
          </p:cNvSpPr>
          <p:nvPr>
            <p:ph type="body" sz="quarter" idx="49"/>
          </p:nvPr>
        </p:nvSpPr>
        <p:spPr>
          <a:xfrm>
            <a:off x="625653" y="369150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5" name="Text Placeholder 12"/>
          <p:cNvSpPr>
            <a:spLocks noGrp="1"/>
          </p:cNvSpPr>
          <p:nvPr>
            <p:ph type="body" sz="quarter" idx="50"/>
          </p:nvPr>
        </p:nvSpPr>
        <p:spPr>
          <a:xfrm>
            <a:off x="625653" y="405681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6" name="Text Placeholder 12"/>
          <p:cNvSpPr>
            <a:spLocks noGrp="1"/>
          </p:cNvSpPr>
          <p:nvPr>
            <p:ph type="body" sz="quarter" idx="51"/>
          </p:nvPr>
        </p:nvSpPr>
        <p:spPr>
          <a:xfrm>
            <a:off x="625653" y="5152742"/>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7" name="Text Placeholder 12"/>
          <p:cNvSpPr>
            <a:spLocks noGrp="1"/>
          </p:cNvSpPr>
          <p:nvPr>
            <p:ph type="body" sz="quarter" idx="52"/>
          </p:nvPr>
        </p:nvSpPr>
        <p:spPr>
          <a:xfrm>
            <a:off x="625653" y="442212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8" name="Text Placeholder 12"/>
          <p:cNvSpPr>
            <a:spLocks noGrp="1"/>
          </p:cNvSpPr>
          <p:nvPr>
            <p:ph type="body" sz="quarter" idx="53"/>
          </p:nvPr>
        </p:nvSpPr>
        <p:spPr>
          <a:xfrm>
            <a:off x="625653" y="478743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9" name="Text Placeholder 12"/>
          <p:cNvSpPr>
            <a:spLocks noGrp="1"/>
          </p:cNvSpPr>
          <p:nvPr>
            <p:ph type="body" sz="quarter" idx="54"/>
          </p:nvPr>
        </p:nvSpPr>
        <p:spPr>
          <a:xfrm>
            <a:off x="2083023"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94301C"/>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0" name="Text Placeholder 12"/>
          <p:cNvSpPr>
            <a:spLocks noGrp="1"/>
          </p:cNvSpPr>
          <p:nvPr>
            <p:ph type="body" sz="quarter" idx="55"/>
          </p:nvPr>
        </p:nvSpPr>
        <p:spPr>
          <a:xfrm>
            <a:off x="2937751"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1" name="Text Placeholder 12"/>
          <p:cNvSpPr>
            <a:spLocks noGrp="1"/>
          </p:cNvSpPr>
          <p:nvPr>
            <p:ph type="body" sz="quarter" idx="56"/>
          </p:nvPr>
        </p:nvSpPr>
        <p:spPr>
          <a:xfrm>
            <a:off x="3800271"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2" name="Text Placeholder 12"/>
          <p:cNvSpPr>
            <a:spLocks noGrp="1"/>
          </p:cNvSpPr>
          <p:nvPr>
            <p:ph type="body" sz="quarter" idx="57"/>
          </p:nvPr>
        </p:nvSpPr>
        <p:spPr>
          <a:xfrm>
            <a:off x="4662791"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3" name="Text Placeholder 12"/>
          <p:cNvSpPr>
            <a:spLocks noGrp="1"/>
          </p:cNvSpPr>
          <p:nvPr>
            <p:ph type="body" sz="quarter" idx="58"/>
          </p:nvPr>
        </p:nvSpPr>
        <p:spPr>
          <a:xfrm>
            <a:off x="5518824"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4" name="Text Placeholder 12"/>
          <p:cNvSpPr>
            <a:spLocks noGrp="1"/>
          </p:cNvSpPr>
          <p:nvPr>
            <p:ph type="body" sz="quarter" idx="59"/>
          </p:nvPr>
        </p:nvSpPr>
        <p:spPr>
          <a:xfrm>
            <a:off x="6394315"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5" name="Text Placeholder 12"/>
          <p:cNvSpPr>
            <a:spLocks noGrp="1"/>
          </p:cNvSpPr>
          <p:nvPr>
            <p:ph type="body" sz="quarter" idx="60"/>
          </p:nvPr>
        </p:nvSpPr>
        <p:spPr>
          <a:xfrm>
            <a:off x="7250347"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6" name="Text Placeholder 12"/>
          <p:cNvSpPr>
            <a:spLocks noGrp="1"/>
          </p:cNvSpPr>
          <p:nvPr>
            <p:ph type="body" sz="quarter" idx="61"/>
          </p:nvPr>
        </p:nvSpPr>
        <p:spPr>
          <a:xfrm>
            <a:off x="8112867"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7" name="Text Placeholder 12"/>
          <p:cNvSpPr>
            <a:spLocks noGrp="1"/>
          </p:cNvSpPr>
          <p:nvPr>
            <p:ph type="body" sz="quarter" idx="62"/>
          </p:nvPr>
        </p:nvSpPr>
        <p:spPr>
          <a:xfrm>
            <a:off x="8975387"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8" name="Text Placeholder 12"/>
          <p:cNvSpPr>
            <a:spLocks noGrp="1"/>
          </p:cNvSpPr>
          <p:nvPr>
            <p:ph type="body" sz="quarter" idx="63"/>
          </p:nvPr>
        </p:nvSpPr>
        <p:spPr>
          <a:xfrm>
            <a:off x="9844389"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9" name="Text Placeholder 12"/>
          <p:cNvSpPr>
            <a:spLocks noGrp="1"/>
          </p:cNvSpPr>
          <p:nvPr>
            <p:ph type="body" sz="quarter" idx="64"/>
          </p:nvPr>
        </p:nvSpPr>
        <p:spPr>
          <a:xfrm>
            <a:off x="10700424"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179" name="Text Placeholder 178"/>
          <p:cNvSpPr>
            <a:spLocks noGrp="1"/>
          </p:cNvSpPr>
          <p:nvPr>
            <p:ph type="body" sz="quarter" idx="65"/>
          </p:nvPr>
        </p:nvSpPr>
        <p:spPr>
          <a:xfrm>
            <a:off x="2061633" y="2321700"/>
            <a:ext cx="12192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0" name="Text Placeholder 178"/>
          <p:cNvSpPr>
            <a:spLocks noGrp="1"/>
          </p:cNvSpPr>
          <p:nvPr>
            <p:ph type="body" sz="quarter" idx="66"/>
          </p:nvPr>
        </p:nvSpPr>
        <p:spPr>
          <a:xfrm>
            <a:off x="2061633" y="2687010"/>
            <a:ext cx="24384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1" name="Text Placeholder 178"/>
          <p:cNvSpPr>
            <a:spLocks noGrp="1"/>
          </p:cNvSpPr>
          <p:nvPr>
            <p:ph type="body" sz="quarter" idx="67"/>
          </p:nvPr>
        </p:nvSpPr>
        <p:spPr>
          <a:xfrm>
            <a:off x="2061633" y="3052320"/>
            <a:ext cx="36576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2" name="Text Placeholder 178"/>
          <p:cNvSpPr>
            <a:spLocks noGrp="1"/>
          </p:cNvSpPr>
          <p:nvPr>
            <p:ph type="body" sz="quarter" idx="68"/>
          </p:nvPr>
        </p:nvSpPr>
        <p:spPr>
          <a:xfrm>
            <a:off x="2061633" y="3417630"/>
            <a:ext cx="48768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3" name="Text Placeholder 178"/>
          <p:cNvSpPr>
            <a:spLocks noGrp="1"/>
          </p:cNvSpPr>
          <p:nvPr>
            <p:ph type="body" sz="quarter" idx="69"/>
          </p:nvPr>
        </p:nvSpPr>
        <p:spPr>
          <a:xfrm>
            <a:off x="2061633" y="3782940"/>
            <a:ext cx="60960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4" name="Text Placeholder 178"/>
          <p:cNvSpPr>
            <a:spLocks noGrp="1"/>
          </p:cNvSpPr>
          <p:nvPr>
            <p:ph type="body" sz="quarter" idx="70"/>
          </p:nvPr>
        </p:nvSpPr>
        <p:spPr>
          <a:xfrm>
            <a:off x="2061633" y="4148250"/>
            <a:ext cx="12192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5" name="Text Placeholder 178"/>
          <p:cNvSpPr>
            <a:spLocks noGrp="1"/>
          </p:cNvSpPr>
          <p:nvPr>
            <p:ph type="body" sz="quarter" idx="71"/>
          </p:nvPr>
        </p:nvSpPr>
        <p:spPr>
          <a:xfrm>
            <a:off x="2061633" y="4513560"/>
            <a:ext cx="24384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6" name="Text Placeholder 178"/>
          <p:cNvSpPr>
            <a:spLocks noGrp="1"/>
          </p:cNvSpPr>
          <p:nvPr>
            <p:ph type="body" sz="quarter" idx="72"/>
          </p:nvPr>
        </p:nvSpPr>
        <p:spPr>
          <a:xfrm>
            <a:off x="2061633" y="4878870"/>
            <a:ext cx="36576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7" name="Text Placeholder 178"/>
          <p:cNvSpPr>
            <a:spLocks noGrp="1"/>
          </p:cNvSpPr>
          <p:nvPr>
            <p:ph type="body" sz="quarter" idx="73"/>
          </p:nvPr>
        </p:nvSpPr>
        <p:spPr>
          <a:xfrm>
            <a:off x="2061633" y="5244182"/>
            <a:ext cx="48768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8" name="Text Placeholder 178"/>
          <p:cNvSpPr>
            <a:spLocks noGrp="1"/>
          </p:cNvSpPr>
          <p:nvPr>
            <p:ph type="body" sz="quarter" idx="74"/>
          </p:nvPr>
        </p:nvSpPr>
        <p:spPr>
          <a:xfrm>
            <a:off x="4582160" y="5562600"/>
            <a:ext cx="182880" cy="137160"/>
          </a:xfrm>
          <a:prstGeom prst="flowChartExtract">
            <a:avLst/>
          </a:prstGeom>
          <a:solidFill>
            <a:srgbClr val="B01C2E"/>
          </a:solidFill>
          <a:ln>
            <a:solidFill>
              <a:srgbClr val="B01C2E"/>
            </a:solidFill>
          </a:ln>
        </p:spPr>
        <p:txBody>
          <a:bodyPr/>
          <a:lstStyle>
            <a:lvl1pPr>
              <a:buNone/>
              <a:defRPr sz="800">
                <a:solidFill>
                  <a:srgbClr val="FFFFFF"/>
                </a:solidFill>
              </a:defRPr>
            </a:lvl1pPr>
          </a:lstStyle>
          <a:p>
            <a:pPr lvl="0"/>
            <a:r>
              <a:rPr lang="en-US"/>
              <a:t>Click to edit Master text styles</a:t>
            </a:r>
          </a:p>
        </p:txBody>
      </p:sp>
      <p:sp>
        <p:nvSpPr>
          <p:cNvPr id="190" name="Text Placeholder 12"/>
          <p:cNvSpPr>
            <a:spLocks noGrp="1"/>
          </p:cNvSpPr>
          <p:nvPr>
            <p:ph type="body" sz="quarter" idx="76"/>
          </p:nvPr>
        </p:nvSpPr>
        <p:spPr>
          <a:xfrm>
            <a:off x="4064000" y="5817472"/>
            <a:ext cx="1219200" cy="228600"/>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191" name="Text Placeholder 178"/>
          <p:cNvSpPr>
            <a:spLocks noGrp="1"/>
          </p:cNvSpPr>
          <p:nvPr>
            <p:ph type="body" sz="quarter" idx="77"/>
          </p:nvPr>
        </p:nvSpPr>
        <p:spPr>
          <a:xfrm>
            <a:off x="7140089" y="5562600"/>
            <a:ext cx="182880" cy="137160"/>
          </a:xfrm>
          <a:prstGeom prst="flowChartExtract">
            <a:avLst/>
          </a:prstGeom>
          <a:solidFill>
            <a:srgbClr val="B01C2E"/>
          </a:solidFill>
          <a:ln>
            <a:solidFill>
              <a:srgbClr val="B01C2E"/>
            </a:solidFill>
          </a:ln>
        </p:spPr>
        <p:txBody>
          <a:bodyPr/>
          <a:lstStyle>
            <a:lvl1pPr>
              <a:buNone/>
              <a:defRPr sz="800">
                <a:solidFill>
                  <a:srgbClr val="FFFFFF"/>
                </a:solidFill>
              </a:defRPr>
            </a:lvl1pPr>
          </a:lstStyle>
          <a:p>
            <a:pPr lvl="0"/>
            <a:r>
              <a:rPr lang="en-US"/>
              <a:t>Click to edit Master text styles</a:t>
            </a:r>
          </a:p>
        </p:txBody>
      </p:sp>
      <p:sp>
        <p:nvSpPr>
          <p:cNvPr id="192" name="Text Placeholder 12"/>
          <p:cNvSpPr>
            <a:spLocks noGrp="1"/>
          </p:cNvSpPr>
          <p:nvPr>
            <p:ph type="body" sz="quarter" idx="78"/>
          </p:nvPr>
        </p:nvSpPr>
        <p:spPr>
          <a:xfrm>
            <a:off x="6621929" y="5817472"/>
            <a:ext cx="1219200" cy="228600"/>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78"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01" name="Slide Number Placeholder 9"/>
          <p:cNvSpPr>
            <a:spLocks noGrp="1"/>
          </p:cNvSpPr>
          <p:nvPr>
            <p:ph type="sldNum" sz="quarter" idx="79"/>
          </p:nvPr>
        </p:nvSpPr>
        <p:spPr/>
        <p:txBody>
          <a:bodyPr/>
          <a:lstStyle>
            <a:lvl1pPr>
              <a:defRPr/>
            </a:lvl1pPr>
          </a:lstStyle>
          <a:p>
            <a:fld id="{D003C6ED-C4A5-154D-A951-DFA096D6467B}" type="slidenum">
              <a:rPr lang="en-US" altLang="en-US"/>
              <a:pPr/>
              <a:t>‹#›</a:t>
            </a:fld>
            <a:endParaRPr lang="en-US" altLang="en-US"/>
          </a:p>
        </p:txBody>
      </p:sp>
      <p:sp>
        <p:nvSpPr>
          <p:cNvPr id="102" name="Footer Placeholder 79"/>
          <p:cNvSpPr>
            <a:spLocks noGrp="1"/>
          </p:cNvSpPr>
          <p:nvPr>
            <p:ph type="ftr" sz="quarter" idx="80"/>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80644388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cxnSp>
        <p:nvCxnSpPr>
          <p:cNvPr id="9" name="Straight Connector 7"/>
          <p:cNvCxnSpPr>
            <a:cxnSpLocks noChangeShapeType="1"/>
          </p:cNvCxnSpPr>
          <p:nvPr userDrawn="1"/>
        </p:nvCxnSpPr>
        <p:spPr bwMode="auto">
          <a:xfrm>
            <a:off x="2372785" y="5981700"/>
            <a:ext cx="7327900" cy="1588"/>
          </a:xfrm>
          <a:prstGeom prst="line">
            <a:avLst/>
          </a:prstGeom>
          <a:noFill/>
          <a:ln w="9525">
            <a:solidFill>
              <a:srgbClr val="666666"/>
            </a:solidFill>
            <a:round/>
            <a:headEnd/>
            <a:tailEnd/>
          </a:ln>
          <a:extLst>
            <a:ext uri="{909E8E84-426E-40DD-AFC4-6F175D3DCCD1}">
              <a14:hiddenFill xmlns:a14="http://schemas.microsoft.com/office/drawing/2010/main">
                <a:noFill/>
              </a14:hiddenFill>
            </a:ext>
          </a:extLst>
        </p:spPr>
      </p:cxnSp>
      <p:sp>
        <p:nvSpPr>
          <p:cNvPr id="6" name="Title 1"/>
          <p:cNvSpPr>
            <a:spLocks noGrp="1"/>
          </p:cNvSpPr>
          <p:nvPr>
            <p:ph type="title"/>
          </p:nvPr>
        </p:nvSpPr>
        <p:spPr>
          <a:xfrm>
            <a:off x="2389717" y="5453936"/>
            <a:ext cx="7315200" cy="474325"/>
          </a:xfrm>
          <a:prstGeom prst="rect">
            <a:avLst/>
          </a:prstGeom>
        </p:spPr>
        <p:txBody>
          <a:bodyPr/>
          <a:lstStyle>
            <a:lvl1pPr algn="l">
              <a:defRPr sz="1200" b="1"/>
            </a:lvl1pPr>
          </a:lstStyle>
          <a:p>
            <a:r>
              <a:rPr lang="en-US"/>
              <a:t>Click to edit Master title style</a:t>
            </a:r>
            <a:endParaRPr lang="en-US" dirty="0"/>
          </a:p>
        </p:txBody>
      </p:sp>
      <p:sp>
        <p:nvSpPr>
          <p:cNvPr id="7" name="Picture Placeholder 2"/>
          <p:cNvSpPr>
            <a:spLocks noGrp="1"/>
          </p:cNvSpPr>
          <p:nvPr>
            <p:ph type="pic" idx="1"/>
          </p:nvPr>
        </p:nvSpPr>
        <p:spPr>
          <a:xfrm>
            <a:off x="2389717" y="1166755"/>
            <a:ext cx="7315200" cy="4192689"/>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Drag picture to placeholder or click icon to add</a:t>
            </a:r>
          </a:p>
        </p:txBody>
      </p:sp>
      <p:sp>
        <p:nvSpPr>
          <p:cNvPr id="8" name="Text Placeholder 3"/>
          <p:cNvSpPr>
            <a:spLocks noGrp="1"/>
          </p:cNvSpPr>
          <p:nvPr>
            <p:ph type="body" sz="half" idx="2"/>
          </p:nvPr>
        </p:nvSpPr>
        <p:spPr>
          <a:xfrm>
            <a:off x="2389717" y="6042020"/>
            <a:ext cx="7315200" cy="311280"/>
          </a:xfrm>
          <a:prstGeom prst="rect">
            <a:avLst/>
          </a:prstGeom>
        </p:spPr>
        <p:txBody>
          <a:bodyPr/>
          <a:lstStyle>
            <a:lvl1pPr marL="0" indent="0">
              <a:buNone/>
              <a:defRPr sz="1000" i="1">
                <a:solidFill>
                  <a:srgbClr val="4D4D4D"/>
                </a:solidFill>
                <a:latin typeface="Times New Roman" pitchFamily="18" charset="0"/>
                <a:cs typeface="Times New Roman"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10"/>
          <p:cNvSpPr>
            <a:spLocks noGrp="1"/>
          </p:cNvSpPr>
          <p:nvPr>
            <p:ph type="body" sz="quarter" idx="10"/>
          </p:nvPr>
        </p:nvSpPr>
        <p:spPr>
          <a:xfrm>
            <a:off x="1026004" y="0"/>
            <a:ext cx="10139992" cy="896112"/>
          </a:xfrm>
          <a:prstGeom prst="rect">
            <a:avLst/>
          </a:prstGeom>
        </p:spPr>
        <p:txBody>
          <a:bodyPr anchor="b"/>
          <a:lstStyle>
            <a:lvl1pPr>
              <a:buNone/>
              <a:defRPr sz="2200">
                <a:latin typeface="+mj-lt"/>
              </a:defRPr>
            </a:lvl1pPr>
          </a:lstStyle>
          <a:p>
            <a:pPr lvl="0"/>
            <a:r>
              <a:rPr lang="en-US"/>
              <a:t>Click to edit Master text styles</a:t>
            </a:r>
          </a:p>
        </p:txBody>
      </p:sp>
      <p:sp>
        <p:nvSpPr>
          <p:cNvPr id="10" name="Slide Number Placeholder 9"/>
          <p:cNvSpPr>
            <a:spLocks noGrp="1"/>
          </p:cNvSpPr>
          <p:nvPr>
            <p:ph type="sldNum" sz="quarter" idx="11"/>
          </p:nvPr>
        </p:nvSpPr>
        <p:spPr/>
        <p:txBody>
          <a:bodyPr/>
          <a:lstStyle>
            <a:lvl1pPr>
              <a:defRPr/>
            </a:lvl1pPr>
          </a:lstStyle>
          <a:p>
            <a:fld id="{614CE4E3-D3DE-AB41-A281-30813EB5473F}" type="slidenum">
              <a:rPr lang="en-US" altLang="en-US"/>
              <a:pPr/>
              <a:t>‹#›</a:t>
            </a:fld>
            <a:endParaRPr lang="en-US" altLang="en-US"/>
          </a:p>
        </p:txBody>
      </p:sp>
      <p:sp>
        <p:nvSpPr>
          <p:cNvPr id="12" name="Footer Placeholder 9"/>
          <p:cNvSpPr>
            <a:spLocks noGrp="1"/>
          </p:cNvSpPr>
          <p:nvPr>
            <p:ph type="ftr" sz="quarter" idx="12"/>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135593479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Text Placeholder 11"/>
          <p:cNvSpPr>
            <a:spLocks noGrp="1"/>
          </p:cNvSpPr>
          <p:nvPr>
            <p:ph type="body" sz="quarter" idx="11"/>
          </p:nvPr>
        </p:nvSpPr>
        <p:spPr>
          <a:xfrm>
            <a:off x="603254" y="1447800"/>
            <a:ext cx="2250831" cy="914400"/>
          </a:xfrm>
          <a:prstGeom prst="rect">
            <a:avLst/>
          </a:prstGeom>
        </p:spPr>
        <p:txBody>
          <a:bodyPr/>
          <a:lstStyle>
            <a:lvl1pPr>
              <a:buNone/>
              <a:defRPr sz="1000"/>
            </a:lvl1pPr>
          </a:lstStyle>
          <a:p>
            <a:pPr lvl="0"/>
            <a:r>
              <a:rPr lang="en-US"/>
              <a:t>Click to edit Master text styles</a:t>
            </a:r>
          </a:p>
        </p:txBody>
      </p:sp>
      <p:sp>
        <p:nvSpPr>
          <p:cNvPr id="9" name="Text Placeholder 11"/>
          <p:cNvSpPr>
            <a:spLocks noGrp="1"/>
          </p:cNvSpPr>
          <p:nvPr>
            <p:ph type="body" sz="quarter" idx="12"/>
          </p:nvPr>
        </p:nvSpPr>
        <p:spPr>
          <a:xfrm>
            <a:off x="603254" y="2667000"/>
            <a:ext cx="2250831" cy="914400"/>
          </a:xfrm>
          <a:prstGeom prst="rect">
            <a:avLst/>
          </a:prstGeom>
        </p:spPr>
        <p:txBody>
          <a:bodyPr/>
          <a:lstStyle>
            <a:lvl1pPr>
              <a:buNone/>
              <a:defRPr sz="1000"/>
            </a:lvl1pPr>
          </a:lstStyle>
          <a:p>
            <a:pPr lvl="0"/>
            <a:r>
              <a:rPr lang="en-US"/>
              <a:t>Click to edit Master text styles</a:t>
            </a:r>
          </a:p>
        </p:txBody>
      </p:sp>
      <p:sp>
        <p:nvSpPr>
          <p:cNvPr id="10" name="Text Placeholder 11"/>
          <p:cNvSpPr>
            <a:spLocks noGrp="1"/>
          </p:cNvSpPr>
          <p:nvPr>
            <p:ph type="body" sz="quarter" idx="13"/>
          </p:nvPr>
        </p:nvSpPr>
        <p:spPr>
          <a:xfrm>
            <a:off x="603254" y="5105400"/>
            <a:ext cx="2250831" cy="914400"/>
          </a:xfrm>
          <a:prstGeom prst="rect">
            <a:avLst/>
          </a:prstGeom>
        </p:spPr>
        <p:txBody>
          <a:bodyPr/>
          <a:lstStyle>
            <a:lvl1pPr>
              <a:buNone/>
              <a:defRPr sz="1000"/>
            </a:lvl1pPr>
          </a:lstStyle>
          <a:p>
            <a:pPr lvl="0"/>
            <a:r>
              <a:rPr lang="en-US"/>
              <a:t>Click to edit Master text styles</a:t>
            </a:r>
          </a:p>
        </p:txBody>
      </p:sp>
      <p:sp>
        <p:nvSpPr>
          <p:cNvPr id="11" name="Text Placeholder 11"/>
          <p:cNvSpPr>
            <a:spLocks noGrp="1"/>
          </p:cNvSpPr>
          <p:nvPr>
            <p:ph type="body" sz="quarter" idx="14"/>
          </p:nvPr>
        </p:nvSpPr>
        <p:spPr>
          <a:xfrm>
            <a:off x="9337923" y="1447800"/>
            <a:ext cx="2250831" cy="914400"/>
          </a:xfrm>
          <a:prstGeom prst="rect">
            <a:avLst/>
          </a:prstGeom>
        </p:spPr>
        <p:txBody>
          <a:bodyPr/>
          <a:lstStyle>
            <a:lvl1pPr>
              <a:buNone/>
              <a:defRPr sz="1000"/>
            </a:lvl1pPr>
          </a:lstStyle>
          <a:p>
            <a:pPr lvl="0"/>
            <a:r>
              <a:rPr lang="en-US"/>
              <a:t>Click to edit Master text styles</a:t>
            </a:r>
          </a:p>
        </p:txBody>
      </p:sp>
      <p:sp>
        <p:nvSpPr>
          <p:cNvPr id="12" name="Text Placeholder 11"/>
          <p:cNvSpPr>
            <a:spLocks noGrp="1"/>
          </p:cNvSpPr>
          <p:nvPr>
            <p:ph type="body" sz="quarter" idx="15"/>
          </p:nvPr>
        </p:nvSpPr>
        <p:spPr>
          <a:xfrm>
            <a:off x="9337923" y="2667000"/>
            <a:ext cx="2250831" cy="914400"/>
          </a:xfrm>
          <a:prstGeom prst="rect">
            <a:avLst/>
          </a:prstGeom>
        </p:spPr>
        <p:txBody>
          <a:bodyPr/>
          <a:lstStyle>
            <a:lvl1pPr>
              <a:buNone/>
              <a:defRPr sz="1000"/>
            </a:lvl1pPr>
          </a:lstStyle>
          <a:p>
            <a:pPr lvl="0"/>
            <a:r>
              <a:rPr lang="en-US"/>
              <a:t>Click to edit Master text styles</a:t>
            </a:r>
          </a:p>
        </p:txBody>
      </p:sp>
      <p:sp>
        <p:nvSpPr>
          <p:cNvPr id="13" name="Text Placeholder 11"/>
          <p:cNvSpPr>
            <a:spLocks noGrp="1"/>
          </p:cNvSpPr>
          <p:nvPr>
            <p:ph type="body" sz="quarter" idx="16"/>
          </p:nvPr>
        </p:nvSpPr>
        <p:spPr>
          <a:xfrm>
            <a:off x="9337923" y="3886200"/>
            <a:ext cx="2250831" cy="914400"/>
          </a:xfrm>
          <a:prstGeom prst="rect">
            <a:avLst/>
          </a:prstGeom>
        </p:spPr>
        <p:txBody>
          <a:bodyPr/>
          <a:lstStyle>
            <a:lvl1pPr>
              <a:buNone/>
              <a:defRPr sz="1000"/>
            </a:lvl1pPr>
          </a:lstStyle>
          <a:p>
            <a:pPr lvl="0"/>
            <a:r>
              <a:rPr lang="en-US"/>
              <a:t>Click to edit Master text styles</a:t>
            </a:r>
          </a:p>
        </p:txBody>
      </p:sp>
      <p:sp>
        <p:nvSpPr>
          <p:cNvPr id="14" name="Text Placeholder 11"/>
          <p:cNvSpPr>
            <a:spLocks noGrp="1"/>
          </p:cNvSpPr>
          <p:nvPr>
            <p:ph type="body" sz="quarter" idx="17"/>
          </p:nvPr>
        </p:nvSpPr>
        <p:spPr>
          <a:xfrm>
            <a:off x="9337923" y="5105400"/>
            <a:ext cx="2250831" cy="914400"/>
          </a:xfrm>
          <a:prstGeom prst="rect">
            <a:avLst/>
          </a:prstGeom>
        </p:spPr>
        <p:txBody>
          <a:bodyPr/>
          <a:lstStyle>
            <a:lvl1pPr>
              <a:buNone/>
              <a:defRPr sz="1000"/>
            </a:lvl1pPr>
          </a:lstStyle>
          <a:p>
            <a:pPr lvl="0"/>
            <a:r>
              <a:rPr lang="en-US"/>
              <a:t>Click to edit Master text styles</a:t>
            </a:r>
          </a:p>
        </p:txBody>
      </p:sp>
      <p:sp>
        <p:nvSpPr>
          <p:cNvPr id="15" name="Text Placeholder 11"/>
          <p:cNvSpPr>
            <a:spLocks noGrp="1"/>
          </p:cNvSpPr>
          <p:nvPr>
            <p:ph type="body" sz="quarter" idx="18"/>
          </p:nvPr>
        </p:nvSpPr>
        <p:spPr>
          <a:xfrm>
            <a:off x="603254" y="3886200"/>
            <a:ext cx="2250831" cy="914400"/>
          </a:xfrm>
          <a:prstGeom prst="rect">
            <a:avLst/>
          </a:prstGeom>
        </p:spPr>
        <p:txBody>
          <a:bodyPr/>
          <a:lstStyle>
            <a:lvl1pPr>
              <a:buNone/>
              <a:defRPr sz="1000"/>
            </a:lvl1pPr>
          </a:lstStyle>
          <a:p>
            <a:pPr lvl="0"/>
            <a:r>
              <a:rPr lang="en-US"/>
              <a:t>Click to edit Master text styles</a:t>
            </a:r>
          </a:p>
        </p:txBody>
      </p:sp>
      <p:sp>
        <p:nvSpPr>
          <p:cNvPr id="16" name="Slide Number Placeholder 9"/>
          <p:cNvSpPr>
            <a:spLocks noGrp="1"/>
          </p:cNvSpPr>
          <p:nvPr>
            <p:ph type="sldNum" sz="quarter" idx="19"/>
          </p:nvPr>
        </p:nvSpPr>
        <p:spPr/>
        <p:txBody>
          <a:bodyPr/>
          <a:lstStyle>
            <a:lvl1pPr>
              <a:defRPr/>
            </a:lvl1pPr>
          </a:lstStyle>
          <a:p>
            <a:fld id="{1B28FF10-2575-714D-9D0B-AB6D45C94EAE}" type="slidenum">
              <a:rPr lang="en-US" altLang="en-US"/>
              <a:pPr/>
              <a:t>‹#›</a:t>
            </a:fld>
            <a:endParaRPr lang="en-US" altLang="en-US"/>
          </a:p>
        </p:txBody>
      </p:sp>
      <p:sp>
        <p:nvSpPr>
          <p:cNvPr id="17" name="Footer Placeholder 12"/>
          <p:cNvSpPr>
            <a:spLocks noGrp="1"/>
          </p:cNvSpPr>
          <p:nvPr>
            <p:ph type="ftr" sz="quarter" idx="20"/>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70181634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Map with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8212506" y="1419225"/>
            <a:ext cx="3376247" cy="4800600"/>
          </a:xfrm>
          <a:prstGeom prst="rect">
            <a:avLst/>
          </a:prstGeom>
        </p:spPr>
        <p:txBody>
          <a:bodyPr/>
          <a:lstStyle>
            <a:lvl1pPr marL="228600" indent="-228600">
              <a:buClr>
                <a:srgbClr val="B01C2E"/>
              </a:buClr>
              <a:buFont typeface="Wingdings 2" pitchFamily="18" charset="2"/>
              <a:buChar char=""/>
              <a:defRPr sz="1100"/>
            </a:lvl1pPr>
            <a:lvl2pPr marL="457200" indent="-228600">
              <a:buClr>
                <a:srgbClr val="B01C2E"/>
              </a:buClr>
              <a:buSzPct val="125000"/>
              <a:buFont typeface="Arial" pitchFamily="34" charset="0"/>
              <a:buChar char="•"/>
              <a:defRPr sz="1100"/>
            </a:lvl2pPr>
            <a:lvl3pPr marL="685800">
              <a:buClr>
                <a:srgbClr val="B01C2E"/>
              </a:buClr>
              <a:buFont typeface="Arial" pitchFamily="34" charset="0"/>
              <a:buChar char="–"/>
              <a:defRPr sz="1100"/>
            </a:lvl3pPr>
            <a:lvl4pPr marL="914400">
              <a:buClr>
                <a:srgbClr val="B01C2E"/>
              </a:buClr>
              <a:buFont typeface="Arial" pitchFamily="34" charset="0"/>
              <a:buChar char="–"/>
              <a:defRPr sz="1100"/>
            </a:lvl4pPr>
            <a:lvl5pPr marL="1143000">
              <a:buClr>
                <a:srgbClr val="B01C2E"/>
              </a:buClr>
              <a:buFont typeface="Arial" pitchFamily="34" charset="0"/>
              <a:buChar char="–"/>
              <a:defRPr sz="11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4" name="Slide Number Placeholder 9"/>
          <p:cNvSpPr>
            <a:spLocks noGrp="1"/>
          </p:cNvSpPr>
          <p:nvPr>
            <p:ph type="sldNum" sz="quarter" idx="10"/>
          </p:nvPr>
        </p:nvSpPr>
        <p:spPr/>
        <p:txBody>
          <a:bodyPr/>
          <a:lstStyle>
            <a:lvl1pPr>
              <a:defRPr/>
            </a:lvl1pPr>
          </a:lstStyle>
          <a:p>
            <a:fld id="{3B598768-D1F4-594C-B51E-99B1ED06033F}" type="slidenum">
              <a:rPr lang="en-US" altLang="en-US"/>
              <a:pPr/>
              <a:t>‹#›</a:t>
            </a:fld>
            <a:endParaRPr lang="en-US" altLang="en-US"/>
          </a:p>
        </p:txBody>
      </p:sp>
      <p:sp>
        <p:nvSpPr>
          <p:cNvPr id="6" name="Footer Placeholder 12"/>
          <p:cNvSpPr>
            <a:spLocks noGrp="1"/>
          </p:cNvSpPr>
          <p:nvPr>
            <p:ph type="ftr" sz="quarter" idx="11"/>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94692366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ef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4766735" y="1419225"/>
            <a:ext cx="6815667" cy="4706938"/>
          </a:xfrm>
          <a:prstGeom prst="rect">
            <a:avLst/>
          </a:prstGeom>
        </p:spPr>
        <p:txBody>
          <a:bodyPr/>
          <a:lstStyle>
            <a:lvl1pPr marL="228600" indent="-228600">
              <a:buClr>
                <a:srgbClr val="B01C2E"/>
              </a:buClr>
              <a:buFont typeface="Wingdings 2" pitchFamily="18" charset="2"/>
              <a:buChar char=""/>
              <a:defRPr sz="1200"/>
            </a:lvl1pPr>
            <a:lvl2pPr marL="457200" indent="-228600">
              <a:buClr>
                <a:srgbClr val="B01C2E"/>
              </a:buClr>
              <a:buSzPct val="125000"/>
              <a:buFont typeface="Arial" pitchFamily="34" charset="0"/>
              <a:buChar char="•"/>
              <a:defRPr sz="1200"/>
            </a:lvl2pPr>
            <a:lvl3pPr marL="685800">
              <a:buClr>
                <a:srgbClr val="B01C2E"/>
              </a:buClr>
              <a:buFont typeface="Arial" pitchFamily="34" charset="0"/>
              <a:buChar char="–"/>
              <a:defRPr sz="1200"/>
            </a:lvl3pPr>
            <a:lvl4pPr marL="914400">
              <a:buClr>
                <a:srgbClr val="B01C2E"/>
              </a:buClr>
              <a:buFont typeface="Arial" pitchFamily="34" charset="0"/>
              <a:buChar char="–"/>
              <a:defRPr sz="1200"/>
            </a:lvl4pPr>
            <a:lvl5pPr marL="1143000">
              <a:buClr>
                <a:srgbClr val="B01C2E"/>
              </a:buClr>
              <a:buFont typeface="Arial" pitchFamily="34" charset="0"/>
              <a:buChar char="–"/>
              <a:defRPr sz="12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609601" y="1419226"/>
            <a:ext cx="3891064" cy="4706938"/>
          </a:xfrm>
          <a:prstGeom prst="rect">
            <a:avLst/>
          </a:prstGeom>
        </p:spPr>
        <p:txBody>
          <a:bodyPr/>
          <a:lstStyle>
            <a:lvl1pPr marL="0" indent="0">
              <a:buNone/>
              <a:defRPr sz="1200" i="1">
                <a:solidFill>
                  <a:srgbClr val="666666"/>
                </a:solidFill>
                <a:latin typeface="Times New Roman" pitchFamily="18" charset="0"/>
                <a:cs typeface="Times New Roman"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219B113F-1BA8-CA4E-A6B3-92D1D8C0C887}"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65065046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Righ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609601" y="1419225"/>
            <a:ext cx="6815667" cy="4706938"/>
          </a:xfrm>
          <a:prstGeom prst="rect">
            <a:avLst/>
          </a:prstGeom>
        </p:spPr>
        <p:txBody>
          <a:bodyPr/>
          <a:lstStyle>
            <a:lvl1pPr marL="228600" indent="-228600">
              <a:buClr>
                <a:srgbClr val="B01C2E"/>
              </a:buClr>
              <a:buFont typeface="Wingdings 2" pitchFamily="18" charset="2"/>
              <a:buChar char=""/>
              <a:defRPr sz="1200"/>
            </a:lvl1pPr>
            <a:lvl2pPr marL="457200" indent="-228600">
              <a:buClr>
                <a:srgbClr val="B01C2E"/>
              </a:buClr>
              <a:buSzPct val="125000"/>
              <a:buFont typeface="Arial" pitchFamily="34" charset="0"/>
              <a:buChar char="•"/>
              <a:defRPr sz="1200"/>
            </a:lvl2pPr>
            <a:lvl3pPr marL="685800">
              <a:buClr>
                <a:srgbClr val="B01C2E"/>
              </a:buClr>
              <a:buFont typeface="Arial" pitchFamily="34" charset="0"/>
              <a:buChar char="–"/>
              <a:defRPr sz="1200"/>
            </a:lvl3pPr>
            <a:lvl4pPr marL="914400">
              <a:buClr>
                <a:srgbClr val="B01C2E"/>
              </a:buClr>
              <a:buFont typeface="Arial" pitchFamily="34" charset="0"/>
              <a:buChar char="–"/>
              <a:defRPr sz="1200"/>
            </a:lvl4pPr>
            <a:lvl5pPr marL="1143000">
              <a:buClr>
                <a:srgbClr val="B01C2E"/>
              </a:buClr>
              <a:buFont typeface="Arial" pitchFamily="34" charset="0"/>
              <a:buChar char="–"/>
              <a:defRPr sz="12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7697687" y="1419226"/>
            <a:ext cx="3891064" cy="4706938"/>
          </a:xfrm>
          <a:prstGeom prst="rect">
            <a:avLst/>
          </a:prstGeom>
        </p:spPr>
        <p:txBody>
          <a:bodyPr/>
          <a:lstStyle>
            <a:lvl1pPr marL="0" indent="0">
              <a:buNone/>
              <a:defRPr sz="1200" i="1">
                <a:solidFill>
                  <a:srgbClr val="666666"/>
                </a:solidFill>
                <a:latin typeface="Times New Roman" pitchFamily="18" charset="0"/>
                <a:cs typeface="Times New Roman"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524011BE-5C53-0E48-93A9-5E9857491FB1}"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89128295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ttorney Bio">
    <p:spTree>
      <p:nvGrpSpPr>
        <p:cNvPr id="1" name=""/>
        <p:cNvGrpSpPr/>
        <p:nvPr/>
      </p:nvGrpSpPr>
      <p:grpSpPr>
        <a:xfrm>
          <a:off x="0" y="0"/>
          <a:ext cx="0" cy="0"/>
          <a:chOff x="0" y="0"/>
          <a:chExt cx="0" cy="0"/>
        </a:xfrm>
      </p:grpSpPr>
      <p:sp>
        <p:nvSpPr>
          <p:cNvPr id="12" name="Line 22"/>
          <p:cNvSpPr>
            <a:spLocks noChangeShapeType="1"/>
          </p:cNvSpPr>
          <p:nvPr/>
        </p:nvSpPr>
        <p:spPr bwMode="auto">
          <a:xfrm>
            <a:off x="2768600" y="2667000"/>
            <a:ext cx="88392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3" name="TextBox 13"/>
          <p:cNvSpPr txBox="1">
            <a:spLocks noChangeArrowheads="1"/>
          </p:cNvSpPr>
          <p:nvPr userDrawn="1"/>
        </p:nvSpPr>
        <p:spPr bwMode="auto">
          <a:xfrm>
            <a:off x="2755900" y="1108076"/>
            <a:ext cx="42672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1000" b="1">
                <a:solidFill>
                  <a:srgbClr val="B01C2E"/>
                </a:solidFill>
                <a:latin typeface="Arial" charset="0"/>
                <a:ea typeface="+mn-ea"/>
              </a:rPr>
              <a:t>Specialization</a:t>
            </a:r>
          </a:p>
        </p:txBody>
      </p:sp>
      <p:sp>
        <p:nvSpPr>
          <p:cNvPr id="14" name="TextBox 14"/>
          <p:cNvSpPr txBox="1">
            <a:spLocks noChangeArrowheads="1"/>
          </p:cNvSpPr>
          <p:nvPr userDrawn="1"/>
        </p:nvSpPr>
        <p:spPr bwMode="auto">
          <a:xfrm>
            <a:off x="7340600" y="1108076"/>
            <a:ext cx="42672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1000" b="1">
                <a:solidFill>
                  <a:srgbClr val="B01C2E"/>
                </a:solidFill>
                <a:latin typeface="Arial" charset="0"/>
                <a:ea typeface="+mn-ea"/>
              </a:rPr>
              <a:t>Education</a:t>
            </a:r>
          </a:p>
        </p:txBody>
      </p:sp>
      <p:sp>
        <p:nvSpPr>
          <p:cNvPr id="17" name="Text Placeholder 16"/>
          <p:cNvSpPr>
            <a:spLocks noGrp="1"/>
          </p:cNvSpPr>
          <p:nvPr>
            <p:ph type="body" sz="quarter" idx="17"/>
          </p:nvPr>
        </p:nvSpPr>
        <p:spPr>
          <a:xfrm>
            <a:off x="2756408" y="2743200"/>
            <a:ext cx="8851392" cy="3429000"/>
          </a:xfrm>
          <a:prstGeom prst="rect">
            <a:avLst/>
          </a:prstGeom>
          <a:ln>
            <a:noFill/>
          </a:ln>
        </p:spPr>
        <p:txBody>
          <a:bodyPr lIns="27432" anchor="t"/>
          <a:lstStyle>
            <a:lvl1pPr marL="0" indent="0" algn="l">
              <a:lnSpc>
                <a:spcPts val="1200"/>
              </a:lnSpc>
              <a:spcBef>
                <a:spcPts val="0"/>
              </a:spcBef>
              <a:spcAft>
                <a:spcPts val="600"/>
              </a:spcAft>
              <a:buFont typeface="Arial" pitchFamily="34" charset="0"/>
              <a:buChar char=" "/>
              <a:defRPr sz="1000" b="0" baseline="0">
                <a:latin typeface="+mn-lt"/>
              </a:defRPr>
            </a:lvl1pPr>
            <a:lvl2pPr marL="0" indent="0">
              <a:lnSpc>
                <a:spcPts val="1200"/>
              </a:lnSpc>
              <a:spcBef>
                <a:spcPts val="0"/>
              </a:spcBef>
              <a:spcAft>
                <a:spcPts val="1200"/>
              </a:spcAft>
              <a:buFont typeface="Arial" pitchFamily="34" charset="0"/>
              <a:buChar char=" "/>
              <a:defRPr sz="1000" b="1" baseline="0">
                <a:solidFill>
                  <a:srgbClr val="666666"/>
                </a:solidFill>
                <a:latin typeface="Arial" pitchFamily="34" charset="0"/>
              </a:defRPr>
            </a:lvl2pPr>
            <a:lvl3pPr marL="228600" indent="-228600">
              <a:buClr>
                <a:srgbClr val="B01C2E"/>
              </a:buClr>
              <a:buFont typeface="Wingdings 2" pitchFamily="18" charset="2"/>
              <a:buChar char="¡"/>
              <a:defRPr sz="1000" baseline="0">
                <a:latin typeface="Arial" pitchFamily="34" charset="0"/>
              </a:defRPr>
            </a:lvl3pPr>
            <a:lvl4pPr marL="457200" indent="-228600">
              <a:buClr>
                <a:srgbClr val="B01C2E"/>
              </a:buClr>
              <a:buFont typeface="Arial" pitchFamily="34" charset="0"/>
              <a:buChar char="–"/>
              <a:defRPr sz="1000" baseline="0">
                <a:latin typeface="Arial" pitchFamily="34" charset="0"/>
              </a:defRPr>
            </a:lvl4pPr>
            <a:lvl5pPr marL="685800" indent="-228600">
              <a:buClr>
                <a:srgbClr val="B01C2E"/>
              </a:buClr>
              <a:buFont typeface="Arial" pitchFamily="34" charset="0"/>
              <a:buChar char="–"/>
              <a:defRPr sz="1000" baseline="0">
                <a:latin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baseline="0"/>
            </a:lvl1pPr>
          </a:lstStyle>
          <a:p>
            <a:pPr lvl="0"/>
            <a:r>
              <a:rPr lang="en-US"/>
              <a:t>Click to edit Master title style</a:t>
            </a:r>
            <a:endParaRPr lang="en-US" dirty="0"/>
          </a:p>
        </p:txBody>
      </p:sp>
      <p:sp>
        <p:nvSpPr>
          <p:cNvPr id="18" name="Picture Placeholder 9"/>
          <p:cNvSpPr>
            <a:spLocks noGrp="1"/>
          </p:cNvSpPr>
          <p:nvPr>
            <p:ph type="pic" sz="quarter" idx="13"/>
          </p:nvPr>
        </p:nvSpPr>
        <p:spPr>
          <a:xfrm>
            <a:off x="607483" y="1108074"/>
            <a:ext cx="1560576" cy="1563624"/>
          </a:xfrm>
          <a:prstGeom prst="rect">
            <a:avLst/>
          </a:prstGeom>
        </p:spPr>
        <p:txBody>
          <a:bodyPr/>
          <a:lstStyle>
            <a:lvl1pPr>
              <a:buFont typeface="Wingdings 2" pitchFamily="18" charset="2"/>
              <a:buChar char=""/>
              <a:defRPr lang="en-US" sz="16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22" name="Text Placeholder 7"/>
          <p:cNvSpPr>
            <a:spLocks noGrp="1"/>
          </p:cNvSpPr>
          <p:nvPr>
            <p:ph type="body" sz="quarter" idx="12"/>
          </p:nvPr>
        </p:nvSpPr>
        <p:spPr>
          <a:xfrm>
            <a:off x="607487" y="2722996"/>
            <a:ext cx="2034116" cy="553604"/>
          </a:xfrm>
          <a:prstGeom prst="rect">
            <a:avLst/>
          </a:prstGeom>
        </p:spPr>
        <p:txBody>
          <a:bodyPr lIns="0"/>
          <a:lstStyle>
            <a:lvl1pPr marL="0" indent="0">
              <a:lnSpc>
                <a:spcPts val="1000"/>
              </a:lnSpc>
              <a:buNone/>
              <a:defRPr sz="1000" b="0" baseline="0"/>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p:txBody>
      </p:sp>
      <p:sp>
        <p:nvSpPr>
          <p:cNvPr id="40" name="Text Placeholder 12"/>
          <p:cNvSpPr>
            <a:spLocks noGrp="1"/>
          </p:cNvSpPr>
          <p:nvPr>
            <p:ph type="body" sz="quarter" idx="37"/>
          </p:nvPr>
        </p:nvSpPr>
        <p:spPr>
          <a:xfrm>
            <a:off x="7340600" y="2144554"/>
            <a:ext cx="4267200" cy="246888"/>
          </a:xfrm>
          <a:prstGeom prst="rect">
            <a:avLst/>
          </a:prstGeom>
          <a:ln w="6350">
            <a:noFill/>
          </a:ln>
        </p:spPr>
        <p:txBody>
          <a:bodyPr lIns="27432" tIns="45720" rIns="45720" bIns="45720" anchor="t" anchorCtr="0"/>
          <a:lstStyle>
            <a:lvl1pPr marL="171450" indent="-171450">
              <a:buClr>
                <a:srgbClr val="B01C2E"/>
              </a:buClr>
              <a:buFont typeface="Wingdings 2" pitchFamily="18" charset="2"/>
              <a:buNone/>
              <a:defRPr sz="1000" b="1" baseline="0">
                <a:solidFill>
                  <a:srgbClr val="B01C2E"/>
                </a:solidFill>
              </a:defRPr>
            </a:lvl1pPr>
            <a:lvl2pPr marL="118872" indent="-118872">
              <a:buClr>
                <a:srgbClr val="B01C2E"/>
              </a:buClr>
              <a:buFont typeface="Wingdings 2" pitchFamily="18" charset="2"/>
              <a:buNone/>
              <a:defRPr sz="1000" b="1" baseline="0">
                <a:solidFill>
                  <a:srgbClr val="B01C2E"/>
                </a:solidFill>
              </a:defRPr>
            </a:lvl2pPr>
            <a:lvl3pPr marL="0" indent="-118872" algn="l" defTabSz="914400" rtl="0" eaLnBrk="1" latinLnBrk="0" hangingPunct="1">
              <a:lnSpc>
                <a:spcPct val="95000"/>
              </a:lnSpc>
              <a:spcBef>
                <a:spcPts val="0"/>
              </a:spcBef>
              <a:spcAft>
                <a:spcPts val="240"/>
              </a:spcAft>
              <a:buClr>
                <a:srgbClr val="B01C2E"/>
              </a:buClr>
              <a:buFont typeface="Wingdings 2" pitchFamily="18" charset="2"/>
              <a:buNone/>
              <a:defRPr lang="en-US" sz="1000" b="1" kern="1200" baseline="0" dirty="0" smtClean="0">
                <a:solidFill>
                  <a:srgbClr val="B01C2E"/>
                </a:solidFill>
                <a:latin typeface="+mn-lt"/>
                <a:ea typeface="+mn-ea"/>
                <a:cs typeface="+mn-cs"/>
              </a:defRPr>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42" name="Text Placeholder 12"/>
          <p:cNvSpPr>
            <a:spLocks noGrp="1"/>
          </p:cNvSpPr>
          <p:nvPr>
            <p:ph type="body" sz="quarter" idx="39"/>
          </p:nvPr>
        </p:nvSpPr>
        <p:spPr>
          <a:xfrm>
            <a:off x="2756408" y="2144554"/>
            <a:ext cx="4267200" cy="246888"/>
          </a:xfrm>
          <a:prstGeom prst="rect">
            <a:avLst/>
          </a:prstGeom>
          <a:ln w="6350">
            <a:noFill/>
          </a:ln>
        </p:spPr>
        <p:txBody>
          <a:bodyPr lIns="27432" tIns="45720" rIns="45720" bIns="45720" anchor="t" anchorCtr="0"/>
          <a:lstStyle>
            <a:lvl1pPr marL="171450" indent="-171450">
              <a:buClr>
                <a:srgbClr val="B01C2E"/>
              </a:buClr>
              <a:buFont typeface="Wingdings 2" pitchFamily="18" charset="2"/>
              <a:buNone/>
              <a:defRPr sz="1000" b="1" baseline="0">
                <a:solidFill>
                  <a:srgbClr val="B01C2E"/>
                </a:solidFill>
              </a:defRPr>
            </a:lvl1pPr>
            <a:lvl2pPr marL="118872" indent="-118872">
              <a:buClr>
                <a:srgbClr val="B01C2E"/>
              </a:buClr>
              <a:buFont typeface="Wingdings 2" pitchFamily="18" charset="2"/>
              <a:buNone/>
              <a:defRPr sz="1000" b="1" baseline="0">
                <a:solidFill>
                  <a:srgbClr val="B01C2E"/>
                </a:solidFill>
              </a:defRPr>
            </a:lvl2pPr>
            <a:lvl3pPr marL="0" indent="-118872" algn="l" defTabSz="914400" rtl="0" eaLnBrk="1" latinLnBrk="0" hangingPunct="1">
              <a:lnSpc>
                <a:spcPct val="95000"/>
              </a:lnSpc>
              <a:spcBef>
                <a:spcPts val="0"/>
              </a:spcBef>
              <a:spcAft>
                <a:spcPts val="240"/>
              </a:spcAft>
              <a:buClr>
                <a:srgbClr val="B01C2E"/>
              </a:buClr>
              <a:buFont typeface="Wingdings 2" pitchFamily="18" charset="2"/>
              <a:buNone/>
              <a:defRPr lang="en-US" sz="1000" b="1" kern="1200" baseline="0" dirty="0" smtClean="0">
                <a:solidFill>
                  <a:srgbClr val="B01C2E"/>
                </a:solidFill>
                <a:latin typeface="+mn-lt"/>
                <a:ea typeface="+mn-ea"/>
                <a:cs typeface="+mn-cs"/>
              </a:defRPr>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44" name="Text Placeholder 16"/>
          <p:cNvSpPr>
            <a:spLocks noGrp="1"/>
          </p:cNvSpPr>
          <p:nvPr>
            <p:ph type="body" sz="quarter" idx="41"/>
          </p:nvPr>
        </p:nvSpPr>
        <p:spPr>
          <a:xfrm>
            <a:off x="2756408" y="2308860"/>
            <a:ext cx="4267200" cy="347472"/>
          </a:xfrm>
          <a:prstGeom prst="rect">
            <a:avLst/>
          </a:prstGeom>
          <a:ln>
            <a:noFill/>
          </a:ln>
        </p:spPr>
        <p:txBody>
          <a:bodyPr lIns="27432" anchor="t"/>
          <a:lstStyle>
            <a:lvl1pPr marL="0" indent="0" algn="l">
              <a:lnSpc>
                <a:spcPct val="95000"/>
              </a:lnSpc>
              <a:spcBef>
                <a:spcPts val="0"/>
              </a:spcBef>
              <a:spcAft>
                <a:spcPts val="240"/>
              </a:spcAft>
              <a:buNone/>
              <a:defRPr sz="1000" b="0"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46" name="Text Placeholder 16"/>
          <p:cNvSpPr>
            <a:spLocks noGrp="1"/>
          </p:cNvSpPr>
          <p:nvPr>
            <p:ph type="body" sz="quarter" idx="42"/>
          </p:nvPr>
        </p:nvSpPr>
        <p:spPr>
          <a:xfrm>
            <a:off x="7340600" y="2308860"/>
            <a:ext cx="4267200" cy="347472"/>
          </a:xfrm>
          <a:prstGeom prst="rect">
            <a:avLst/>
          </a:prstGeom>
          <a:ln>
            <a:noFill/>
          </a:ln>
        </p:spPr>
        <p:txBody>
          <a:bodyPr lIns="27432" anchor="t"/>
          <a:lstStyle>
            <a:lvl1pPr marL="0" indent="0" algn="l">
              <a:lnSpc>
                <a:spcPct val="95000"/>
              </a:lnSpc>
              <a:spcBef>
                <a:spcPts val="0"/>
              </a:spcBef>
              <a:spcAft>
                <a:spcPts val="240"/>
              </a:spcAft>
              <a:buNone/>
              <a:defRPr sz="1000" b="0"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47" name="Text Placeholder 19"/>
          <p:cNvSpPr>
            <a:spLocks noGrp="1"/>
          </p:cNvSpPr>
          <p:nvPr>
            <p:ph type="body" sz="quarter" idx="29"/>
          </p:nvPr>
        </p:nvSpPr>
        <p:spPr>
          <a:xfrm>
            <a:off x="2756408" y="1295400"/>
            <a:ext cx="4267200" cy="822960"/>
          </a:xfrm>
          <a:prstGeom prst="rect">
            <a:avLst/>
          </a:prstGeom>
          <a:solidFill>
            <a:srgbClr val="FFFFFF"/>
          </a:solidFill>
          <a:ln>
            <a:noFill/>
          </a:ln>
        </p:spPr>
        <p:txBody>
          <a:bodyPr wrap="square" lIns="27432" tIns="45720" rIns="45720" bIns="45720" anchor="t">
            <a:noAutofit/>
          </a:bodyPr>
          <a:lstStyle>
            <a:lvl1pPr marL="118872" indent="-118872">
              <a:lnSpc>
                <a:spcPct val="95000"/>
              </a:lnSpc>
              <a:spcBef>
                <a:spcPts val="0"/>
              </a:spcBef>
              <a:spcAft>
                <a:spcPts val="200"/>
              </a:spcAft>
              <a:buClr>
                <a:schemeClr val="accent1"/>
              </a:buClr>
              <a:buFont typeface="Wingdings 2" pitchFamily="18" charset="2"/>
              <a:buChar char=""/>
              <a:defRPr sz="1000" baseline="0">
                <a:solidFill>
                  <a:schemeClr val="tx1"/>
                </a:solidFill>
              </a:defRPr>
            </a:lvl1pPr>
            <a:lvl2pPr marL="118872" indent="-118872">
              <a:lnSpc>
                <a:spcPct val="95000"/>
              </a:lnSpc>
              <a:spcBef>
                <a:spcPts val="0"/>
              </a:spcBef>
              <a:spcAft>
                <a:spcPts val="200"/>
              </a:spcAft>
              <a:buClr>
                <a:srgbClr val="B01C2E"/>
              </a:buClr>
              <a:buFont typeface="NSimSun" pitchFamily="49" charset="-122"/>
              <a:buChar char=" "/>
              <a:defRPr sz="1000" baseline="0"/>
            </a:lvl2pPr>
            <a:lvl3pPr marL="118872" indent="-118872">
              <a:lnSpc>
                <a:spcPct val="95000"/>
              </a:lnSpc>
              <a:spcBef>
                <a:spcPts val="0"/>
              </a:spcBef>
              <a:spcAft>
                <a:spcPts val="200"/>
              </a:spcAft>
              <a:buClr>
                <a:srgbClr val="B01C2E"/>
              </a:buClr>
              <a:buFont typeface="Wingdings 2" pitchFamily="18" charset="2"/>
              <a:buChar char="¡"/>
              <a:defRPr sz="1000"/>
            </a:lvl3pPr>
          </a:lstStyle>
          <a:p>
            <a:pPr lvl="0"/>
            <a:r>
              <a:rPr lang="en-US"/>
              <a:t>Click to edit Master text styles</a:t>
            </a:r>
          </a:p>
        </p:txBody>
      </p:sp>
      <p:sp>
        <p:nvSpPr>
          <p:cNvPr id="48" name="Text Placeholder 19"/>
          <p:cNvSpPr>
            <a:spLocks noGrp="1"/>
          </p:cNvSpPr>
          <p:nvPr>
            <p:ph type="body" sz="quarter" idx="43"/>
          </p:nvPr>
        </p:nvSpPr>
        <p:spPr>
          <a:xfrm>
            <a:off x="7340600" y="1295400"/>
            <a:ext cx="4267200" cy="822960"/>
          </a:xfrm>
          <a:prstGeom prst="rect">
            <a:avLst/>
          </a:prstGeom>
          <a:solidFill>
            <a:srgbClr val="FFFFFF"/>
          </a:solidFill>
          <a:ln>
            <a:noFill/>
          </a:ln>
        </p:spPr>
        <p:txBody>
          <a:bodyPr wrap="square" lIns="27432" tIns="45720" rIns="45720" bIns="45720" anchor="t">
            <a:noAutofit/>
          </a:bodyPr>
          <a:lstStyle>
            <a:lvl1pPr marL="118872" indent="-118872">
              <a:lnSpc>
                <a:spcPct val="95000"/>
              </a:lnSpc>
              <a:spcBef>
                <a:spcPts val="0"/>
              </a:spcBef>
              <a:spcAft>
                <a:spcPts val="200"/>
              </a:spcAft>
              <a:buClr>
                <a:schemeClr val="accent1"/>
              </a:buClr>
              <a:buFont typeface="Wingdings 2" pitchFamily="18" charset="2"/>
              <a:buChar char=""/>
              <a:defRPr sz="1000" baseline="0">
                <a:solidFill>
                  <a:schemeClr val="tx1"/>
                </a:solidFill>
              </a:defRPr>
            </a:lvl1pPr>
            <a:lvl2pPr marL="118872" indent="-118872">
              <a:lnSpc>
                <a:spcPct val="95000"/>
              </a:lnSpc>
              <a:spcBef>
                <a:spcPts val="0"/>
              </a:spcBef>
              <a:spcAft>
                <a:spcPts val="200"/>
              </a:spcAft>
              <a:buClr>
                <a:srgbClr val="B01C2E"/>
              </a:buClr>
              <a:buFont typeface="Arial" pitchFamily="34" charset="0"/>
              <a:buChar char=" "/>
              <a:defRPr sz="1000" baseline="0"/>
            </a:lvl2pPr>
            <a:lvl3pPr marL="118872" indent="-118872">
              <a:lnSpc>
                <a:spcPct val="95000"/>
              </a:lnSpc>
              <a:spcBef>
                <a:spcPts val="0"/>
              </a:spcBef>
              <a:spcAft>
                <a:spcPts val="200"/>
              </a:spcAft>
              <a:buClr>
                <a:srgbClr val="B01C2E"/>
              </a:buClr>
              <a:buFont typeface="Wingdings 2" pitchFamily="18" charset="2"/>
              <a:buChar char="¡"/>
              <a:defRPr sz="1000"/>
            </a:lvl3pPr>
          </a:lstStyle>
          <a:p>
            <a:pPr lvl="0"/>
            <a:r>
              <a:rPr lang="en-US"/>
              <a:t>Click to edit Master text styles</a:t>
            </a:r>
          </a:p>
        </p:txBody>
      </p:sp>
      <p:sp>
        <p:nvSpPr>
          <p:cNvPr id="15" name="Slide Number Placeholder 9"/>
          <p:cNvSpPr>
            <a:spLocks noGrp="1"/>
          </p:cNvSpPr>
          <p:nvPr>
            <p:ph type="sldNum" sz="quarter" idx="44"/>
          </p:nvPr>
        </p:nvSpPr>
        <p:spPr/>
        <p:txBody>
          <a:bodyPr/>
          <a:lstStyle>
            <a:lvl1pPr>
              <a:defRPr/>
            </a:lvl1pPr>
          </a:lstStyle>
          <a:p>
            <a:fld id="{3D17329F-BDC0-3444-A6CB-5CFB4AFF00F8}" type="slidenum">
              <a:rPr lang="en-US" altLang="en-US"/>
              <a:pPr/>
              <a:t>‹#›</a:t>
            </a:fld>
            <a:endParaRPr lang="en-US" altLang="en-US"/>
          </a:p>
        </p:txBody>
      </p:sp>
      <p:sp>
        <p:nvSpPr>
          <p:cNvPr id="16" name="Footer Placeholder 15"/>
          <p:cNvSpPr>
            <a:spLocks noGrp="1"/>
          </p:cNvSpPr>
          <p:nvPr>
            <p:ph type="ftr" sz="quarter" idx="45"/>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211366941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e Team with Pictures">
    <p:spTree>
      <p:nvGrpSpPr>
        <p:cNvPr id="1" name=""/>
        <p:cNvGrpSpPr/>
        <p:nvPr/>
      </p:nvGrpSpPr>
      <p:grpSpPr>
        <a:xfrm>
          <a:off x="0" y="0"/>
          <a:ext cx="0" cy="0"/>
          <a:chOff x="0" y="0"/>
          <a:chExt cx="0" cy="0"/>
        </a:xfrm>
      </p:grpSpPr>
      <p:sp>
        <p:nvSpPr>
          <p:cNvPr id="5" name="Text Placeholder 7"/>
          <p:cNvSpPr>
            <a:spLocks noGrp="1"/>
          </p:cNvSpPr>
          <p:nvPr>
            <p:ph type="body" sz="quarter" idx="12"/>
          </p:nvPr>
        </p:nvSpPr>
        <p:spPr>
          <a:xfrm>
            <a:off x="769315" y="2982769"/>
            <a:ext cx="1904615" cy="934604"/>
          </a:xfrm>
          <a:prstGeom prst="rect">
            <a:avLst/>
          </a:prstGeom>
        </p:spPr>
        <p:txBody>
          <a:bodyPr/>
          <a:lstStyle>
            <a:lvl1pPr marL="0" indent="0">
              <a:lnSpc>
                <a:spcPts val="1000"/>
              </a:lnSpc>
              <a:buNone/>
              <a:defRPr sz="1000" b="1" baseline="0"/>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Picture Placeholder 9"/>
          <p:cNvSpPr>
            <a:spLocks noGrp="1"/>
          </p:cNvSpPr>
          <p:nvPr>
            <p:ph type="pic" sz="quarter" idx="13"/>
          </p:nvPr>
        </p:nvSpPr>
        <p:spPr>
          <a:xfrm>
            <a:off x="769313" y="1589234"/>
            <a:ext cx="1426633" cy="1330325"/>
          </a:xfrm>
          <a:prstGeom prst="rect">
            <a:avLst/>
          </a:prstGeom>
        </p:spPr>
        <p:txBody>
          <a:bodyPr/>
          <a:lstStyle>
            <a:lvl1pPr>
              <a:buFont typeface="Wingdings 2" pitchFamily="18" charset="2"/>
              <a:buChar char=""/>
              <a:defRPr lang="en-US" sz="16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7" name="Text Placeholder 11"/>
          <p:cNvSpPr>
            <a:spLocks noGrp="1"/>
          </p:cNvSpPr>
          <p:nvPr>
            <p:ph type="body" sz="quarter" idx="14"/>
          </p:nvPr>
        </p:nvSpPr>
        <p:spPr>
          <a:xfrm>
            <a:off x="623842" y="1246188"/>
            <a:ext cx="10917767" cy="228600"/>
          </a:xfrm>
          <a:prstGeom prst="rect">
            <a:avLst/>
          </a:prstGeom>
        </p:spPr>
        <p:txBody>
          <a:bodyPr/>
          <a:lstStyle>
            <a:lvl1pPr>
              <a:buFontTx/>
              <a:buNone/>
              <a:defRPr sz="1200" b="1" cap="all" baseline="0">
                <a:solidFill>
                  <a:srgbClr val="C00000"/>
                </a:solidFill>
              </a:defRPr>
            </a:lvl1pPr>
          </a:lstStyle>
          <a:p>
            <a:pPr lvl="0"/>
            <a:r>
              <a:rPr lang="en-US"/>
              <a:t>Click to edit Master text styles</a:t>
            </a:r>
          </a:p>
        </p:txBody>
      </p:sp>
      <p:sp>
        <p:nvSpPr>
          <p:cNvPr id="8" name="Text Placeholder 7"/>
          <p:cNvSpPr>
            <a:spLocks noGrp="1"/>
          </p:cNvSpPr>
          <p:nvPr>
            <p:ph type="body" sz="quarter" idx="15"/>
          </p:nvPr>
        </p:nvSpPr>
        <p:spPr>
          <a:xfrm>
            <a:off x="2930625"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spcBef>
                <a:spcPts val="0"/>
              </a:spcBef>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Picture Placeholder 9"/>
          <p:cNvSpPr>
            <a:spLocks noGrp="1"/>
          </p:cNvSpPr>
          <p:nvPr>
            <p:ph type="pic" sz="quarter" idx="16"/>
          </p:nvPr>
        </p:nvSpPr>
        <p:spPr>
          <a:xfrm>
            <a:off x="2930622" y="1589234"/>
            <a:ext cx="1426633" cy="1330325"/>
          </a:xfrm>
          <a:prstGeom prst="rect">
            <a:avLst/>
          </a:prstGeom>
        </p:spPr>
        <p:txBody>
          <a:bodyPr/>
          <a:lstStyle>
            <a:lvl1pPr>
              <a:buFont typeface="Wingdings 2" pitchFamily="18" charset="2"/>
              <a:buChar char=""/>
              <a:defRPr lang="en-US" sz="1600" kern="1200" noProof="0">
                <a:solidFill>
                  <a:schemeClr val="tx1"/>
                </a:solidFill>
                <a:latin typeface="+mn-lt"/>
                <a:ea typeface="+mn-ea"/>
                <a:cs typeface="+mn-cs"/>
              </a:defRPr>
            </a:lvl1pPr>
          </a:lstStyle>
          <a:p>
            <a:pPr lvl="0"/>
            <a:r>
              <a:rPr lang="en-US" noProof="0"/>
              <a:t>Drag picture to placeholder or click icon to add</a:t>
            </a:r>
          </a:p>
        </p:txBody>
      </p:sp>
      <p:sp>
        <p:nvSpPr>
          <p:cNvPr id="10" name="Text Placeholder 7"/>
          <p:cNvSpPr>
            <a:spLocks noGrp="1"/>
          </p:cNvSpPr>
          <p:nvPr>
            <p:ph type="body" sz="quarter" idx="17"/>
          </p:nvPr>
        </p:nvSpPr>
        <p:spPr>
          <a:xfrm>
            <a:off x="5133498"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9"/>
          <p:cNvSpPr>
            <a:spLocks noGrp="1"/>
          </p:cNvSpPr>
          <p:nvPr>
            <p:ph type="pic" sz="quarter" idx="18"/>
          </p:nvPr>
        </p:nvSpPr>
        <p:spPr>
          <a:xfrm>
            <a:off x="5133498" y="1589234"/>
            <a:ext cx="1426633" cy="1330325"/>
          </a:xfrm>
          <a:prstGeom prst="rect">
            <a:avLst/>
          </a:prstGeom>
        </p:spPr>
        <p:txBody>
          <a:bodyPr/>
          <a:lstStyle>
            <a:lvl1pPr>
              <a:buFont typeface="Wingdings 2" pitchFamily="18" charset="2"/>
              <a:buChar char=""/>
              <a:defRPr lang="en-US" sz="16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12" name="Text Placeholder 7"/>
          <p:cNvSpPr>
            <a:spLocks noGrp="1"/>
          </p:cNvSpPr>
          <p:nvPr>
            <p:ph type="body" sz="quarter" idx="19"/>
          </p:nvPr>
        </p:nvSpPr>
        <p:spPr>
          <a:xfrm>
            <a:off x="7322517"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9"/>
          <p:cNvSpPr>
            <a:spLocks noGrp="1"/>
          </p:cNvSpPr>
          <p:nvPr>
            <p:ph type="pic" sz="quarter" idx="21"/>
          </p:nvPr>
        </p:nvSpPr>
        <p:spPr>
          <a:xfrm>
            <a:off x="7322514" y="1589234"/>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14" name="Text Placeholder 7"/>
          <p:cNvSpPr>
            <a:spLocks noGrp="1"/>
          </p:cNvSpPr>
          <p:nvPr>
            <p:ph type="body" sz="quarter" idx="22"/>
          </p:nvPr>
        </p:nvSpPr>
        <p:spPr>
          <a:xfrm>
            <a:off x="9525389"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9"/>
          <p:cNvSpPr>
            <a:spLocks noGrp="1"/>
          </p:cNvSpPr>
          <p:nvPr>
            <p:ph type="pic" sz="quarter" idx="23"/>
          </p:nvPr>
        </p:nvSpPr>
        <p:spPr>
          <a:xfrm>
            <a:off x="9525389" y="1589234"/>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16" name="Text Placeholder 7"/>
          <p:cNvSpPr>
            <a:spLocks noGrp="1"/>
          </p:cNvSpPr>
          <p:nvPr>
            <p:ph type="body" sz="quarter" idx="24"/>
          </p:nvPr>
        </p:nvSpPr>
        <p:spPr>
          <a:xfrm>
            <a:off x="769315"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Picture Placeholder 9"/>
          <p:cNvSpPr>
            <a:spLocks noGrp="1"/>
          </p:cNvSpPr>
          <p:nvPr>
            <p:ph type="pic" sz="quarter" idx="25"/>
          </p:nvPr>
        </p:nvSpPr>
        <p:spPr>
          <a:xfrm>
            <a:off x="769313"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18" name="Text Placeholder 7"/>
          <p:cNvSpPr>
            <a:spLocks noGrp="1"/>
          </p:cNvSpPr>
          <p:nvPr>
            <p:ph type="body" sz="quarter" idx="26"/>
          </p:nvPr>
        </p:nvSpPr>
        <p:spPr>
          <a:xfrm>
            <a:off x="2930625"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spcBef>
                <a:spcPts val="0"/>
              </a:spcBef>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9"/>
          <p:cNvSpPr>
            <a:spLocks noGrp="1"/>
          </p:cNvSpPr>
          <p:nvPr>
            <p:ph type="pic" sz="quarter" idx="27"/>
          </p:nvPr>
        </p:nvSpPr>
        <p:spPr>
          <a:xfrm>
            <a:off x="2930622"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20" name="Text Placeholder 7"/>
          <p:cNvSpPr>
            <a:spLocks noGrp="1"/>
          </p:cNvSpPr>
          <p:nvPr>
            <p:ph type="body" sz="quarter" idx="28"/>
          </p:nvPr>
        </p:nvSpPr>
        <p:spPr>
          <a:xfrm>
            <a:off x="5133498"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9"/>
          <p:cNvSpPr>
            <a:spLocks noGrp="1"/>
          </p:cNvSpPr>
          <p:nvPr>
            <p:ph type="pic" sz="quarter" idx="29"/>
          </p:nvPr>
        </p:nvSpPr>
        <p:spPr>
          <a:xfrm>
            <a:off x="5133498"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22" name="Text Placeholder 7"/>
          <p:cNvSpPr>
            <a:spLocks noGrp="1"/>
          </p:cNvSpPr>
          <p:nvPr>
            <p:ph type="body" sz="quarter" idx="30"/>
          </p:nvPr>
        </p:nvSpPr>
        <p:spPr>
          <a:xfrm>
            <a:off x="7322517"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9"/>
          <p:cNvSpPr>
            <a:spLocks noGrp="1"/>
          </p:cNvSpPr>
          <p:nvPr>
            <p:ph type="pic" sz="quarter" idx="31"/>
          </p:nvPr>
        </p:nvSpPr>
        <p:spPr>
          <a:xfrm>
            <a:off x="7322514"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24" name="Text Placeholder 7"/>
          <p:cNvSpPr>
            <a:spLocks noGrp="1"/>
          </p:cNvSpPr>
          <p:nvPr>
            <p:ph type="body" sz="quarter" idx="32"/>
          </p:nvPr>
        </p:nvSpPr>
        <p:spPr>
          <a:xfrm>
            <a:off x="9525389"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Picture Placeholder 9"/>
          <p:cNvSpPr>
            <a:spLocks noGrp="1"/>
          </p:cNvSpPr>
          <p:nvPr>
            <p:ph type="pic" sz="quarter" idx="33"/>
          </p:nvPr>
        </p:nvSpPr>
        <p:spPr>
          <a:xfrm>
            <a:off x="9525389" y="3962401"/>
            <a:ext cx="1426633" cy="1330325"/>
          </a:xfrm>
          <a:prstGeom prst="rect">
            <a:avLst/>
          </a:prstGeom>
        </p:spPr>
        <p:txBody>
          <a:bodyPr/>
          <a:lstStyle>
            <a:lvl1pPr>
              <a:defRPr lang="en-US" sz="1600" kern="1200" noProof="0" dirty="0">
                <a:solidFill>
                  <a:schemeClr val="tx1"/>
                </a:solidFill>
                <a:latin typeface="+mn-lt"/>
                <a:ea typeface="+mn-ea"/>
                <a:cs typeface="+mn-cs"/>
              </a:defRPr>
            </a:lvl1pPr>
            <a:lvl2pPr>
              <a:defRPr lang="en-US" sz="1600" kern="1200" noProof="0" dirty="0">
                <a:solidFill>
                  <a:schemeClr val="tx1"/>
                </a:solidFill>
                <a:latin typeface="+mn-lt"/>
                <a:ea typeface="+mn-ea"/>
                <a:cs typeface="+mn-cs"/>
              </a:defRPr>
            </a:lvl2pPr>
          </a:lstStyle>
          <a:p>
            <a:pPr lvl="0"/>
            <a:r>
              <a:rPr lang="en-US" noProof="0"/>
              <a:t>Drag picture to placeholder or click icon to add</a:t>
            </a:r>
          </a:p>
        </p:txBody>
      </p:sp>
      <p:sp>
        <p:nvSpPr>
          <p:cNvPr id="2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7" name="Slide Number Placeholder 9"/>
          <p:cNvSpPr>
            <a:spLocks noGrp="1"/>
          </p:cNvSpPr>
          <p:nvPr>
            <p:ph type="sldNum" sz="quarter" idx="34"/>
          </p:nvPr>
        </p:nvSpPr>
        <p:spPr/>
        <p:txBody>
          <a:bodyPr/>
          <a:lstStyle>
            <a:lvl1pPr>
              <a:defRPr/>
            </a:lvl1pPr>
          </a:lstStyle>
          <a:p>
            <a:fld id="{516D5A61-1BB2-3C40-A809-0A00CE29D5F0}" type="slidenum">
              <a:rPr lang="en-US" altLang="en-US"/>
              <a:pPr/>
              <a:t>‹#›</a:t>
            </a:fld>
            <a:endParaRPr lang="en-US" altLang="en-US"/>
          </a:p>
        </p:txBody>
      </p:sp>
      <p:sp>
        <p:nvSpPr>
          <p:cNvPr id="28" name="Footer Placeholder 12"/>
          <p:cNvSpPr>
            <a:spLocks noGrp="1"/>
          </p:cNvSpPr>
          <p:nvPr>
            <p:ph type="ftr" sz="quarter" idx="35"/>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2298893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e Team - Full Page">
    <p:spTree>
      <p:nvGrpSpPr>
        <p:cNvPr id="1" name=""/>
        <p:cNvGrpSpPr/>
        <p:nvPr/>
      </p:nvGrpSpPr>
      <p:grpSpPr>
        <a:xfrm>
          <a:off x="0" y="0"/>
          <a:ext cx="0" cy="0"/>
          <a:chOff x="0" y="0"/>
          <a:chExt cx="0" cy="0"/>
        </a:xfrm>
      </p:grpSpPr>
      <p:sp>
        <p:nvSpPr>
          <p:cNvPr id="10" name="Text Box 12"/>
          <p:cNvSpPr txBox="1">
            <a:spLocks noChangeArrowheads="1"/>
          </p:cNvSpPr>
          <p:nvPr/>
        </p:nvSpPr>
        <p:spPr bwMode="auto">
          <a:xfrm>
            <a:off x="588433" y="1439863"/>
            <a:ext cx="11133667"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1050" b="1">
                <a:solidFill>
                  <a:srgbClr val="C00000"/>
                </a:solidFill>
                <a:latin typeface="Arial" charset="0"/>
                <a:ea typeface="+mn-ea"/>
                <a:cs typeface="+mn-cs"/>
              </a:rPr>
              <a:t>PARTNERS</a:t>
            </a:r>
          </a:p>
        </p:txBody>
      </p:sp>
      <p:sp>
        <p:nvSpPr>
          <p:cNvPr id="11" name="Line 22"/>
          <p:cNvSpPr>
            <a:spLocks noChangeShapeType="1"/>
          </p:cNvSpPr>
          <p:nvPr/>
        </p:nvSpPr>
        <p:spPr bwMode="auto">
          <a:xfrm>
            <a:off x="584201" y="1897063"/>
            <a:ext cx="111379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2" name="Text Box 23"/>
          <p:cNvSpPr txBox="1">
            <a:spLocks noChangeArrowheads="1"/>
          </p:cNvSpPr>
          <p:nvPr/>
        </p:nvSpPr>
        <p:spPr bwMode="auto">
          <a:xfrm>
            <a:off x="588433" y="3268663"/>
            <a:ext cx="11133667"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1050" b="1">
                <a:solidFill>
                  <a:srgbClr val="C00000"/>
                </a:solidFill>
                <a:latin typeface="Arial" charset="0"/>
                <a:ea typeface="+mn-ea"/>
                <a:cs typeface="+mn-cs"/>
              </a:rPr>
              <a:t>ASSOCIATES</a:t>
            </a:r>
          </a:p>
        </p:txBody>
      </p:sp>
      <p:sp>
        <p:nvSpPr>
          <p:cNvPr id="13" name="Line 24"/>
          <p:cNvSpPr>
            <a:spLocks noChangeShapeType="1"/>
          </p:cNvSpPr>
          <p:nvPr/>
        </p:nvSpPr>
        <p:spPr bwMode="auto">
          <a:xfrm>
            <a:off x="584201" y="3725863"/>
            <a:ext cx="111379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8" name="Text Placeholder 27"/>
          <p:cNvSpPr>
            <a:spLocks noGrp="1"/>
          </p:cNvSpPr>
          <p:nvPr>
            <p:ph type="body" sz="quarter" idx="10"/>
          </p:nvPr>
        </p:nvSpPr>
        <p:spPr>
          <a:xfrm>
            <a:off x="3478108"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32" name="Text Placeholder 31"/>
          <p:cNvSpPr>
            <a:spLocks noGrp="1"/>
          </p:cNvSpPr>
          <p:nvPr>
            <p:ph type="body" sz="quarter" idx="11"/>
          </p:nvPr>
        </p:nvSpPr>
        <p:spPr>
          <a:xfrm>
            <a:off x="6372015"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34" name="Text Placeholder 33"/>
          <p:cNvSpPr>
            <a:spLocks noGrp="1"/>
          </p:cNvSpPr>
          <p:nvPr>
            <p:ph type="body" sz="quarter" idx="12"/>
          </p:nvPr>
        </p:nvSpPr>
        <p:spPr>
          <a:xfrm>
            <a:off x="9265920"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17" name="Text Placeholder 16"/>
          <p:cNvSpPr>
            <a:spLocks noGrp="1"/>
          </p:cNvSpPr>
          <p:nvPr>
            <p:ph type="body" sz="quarter" idx="17"/>
          </p:nvPr>
        </p:nvSpPr>
        <p:spPr>
          <a:xfrm>
            <a:off x="1975104" y="3886200"/>
            <a:ext cx="3962400" cy="731520"/>
          </a:xfrm>
          <a:prstGeom prst="rect">
            <a:avLst/>
          </a:prstGeom>
          <a:ln>
            <a:solidFill>
              <a:srgbClr val="666666"/>
            </a:solidFill>
          </a:ln>
        </p:spPr>
        <p:txBody>
          <a:bodyPr anchor="ctr"/>
          <a:lstStyle>
            <a:lvl1pPr marL="0" indent="0" algn="ctr">
              <a:buNone/>
              <a:defRPr sz="1200" b="1"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15" name="Text Placeholder 14"/>
          <p:cNvSpPr>
            <a:spLocks noGrp="1"/>
          </p:cNvSpPr>
          <p:nvPr>
            <p:ph type="body" sz="quarter" idx="18"/>
          </p:nvPr>
        </p:nvSpPr>
        <p:spPr>
          <a:xfrm>
            <a:off x="6299200" y="3886200"/>
            <a:ext cx="3962400" cy="731520"/>
          </a:xfrm>
          <a:prstGeom prst="rect">
            <a:avLst/>
          </a:prstGeom>
          <a:ln>
            <a:solidFill>
              <a:srgbClr val="666666"/>
            </a:solidFill>
          </a:ln>
        </p:spPr>
        <p:txBody>
          <a:bodyPr anchor="ctr"/>
          <a:lstStyle>
            <a:lvl1pPr marL="0" indent="0" algn="ctr">
              <a:buNone/>
              <a:defRPr sz="1200" b="1"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1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0" name="Text Placeholder 14"/>
          <p:cNvSpPr>
            <a:spLocks noGrp="1"/>
          </p:cNvSpPr>
          <p:nvPr>
            <p:ph type="body" sz="quarter" idx="19"/>
          </p:nvPr>
        </p:nvSpPr>
        <p:spPr>
          <a:xfrm>
            <a:off x="1975104" y="4800600"/>
            <a:ext cx="8290560" cy="548640"/>
          </a:xfrm>
          <a:prstGeom prst="rect">
            <a:avLst/>
          </a:prstGeom>
          <a:ln>
            <a:solidFill>
              <a:srgbClr val="666666"/>
            </a:solidFill>
          </a:ln>
        </p:spPr>
        <p:txBody>
          <a:bodyPr anchor="ctr"/>
          <a:lstStyle>
            <a:lvl1pPr marL="0" indent="0" algn="ctr">
              <a:buNone/>
              <a:defRPr sz="1200" b="1"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21" name="Text Placeholder 27"/>
          <p:cNvSpPr>
            <a:spLocks noGrp="1"/>
          </p:cNvSpPr>
          <p:nvPr>
            <p:ph type="body" sz="quarter" idx="20"/>
          </p:nvPr>
        </p:nvSpPr>
        <p:spPr>
          <a:xfrm>
            <a:off x="584201"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14" name="Slide Number Placeholder 9"/>
          <p:cNvSpPr>
            <a:spLocks noGrp="1"/>
          </p:cNvSpPr>
          <p:nvPr>
            <p:ph type="sldNum" sz="quarter" idx="21"/>
          </p:nvPr>
        </p:nvSpPr>
        <p:spPr/>
        <p:txBody>
          <a:bodyPr/>
          <a:lstStyle>
            <a:lvl1pPr>
              <a:defRPr/>
            </a:lvl1pPr>
          </a:lstStyle>
          <a:p>
            <a:fld id="{B0AC1651-679E-F444-9932-326657929C56}"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1587117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Left / One Right">
    <p:spTree>
      <p:nvGrpSpPr>
        <p:cNvPr id="1" name=""/>
        <p:cNvGrpSpPr/>
        <p:nvPr/>
      </p:nvGrpSpPr>
      <p:grpSpPr>
        <a:xfrm>
          <a:off x="0" y="0"/>
          <a:ext cx="0" cy="0"/>
          <a:chOff x="0" y="0"/>
          <a:chExt cx="0" cy="0"/>
        </a:xfrm>
      </p:grpSpPr>
      <p:sp>
        <p:nvSpPr>
          <p:cNvPr id="11" name="Content Placeholder 10"/>
          <p:cNvSpPr>
            <a:spLocks noGrp="1"/>
          </p:cNvSpPr>
          <p:nvPr>
            <p:ph sz="quarter" idx="17"/>
          </p:nvPr>
        </p:nvSpPr>
        <p:spPr>
          <a:xfrm>
            <a:off x="6197600" y="1417320"/>
            <a:ext cx="5486400" cy="48006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8"/>
          </p:nvPr>
        </p:nvSpPr>
        <p:spPr>
          <a:xfrm>
            <a:off x="508000" y="14173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2"/>
          <p:cNvSpPr>
            <a:spLocks noGrp="1"/>
          </p:cNvSpPr>
          <p:nvPr>
            <p:ph sz="quarter" idx="19"/>
          </p:nvPr>
        </p:nvSpPr>
        <p:spPr>
          <a:xfrm>
            <a:off x="508000" y="39319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6" name="Slide Number Placeholder 9"/>
          <p:cNvSpPr>
            <a:spLocks noGrp="1"/>
          </p:cNvSpPr>
          <p:nvPr>
            <p:ph type="sldNum" sz="quarter" idx="20"/>
          </p:nvPr>
        </p:nvSpPr>
        <p:spPr/>
        <p:txBody>
          <a:bodyPr/>
          <a:lstStyle>
            <a:lvl1pPr>
              <a:defRPr/>
            </a:lvl1pPr>
          </a:lstStyle>
          <a:p>
            <a:fld id="{6C93E8D5-2692-0D44-9EA4-C6015F0C54D7}" type="slidenum">
              <a:rPr lang="en-US" altLang="en-US"/>
              <a:pPr/>
              <a:t>‹#›</a:t>
            </a:fld>
            <a:endParaRPr lang="en-US" altLang="en-US"/>
          </a:p>
        </p:txBody>
      </p:sp>
      <p:sp>
        <p:nvSpPr>
          <p:cNvPr id="8" name="Footer Placeholder 12"/>
          <p:cNvSpPr>
            <a:spLocks noGrp="1"/>
          </p:cNvSpPr>
          <p:nvPr>
            <p:ph type="ftr" sz="quarter" idx="21"/>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62087577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ombstone - HIGHLIGHTS V1">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601133"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601133"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815275"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815275"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5029416"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5029416"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7243557"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7243557"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9474200"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9474200"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0" name="Text Placeholder 36"/>
          <p:cNvSpPr>
            <a:spLocks noGrp="1"/>
          </p:cNvSpPr>
          <p:nvPr>
            <p:ph type="body" sz="quarter" idx="112"/>
          </p:nvPr>
        </p:nvSpPr>
        <p:spPr>
          <a:xfrm>
            <a:off x="601133"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36"/>
          <p:cNvSpPr>
            <a:spLocks noGrp="1"/>
          </p:cNvSpPr>
          <p:nvPr>
            <p:ph type="body" sz="quarter" idx="113"/>
          </p:nvPr>
        </p:nvSpPr>
        <p:spPr>
          <a:xfrm>
            <a:off x="601133"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2" name="Text Placeholder 36"/>
          <p:cNvSpPr>
            <a:spLocks noGrp="1"/>
          </p:cNvSpPr>
          <p:nvPr>
            <p:ph type="body" sz="quarter" idx="114"/>
          </p:nvPr>
        </p:nvSpPr>
        <p:spPr>
          <a:xfrm>
            <a:off x="2815275"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36"/>
          <p:cNvSpPr>
            <a:spLocks noGrp="1"/>
          </p:cNvSpPr>
          <p:nvPr>
            <p:ph type="body" sz="quarter" idx="115"/>
          </p:nvPr>
        </p:nvSpPr>
        <p:spPr>
          <a:xfrm>
            <a:off x="2815275"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4" name="Text Placeholder 36"/>
          <p:cNvSpPr>
            <a:spLocks noGrp="1"/>
          </p:cNvSpPr>
          <p:nvPr>
            <p:ph type="body" sz="quarter" idx="116"/>
          </p:nvPr>
        </p:nvSpPr>
        <p:spPr>
          <a:xfrm>
            <a:off x="5029416"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36"/>
          <p:cNvSpPr>
            <a:spLocks noGrp="1"/>
          </p:cNvSpPr>
          <p:nvPr>
            <p:ph type="body" sz="quarter" idx="117"/>
          </p:nvPr>
        </p:nvSpPr>
        <p:spPr>
          <a:xfrm>
            <a:off x="5029416"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6" name="Text Placeholder 36"/>
          <p:cNvSpPr>
            <a:spLocks noGrp="1"/>
          </p:cNvSpPr>
          <p:nvPr>
            <p:ph type="body" sz="quarter" idx="118"/>
          </p:nvPr>
        </p:nvSpPr>
        <p:spPr>
          <a:xfrm>
            <a:off x="7243557"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36"/>
          <p:cNvSpPr>
            <a:spLocks noGrp="1"/>
          </p:cNvSpPr>
          <p:nvPr>
            <p:ph type="body" sz="quarter" idx="119"/>
          </p:nvPr>
        </p:nvSpPr>
        <p:spPr>
          <a:xfrm>
            <a:off x="7243557"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8" name="Text Placeholder 36"/>
          <p:cNvSpPr>
            <a:spLocks noGrp="1"/>
          </p:cNvSpPr>
          <p:nvPr>
            <p:ph type="body" sz="quarter" idx="120"/>
          </p:nvPr>
        </p:nvSpPr>
        <p:spPr>
          <a:xfrm>
            <a:off x="9474200"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36"/>
          <p:cNvSpPr>
            <a:spLocks noGrp="1"/>
          </p:cNvSpPr>
          <p:nvPr>
            <p:ph type="body" sz="quarter" idx="121"/>
          </p:nvPr>
        </p:nvSpPr>
        <p:spPr>
          <a:xfrm>
            <a:off x="9474200"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0" name="Text Placeholder 36"/>
          <p:cNvSpPr>
            <a:spLocks noGrp="1"/>
          </p:cNvSpPr>
          <p:nvPr>
            <p:ph type="body" sz="quarter" idx="122"/>
          </p:nvPr>
        </p:nvSpPr>
        <p:spPr>
          <a:xfrm>
            <a:off x="601133"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36"/>
          <p:cNvSpPr>
            <a:spLocks noGrp="1"/>
          </p:cNvSpPr>
          <p:nvPr>
            <p:ph type="body" sz="quarter" idx="123"/>
          </p:nvPr>
        </p:nvSpPr>
        <p:spPr>
          <a:xfrm>
            <a:off x="601133"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2" name="Text Placeholder 36"/>
          <p:cNvSpPr>
            <a:spLocks noGrp="1"/>
          </p:cNvSpPr>
          <p:nvPr>
            <p:ph type="body" sz="quarter" idx="124"/>
          </p:nvPr>
        </p:nvSpPr>
        <p:spPr>
          <a:xfrm>
            <a:off x="2815275"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Text Placeholder 36"/>
          <p:cNvSpPr>
            <a:spLocks noGrp="1"/>
          </p:cNvSpPr>
          <p:nvPr>
            <p:ph type="body" sz="quarter" idx="125"/>
          </p:nvPr>
        </p:nvSpPr>
        <p:spPr>
          <a:xfrm>
            <a:off x="2815275"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4" name="Text Placeholder 36"/>
          <p:cNvSpPr>
            <a:spLocks noGrp="1"/>
          </p:cNvSpPr>
          <p:nvPr>
            <p:ph type="body" sz="quarter" idx="126"/>
          </p:nvPr>
        </p:nvSpPr>
        <p:spPr>
          <a:xfrm>
            <a:off x="5029416"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36"/>
          <p:cNvSpPr>
            <a:spLocks noGrp="1"/>
          </p:cNvSpPr>
          <p:nvPr>
            <p:ph type="body" sz="quarter" idx="127"/>
          </p:nvPr>
        </p:nvSpPr>
        <p:spPr>
          <a:xfrm>
            <a:off x="5029416"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6" name="Text Placeholder 36"/>
          <p:cNvSpPr>
            <a:spLocks noGrp="1"/>
          </p:cNvSpPr>
          <p:nvPr>
            <p:ph type="body" sz="quarter" idx="128"/>
          </p:nvPr>
        </p:nvSpPr>
        <p:spPr>
          <a:xfrm>
            <a:off x="7243557"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7" name="Text Placeholder 36"/>
          <p:cNvSpPr>
            <a:spLocks noGrp="1"/>
          </p:cNvSpPr>
          <p:nvPr>
            <p:ph type="body" sz="quarter" idx="129"/>
          </p:nvPr>
        </p:nvSpPr>
        <p:spPr>
          <a:xfrm>
            <a:off x="7243557"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8" name="Text Placeholder 36"/>
          <p:cNvSpPr>
            <a:spLocks noGrp="1"/>
          </p:cNvSpPr>
          <p:nvPr>
            <p:ph type="body" sz="quarter" idx="130"/>
          </p:nvPr>
        </p:nvSpPr>
        <p:spPr>
          <a:xfrm>
            <a:off x="9474200"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Text Placeholder 36"/>
          <p:cNvSpPr>
            <a:spLocks noGrp="1"/>
          </p:cNvSpPr>
          <p:nvPr>
            <p:ph type="body" sz="quarter" idx="131"/>
          </p:nvPr>
        </p:nvSpPr>
        <p:spPr>
          <a:xfrm>
            <a:off x="9474200"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3" name="Slide Number Placeholder 9"/>
          <p:cNvSpPr>
            <a:spLocks noGrp="1"/>
          </p:cNvSpPr>
          <p:nvPr>
            <p:ph type="sldNum" sz="quarter" idx="132"/>
          </p:nvPr>
        </p:nvSpPr>
        <p:spPr/>
        <p:txBody>
          <a:bodyPr/>
          <a:lstStyle>
            <a:lvl1pPr>
              <a:defRPr/>
            </a:lvl1pPr>
          </a:lstStyle>
          <a:p>
            <a:fld id="{77461BCF-BBA5-5E4A-ABD5-3E5D9382F9DD}" type="slidenum">
              <a:rPr lang="en-US" altLang="en-US"/>
              <a:pPr/>
              <a:t>‹#›</a:t>
            </a:fld>
            <a:endParaRPr lang="en-US" altLang="en-US"/>
          </a:p>
        </p:txBody>
      </p:sp>
      <p:sp>
        <p:nvSpPr>
          <p:cNvPr id="34" name="Footer Placeholder 12"/>
          <p:cNvSpPr>
            <a:spLocks noGrp="1"/>
          </p:cNvSpPr>
          <p:nvPr>
            <p:ph type="ftr" sz="quarter" idx="133"/>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38692242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ombstone - HIGHLIGHTS V2">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601133"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601133"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815275"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815275"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5029416"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5029416"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7243557"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7243557"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9474200"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9474200"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6" name="Text Placeholder 36"/>
          <p:cNvSpPr>
            <a:spLocks noGrp="1"/>
          </p:cNvSpPr>
          <p:nvPr>
            <p:ph type="body" sz="quarter" idx="112"/>
          </p:nvPr>
        </p:nvSpPr>
        <p:spPr>
          <a:xfrm>
            <a:off x="601133"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6"/>
          <p:cNvSpPr>
            <a:spLocks noGrp="1"/>
          </p:cNvSpPr>
          <p:nvPr>
            <p:ph type="body" sz="quarter" idx="113"/>
          </p:nvPr>
        </p:nvSpPr>
        <p:spPr>
          <a:xfrm>
            <a:off x="601133"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8" name="Text Placeholder 36"/>
          <p:cNvSpPr>
            <a:spLocks noGrp="1"/>
          </p:cNvSpPr>
          <p:nvPr>
            <p:ph type="body" sz="quarter" idx="114"/>
          </p:nvPr>
        </p:nvSpPr>
        <p:spPr>
          <a:xfrm>
            <a:off x="601133"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36"/>
          <p:cNvSpPr>
            <a:spLocks noGrp="1"/>
          </p:cNvSpPr>
          <p:nvPr>
            <p:ph type="body" sz="quarter" idx="115"/>
          </p:nvPr>
        </p:nvSpPr>
        <p:spPr>
          <a:xfrm>
            <a:off x="601133"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0" name="Text Placeholder 36"/>
          <p:cNvSpPr>
            <a:spLocks noGrp="1"/>
          </p:cNvSpPr>
          <p:nvPr>
            <p:ph type="body" sz="quarter" idx="116"/>
          </p:nvPr>
        </p:nvSpPr>
        <p:spPr>
          <a:xfrm>
            <a:off x="2815275"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6"/>
          <p:cNvSpPr>
            <a:spLocks noGrp="1"/>
          </p:cNvSpPr>
          <p:nvPr>
            <p:ph type="body" sz="quarter" idx="117"/>
          </p:nvPr>
        </p:nvSpPr>
        <p:spPr>
          <a:xfrm>
            <a:off x="2815275"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2" name="Text Placeholder 36"/>
          <p:cNvSpPr>
            <a:spLocks noGrp="1"/>
          </p:cNvSpPr>
          <p:nvPr>
            <p:ph type="body" sz="quarter" idx="118"/>
          </p:nvPr>
        </p:nvSpPr>
        <p:spPr>
          <a:xfrm>
            <a:off x="2815275"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36"/>
          <p:cNvSpPr>
            <a:spLocks noGrp="1"/>
          </p:cNvSpPr>
          <p:nvPr>
            <p:ph type="body" sz="quarter" idx="119"/>
          </p:nvPr>
        </p:nvSpPr>
        <p:spPr>
          <a:xfrm>
            <a:off x="2815275"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4" name="Text Placeholder 36"/>
          <p:cNvSpPr>
            <a:spLocks noGrp="1"/>
          </p:cNvSpPr>
          <p:nvPr>
            <p:ph type="body" sz="quarter" idx="120"/>
          </p:nvPr>
        </p:nvSpPr>
        <p:spPr>
          <a:xfrm>
            <a:off x="5029416"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36"/>
          <p:cNvSpPr>
            <a:spLocks noGrp="1"/>
          </p:cNvSpPr>
          <p:nvPr>
            <p:ph type="body" sz="quarter" idx="121"/>
          </p:nvPr>
        </p:nvSpPr>
        <p:spPr>
          <a:xfrm>
            <a:off x="5029416"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6" name="Text Placeholder 36"/>
          <p:cNvSpPr>
            <a:spLocks noGrp="1"/>
          </p:cNvSpPr>
          <p:nvPr>
            <p:ph type="body" sz="quarter" idx="122"/>
          </p:nvPr>
        </p:nvSpPr>
        <p:spPr>
          <a:xfrm>
            <a:off x="5029416"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36"/>
          <p:cNvSpPr>
            <a:spLocks noGrp="1"/>
          </p:cNvSpPr>
          <p:nvPr>
            <p:ph type="body" sz="quarter" idx="123"/>
          </p:nvPr>
        </p:nvSpPr>
        <p:spPr>
          <a:xfrm>
            <a:off x="5029416"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8" name="Text Placeholder 36"/>
          <p:cNvSpPr>
            <a:spLocks noGrp="1"/>
          </p:cNvSpPr>
          <p:nvPr>
            <p:ph type="body" sz="quarter" idx="124"/>
          </p:nvPr>
        </p:nvSpPr>
        <p:spPr>
          <a:xfrm>
            <a:off x="7243557"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36"/>
          <p:cNvSpPr>
            <a:spLocks noGrp="1"/>
          </p:cNvSpPr>
          <p:nvPr>
            <p:ph type="body" sz="quarter" idx="125"/>
          </p:nvPr>
        </p:nvSpPr>
        <p:spPr>
          <a:xfrm>
            <a:off x="7243557"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0" name="Text Placeholder 36"/>
          <p:cNvSpPr>
            <a:spLocks noGrp="1"/>
          </p:cNvSpPr>
          <p:nvPr>
            <p:ph type="body" sz="quarter" idx="126"/>
          </p:nvPr>
        </p:nvSpPr>
        <p:spPr>
          <a:xfrm>
            <a:off x="7243557"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6"/>
          <p:cNvSpPr>
            <a:spLocks noGrp="1"/>
          </p:cNvSpPr>
          <p:nvPr>
            <p:ph type="body" sz="quarter" idx="127"/>
          </p:nvPr>
        </p:nvSpPr>
        <p:spPr>
          <a:xfrm>
            <a:off x="7243557"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2" name="Text Placeholder 36"/>
          <p:cNvSpPr>
            <a:spLocks noGrp="1"/>
          </p:cNvSpPr>
          <p:nvPr>
            <p:ph type="body" sz="quarter" idx="128"/>
          </p:nvPr>
        </p:nvSpPr>
        <p:spPr>
          <a:xfrm>
            <a:off x="9474200"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36"/>
          <p:cNvSpPr>
            <a:spLocks noGrp="1"/>
          </p:cNvSpPr>
          <p:nvPr>
            <p:ph type="body" sz="quarter" idx="129"/>
          </p:nvPr>
        </p:nvSpPr>
        <p:spPr>
          <a:xfrm>
            <a:off x="9474200"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4" name="Text Placeholder 36"/>
          <p:cNvSpPr>
            <a:spLocks noGrp="1"/>
          </p:cNvSpPr>
          <p:nvPr>
            <p:ph type="body" sz="quarter" idx="130"/>
          </p:nvPr>
        </p:nvSpPr>
        <p:spPr>
          <a:xfrm>
            <a:off x="9474200"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6"/>
          <p:cNvSpPr>
            <a:spLocks noGrp="1"/>
          </p:cNvSpPr>
          <p:nvPr>
            <p:ph type="body" sz="quarter" idx="131"/>
          </p:nvPr>
        </p:nvSpPr>
        <p:spPr>
          <a:xfrm>
            <a:off x="9474200"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6" name="Slide Number Placeholder 9"/>
          <p:cNvSpPr>
            <a:spLocks noGrp="1"/>
          </p:cNvSpPr>
          <p:nvPr>
            <p:ph type="sldNum" sz="quarter" idx="132"/>
          </p:nvPr>
        </p:nvSpPr>
        <p:spPr/>
        <p:txBody>
          <a:bodyPr/>
          <a:lstStyle>
            <a:lvl1pPr>
              <a:defRPr/>
            </a:lvl1pPr>
          </a:lstStyle>
          <a:p>
            <a:fld id="{31BEBA66-216E-7243-B012-B44CAA5F986C}" type="slidenum">
              <a:rPr lang="en-US" altLang="en-US"/>
              <a:pPr/>
              <a:t>‹#›</a:t>
            </a:fld>
            <a:endParaRPr lang="en-US" altLang="en-US"/>
          </a:p>
        </p:txBody>
      </p:sp>
      <p:sp>
        <p:nvSpPr>
          <p:cNvPr id="38" name="Footer Placeholder 12"/>
          <p:cNvSpPr>
            <a:spLocks noGrp="1"/>
          </p:cNvSpPr>
          <p:nvPr>
            <p:ph type="ftr" sz="quarter" idx="133"/>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23024348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mbstone - Awards V1">
    <p:spTree>
      <p:nvGrpSpPr>
        <p:cNvPr id="1" name=""/>
        <p:cNvGrpSpPr/>
        <p:nvPr/>
      </p:nvGrpSpPr>
      <p:grpSpPr>
        <a:xfrm>
          <a:off x="0" y="0"/>
          <a:ext cx="0" cy="0"/>
          <a:chOff x="0" y="0"/>
          <a:chExt cx="0" cy="0"/>
        </a:xfrm>
      </p:grpSpPr>
      <p:sp>
        <p:nvSpPr>
          <p:cNvPr id="37" name="Text Placeholder 21"/>
          <p:cNvSpPr>
            <a:spLocks noGrp="1"/>
          </p:cNvSpPr>
          <p:nvPr>
            <p:ph type="body" sz="quarter" idx="106"/>
          </p:nvPr>
        </p:nvSpPr>
        <p:spPr>
          <a:xfrm>
            <a:off x="601133"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ext Placeholder 21"/>
          <p:cNvSpPr>
            <a:spLocks noGrp="1"/>
          </p:cNvSpPr>
          <p:nvPr>
            <p:ph type="body" sz="quarter" idx="107"/>
          </p:nvPr>
        </p:nvSpPr>
        <p:spPr>
          <a:xfrm>
            <a:off x="601133" y="46228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1"/>
          <p:cNvSpPr>
            <a:spLocks noGrp="1"/>
          </p:cNvSpPr>
          <p:nvPr>
            <p:ph type="body" sz="quarter" idx="101"/>
          </p:nvPr>
        </p:nvSpPr>
        <p:spPr>
          <a:xfrm>
            <a:off x="601133"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21"/>
          <p:cNvSpPr>
            <a:spLocks noGrp="1"/>
          </p:cNvSpPr>
          <p:nvPr>
            <p:ph type="body" sz="quarter" idx="102"/>
          </p:nvPr>
        </p:nvSpPr>
        <p:spPr>
          <a:xfrm>
            <a:off x="2818451"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1"/>
          <p:cNvSpPr>
            <a:spLocks noGrp="1"/>
          </p:cNvSpPr>
          <p:nvPr>
            <p:ph type="body" sz="quarter" idx="103"/>
          </p:nvPr>
        </p:nvSpPr>
        <p:spPr>
          <a:xfrm>
            <a:off x="5035768"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1"/>
          <p:cNvSpPr>
            <a:spLocks noGrp="1"/>
          </p:cNvSpPr>
          <p:nvPr>
            <p:ph type="body" sz="quarter" idx="104"/>
          </p:nvPr>
        </p:nvSpPr>
        <p:spPr>
          <a:xfrm>
            <a:off x="7253085"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1"/>
          <p:cNvSpPr>
            <a:spLocks noGrp="1"/>
          </p:cNvSpPr>
          <p:nvPr>
            <p:ph type="body" sz="quarter" idx="105"/>
          </p:nvPr>
        </p:nvSpPr>
        <p:spPr>
          <a:xfrm>
            <a:off x="9470400"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21"/>
          <p:cNvSpPr>
            <a:spLocks noGrp="1"/>
          </p:cNvSpPr>
          <p:nvPr>
            <p:ph type="body" sz="quarter" idx="108"/>
          </p:nvPr>
        </p:nvSpPr>
        <p:spPr>
          <a:xfrm>
            <a:off x="2818451"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21"/>
          <p:cNvSpPr>
            <a:spLocks noGrp="1"/>
          </p:cNvSpPr>
          <p:nvPr>
            <p:ph type="body" sz="quarter" idx="109"/>
          </p:nvPr>
        </p:nvSpPr>
        <p:spPr>
          <a:xfrm>
            <a:off x="2818451"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u="none"/>
            </a:lvl1pPr>
            <a:lvl2pPr marL="0" indent="0">
              <a:lnSpc>
                <a:spcPct val="100000"/>
              </a:lnSpc>
              <a:spcBef>
                <a:spcPts val="0"/>
              </a:spcBef>
              <a:buNone/>
              <a:defRPr sz="700" b="0" i="0" u="none">
                <a:solidFill>
                  <a:srgbClr val="808080"/>
                </a:solidFill>
              </a:defRPr>
            </a:lvl2pPr>
            <a:lvl3pPr marL="0" indent="0">
              <a:lnSpc>
                <a:spcPct val="100000"/>
              </a:lnSpc>
              <a:spcBef>
                <a:spcPts val="100"/>
              </a:spcBef>
              <a:buNone/>
              <a:defRPr sz="700" b="0" i="0" u="none">
                <a:solidFill>
                  <a:srgbClr val="808080"/>
                </a:solidFill>
              </a:defRPr>
            </a:lvl3pPr>
            <a:lvl4pPr marL="0" indent="0">
              <a:lnSpc>
                <a:spcPct val="100000"/>
              </a:lnSpc>
              <a:spcBef>
                <a:spcPts val="100"/>
              </a:spcBef>
              <a:buNone/>
              <a:defRPr sz="700" b="0" i="0" u="none">
                <a:solidFill>
                  <a:srgbClr val="808080"/>
                </a:solidFill>
              </a:defRPr>
            </a:lvl4pPr>
            <a:lvl5pPr marL="0" indent="0">
              <a:lnSpc>
                <a:spcPct val="100000"/>
              </a:lnSpc>
              <a:spcBef>
                <a:spcPts val="100"/>
              </a:spcBef>
              <a:buNone/>
              <a:defRPr sz="700" b="0" i="0" u="none">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21"/>
          <p:cNvSpPr>
            <a:spLocks noGrp="1"/>
          </p:cNvSpPr>
          <p:nvPr>
            <p:ph type="body" sz="quarter" idx="110"/>
          </p:nvPr>
        </p:nvSpPr>
        <p:spPr>
          <a:xfrm>
            <a:off x="5035768"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21"/>
          <p:cNvSpPr>
            <a:spLocks noGrp="1"/>
          </p:cNvSpPr>
          <p:nvPr>
            <p:ph type="body" sz="quarter" idx="111"/>
          </p:nvPr>
        </p:nvSpPr>
        <p:spPr>
          <a:xfrm>
            <a:off x="5035768"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21"/>
          <p:cNvSpPr>
            <a:spLocks noGrp="1"/>
          </p:cNvSpPr>
          <p:nvPr>
            <p:ph type="body" sz="quarter" idx="112"/>
          </p:nvPr>
        </p:nvSpPr>
        <p:spPr>
          <a:xfrm>
            <a:off x="7253085"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21"/>
          <p:cNvSpPr>
            <a:spLocks noGrp="1"/>
          </p:cNvSpPr>
          <p:nvPr>
            <p:ph type="body" sz="quarter" idx="113"/>
          </p:nvPr>
        </p:nvSpPr>
        <p:spPr>
          <a:xfrm>
            <a:off x="7253085"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21"/>
          <p:cNvSpPr>
            <a:spLocks noGrp="1"/>
          </p:cNvSpPr>
          <p:nvPr>
            <p:ph type="body" sz="quarter" idx="114"/>
          </p:nvPr>
        </p:nvSpPr>
        <p:spPr>
          <a:xfrm>
            <a:off x="9470400"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21"/>
          <p:cNvSpPr>
            <a:spLocks noGrp="1"/>
          </p:cNvSpPr>
          <p:nvPr>
            <p:ph type="body" sz="quarter" idx="115"/>
          </p:nvPr>
        </p:nvSpPr>
        <p:spPr>
          <a:xfrm>
            <a:off x="9470400"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8" name="Text Placeholder 21"/>
          <p:cNvSpPr>
            <a:spLocks noGrp="1"/>
          </p:cNvSpPr>
          <p:nvPr>
            <p:ph type="body" sz="quarter" idx="116"/>
          </p:nvPr>
        </p:nvSpPr>
        <p:spPr>
          <a:xfrm>
            <a:off x="601133"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69" name="Text Placeholder 21"/>
          <p:cNvSpPr>
            <a:spLocks noGrp="1"/>
          </p:cNvSpPr>
          <p:nvPr>
            <p:ph type="body" sz="quarter" idx="117"/>
          </p:nvPr>
        </p:nvSpPr>
        <p:spPr>
          <a:xfrm>
            <a:off x="601133" y="6020181"/>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0" name="Text Placeholder 21"/>
          <p:cNvSpPr>
            <a:spLocks noGrp="1"/>
          </p:cNvSpPr>
          <p:nvPr>
            <p:ph type="body" sz="quarter" idx="118"/>
          </p:nvPr>
        </p:nvSpPr>
        <p:spPr>
          <a:xfrm>
            <a:off x="601133"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2pPr>
            <a:lvl3pPr marL="0" indent="0" algn="l" defTabSz="914400" rtl="0" eaLnBrk="1" latinLnBrk="0" hangingPunct="1">
              <a:lnSpc>
                <a:spcPct val="100000"/>
              </a:lnSpc>
              <a:spcBef>
                <a:spcPts val="100"/>
              </a:spcBef>
              <a:buClr>
                <a:srgbClr val="9E3039"/>
              </a:buClr>
              <a:buFont typeface="Arial" pitchFamily="34" charset="0"/>
              <a:buNone/>
              <a:defRPr kumimoji="0" lang="en-US" sz="700" b="0" i="1"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p:txBody>
      </p:sp>
      <p:sp>
        <p:nvSpPr>
          <p:cNvPr id="71" name="Text Placeholder 21"/>
          <p:cNvSpPr>
            <a:spLocks noGrp="1"/>
          </p:cNvSpPr>
          <p:nvPr>
            <p:ph type="body" sz="quarter" idx="119"/>
          </p:nvPr>
        </p:nvSpPr>
        <p:spPr>
          <a:xfrm>
            <a:off x="2818451"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chemeClr val="tx1"/>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2" name="Text Placeholder 21"/>
          <p:cNvSpPr>
            <a:spLocks noGrp="1"/>
          </p:cNvSpPr>
          <p:nvPr>
            <p:ph type="body" sz="quarter" idx="120"/>
          </p:nvPr>
        </p:nvSpPr>
        <p:spPr>
          <a:xfrm>
            <a:off x="5035768"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3" name="Text Placeholder 21"/>
          <p:cNvSpPr>
            <a:spLocks noGrp="1"/>
          </p:cNvSpPr>
          <p:nvPr>
            <p:ph type="body" sz="quarter" idx="121"/>
          </p:nvPr>
        </p:nvSpPr>
        <p:spPr>
          <a:xfrm>
            <a:off x="7253085"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4" name="Text Placeholder 21"/>
          <p:cNvSpPr>
            <a:spLocks noGrp="1"/>
          </p:cNvSpPr>
          <p:nvPr>
            <p:ph type="body" sz="quarter" idx="122"/>
          </p:nvPr>
        </p:nvSpPr>
        <p:spPr>
          <a:xfrm>
            <a:off x="9470400"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5" name="Text Placeholder 21"/>
          <p:cNvSpPr>
            <a:spLocks noGrp="1"/>
          </p:cNvSpPr>
          <p:nvPr>
            <p:ph type="body" sz="quarter" idx="123"/>
          </p:nvPr>
        </p:nvSpPr>
        <p:spPr>
          <a:xfrm>
            <a:off x="2818451"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6" name="Text Placeholder 21"/>
          <p:cNvSpPr>
            <a:spLocks noGrp="1"/>
          </p:cNvSpPr>
          <p:nvPr>
            <p:ph type="body" sz="quarter" idx="124"/>
          </p:nvPr>
        </p:nvSpPr>
        <p:spPr>
          <a:xfrm>
            <a:off x="2818451"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7" name="Text Placeholder 21"/>
          <p:cNvSpPr>
            <a:spLocks noGrp="1"/>
          </p:cNvSpPr>
          <p:nvPr>
            <p:ph type="body" sz="quarter" idx="125"/>
          </p:nvPr>
        </p:nvSpPr>
        <p:spPr>
          <a:xfrm>
            <a:off x="5035768"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8" name="Text Placeholder 21"/>
          <p:cNvSpPr>
            <a:spLocks noGrp="1"/>
          </p:cNvSpPr>
          <p:nvPr>
            <p:ph type="body" sz="quarter" idx="126"/>
          </p:nvPr>
        </p:nvSpPr>
        <p:spPr>
          <a:xfrm>
            <a:off x="5035768"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9" name="Text Placeholder 21"/>
          <p:cNvSpPr>
            <a:spLocks noGrp="1"/>
          </p:cNvSpPr>
          <p:nvPr>
            <p:ph type="body" sz="quarter" idx="127"/>
          </p:nvPr>
        </p:nvSpPr>
        <p:spPr>
          <a:xfrm>
            <a:off x="7253085"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80" name="Text Placeholder 21"/>
          <p:cNvSpPr>
            <a:spLocks noGrp="1"/>
          </p:cNvSpPr>
          <p:nvPr>
            <p:ph type="body" sz="quarter" idx="128"/>
          </p:nvPr>
        </p:nvSpPr>
        <p:spPr>
          <a:xfrm>
            <a:off x="7253085"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81" name="Text Placeholder 21"/>
          <p:cNvSpPr>
            <a:spLocks noGrp="1"/>
          </p:cNvSpPr>
          <p:nvPr>
            <p:ph type="body" sz="quarter" idx="129"/>
          </p:nvPr>
        </p:nvSpPr>
        <p:spPr>
          <a:xfrm>
            <a:off x="9470400"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82" name="Text Placeholder 21"/>
          <p:cNvSpPr>
            <a:spLocks noGrp="1"/>
          </p:cNvSpPr>
          <p:nvPr>
            <p:ph type="body" sz="quarter" idx="130"/>
          </p:nvPr>
        </p:nvSpPr>
        <p:spPr>
          <a:xfrm>
            <a:off x="9470400"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36"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3" name="Slide Number Placeholder 9"/>
          <p:cNvSpPr>
            <a:spLocks noGrp="1"/>
          </p:cNvSpPr>
          <p:nvPr>
            <p:ph type="sldNum" sz="quarter" idx="131"/>
          </p:nvPr>
        </p:nvSpPr>
        <p:spPr/>
        <p:txBody>
          <a:bodyPr/>
          <a:lstStyle>
            <a:lvl1pPr>
              <a:defRPr/>
            </a:lvl1pPr>
          </a:lstStyle>
          <a:p>
            <a:fld id="{44A3DAED-98CA-ED44-BD8D-010557C4E8AD}" type="slidenum">
              <a:rPr lang="en-US" altLang="en-US"/>
              <a:pPr/>
              <a:t>‹#›</a:t>
            </a:fld>
            <a:endParaRPr lang="en-US" altLang="en-US"/>
          </a:p>
        </p:txBody>
      </p:sp>
      <p:sp>
        <p:nvSpPr>
          <p:cNvPr id="34" name="Footer Placeholder 12"/>
          <p:cNvSpPr>
            <a:spLocks noGrp="1"/>
          </p:cNvSpPr>
          <p:nvPr>
            <p:ph type="ftr" sz="quarter" idx="132"/>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92079638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mbstone - AWARDS V2">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601133"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601133" y="462280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601133"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818451"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5035768"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7253085"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9470400"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818451"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818451"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5035768"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5035768"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7253085"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7253085"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9470400"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9470400"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601133" y="25123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818449"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5035765"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7253081"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9470400"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601133"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818449"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5035765"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7253081"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9470400"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601133"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818449"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5035765"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7253081"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9470400"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465CD288-24B3-4B48-8EA0-67784588A8A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48866573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ombstone - AWARDS V3">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601133"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601133"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601133"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818451"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5035768"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7253085"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9470400"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818451"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818451"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5035768"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5035768"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7253085"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7253085"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9470400"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9470400"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601133"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818449"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5035765"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7253081"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9470400"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601133"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818449"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5035765"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7253081"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9470400"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601133"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818449"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5035765"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7253081"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9470400"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90FE7E78-F63E-6945-90BC-87516667A72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99006345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152400"/>
            <a:ext cx="10363200" cy="609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914400" y="914400"/>
            <a:ext cx="103632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p:cNvSpPr>
            <a:spLocks noGrp="1" noChangeArrowheads="1"/>
          </p:cNvSpPr>
          <p:nvPr>
            <p:ph type="ftr" sz="quarter" idx="10"/>
          </p:nvPr>
        </p:nvSpPr>
        <p:spPr/>
        <p:txBody>
          <a:bodyPr/>
          <a:lstStyle>
            <a:lvl1pPr>
              <a:defRPr b="0"/>
            </a:lvl1pPr>
          </a:lstStyle>
          <a:p>
            <a:r>
              <a:rPr lang="en-US"/>
              <a:t>Introduction</a:t>
            </a:r>
          </a:p>
        </p:txBody>
      </p:sp>
      <p:sp>
        <p:nvSpPr>
          <p:cNvPr id="5" name="Rectangle 4"/>
          <p:cNvSpPr>
            <a:spLocks noGrp="1" noChangeArrowheads="1"/>
          </p:cNvSpPr>
          <p:nvPr>
            <p:ph type="sldNum" sz="quarter" idx="11"/>
          </p:nvPr>
        </p:nvSpPr>
        <p:spPr/>
        <p:txBody>
          <a:bodyPr/>
          <a:lstStyle>
            <a:lvl1pPr>
              <a:defRPr/>
            </a:lvl1pPr>
          </a:lstStyle>
          <a:p>
            <a:endParaRPr lang="en-US">
              <a:latin typeface="Calibri"/>
            </a:endParaRPr>
          </a:p>
          <a:p>
            <a:fld id="{32A47CA8-1D40-3C49-82CF-CF2201A41E4F}" type="slidenum">
              <a:rPr lang="en-US" smtClean="0">
                <a:latin typeface="Calibri"/>
              </a:rPr>
              <a:pPr/>
              <a:t>‹#›</a:t>
            </a:fld>
            <a:endParaRPr lang="en-US">
              <a:latin typeface="Calibri"/>
            </a:endParaRPr>
          </a:p>
        </p:txBody>
      </p:sp>
    </p:spTree>
    <p:extLst>
      <p:ext uri="{BB962C8B-B14F-4D97-AF65-F5344CB8AC3E}">
        <p14:creationId xmlns:p14="http://schemas.microsoft.com/office/powerpoint/2010/main" val="26546976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40227815"/>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a:prstGeom prst="rect">
            <a:avLst/>
          </a:prstGeo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524000" y="3602038"/>
            <a:ext cx="9144000" cy="165576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a:xfrm>
            <a:off x="838200" y="6356352"/>
            <a:ext cx="2743200"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r>
              <a:rPr lang="en-US"/>
              <a:t>Introduction</a:t>
            </a:r>
          </a:p>
        </p:txBody>
      </p:sp>
      <p:sp>
        <p:nvSpPr>
          <p:cNvPr id="6" name="Slide Number Placeholder 5"/>
          <p:cNvSpPr>
            <a:spLocks noGrp="1"/>
          </p:cNvSpPr>
          <p:nvPr>
            <p:ph type="sldNum" sz="quarter" idx="12"/>
          </p:nvPr>
        </p:nvSpPr>
        <p:spPr/>
        <p:txBody>
          <a:bodyPr/>
          <a:lstStyle/>
          <a:p>
            <a:fld id="{96D85B43-D788-46F7-A773-91C165729B06}" type="slidenum">
              <a:rPr lang="en-US" smtClean="0"/>
              <a:t>‹#›</a:t>
            </a:fld>
            <a:endParaRPr lang="en-US"/>
          </a:p>
        </p:txBody>
      </p:sp>
    </p:spTree>
    <p:extLst>
      <p:ext uri="{BB962C8B-B14F-4D97-AF65-F5344CB8AC3E}">
        <p14:creationId xmlns:p14="http://schemas.microsoft.com/office/powerpoint/2010/main" val="36145127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 name="Slide Number Placeholder 9"/>
          <p:cNvSpPr>
            <a:spLocks noGrp="1"/>
          </p:cNvSpPr>
          <p:nvPr>
            <p:ph type="sldNum" sz="quarter" idx="10"/>
          </p:nvPr>
        </p:nvSpPr>
        <p:spPr/>
        <p:txBody>
          <a:bodyPr/>
          <a:lstStyle>
            <a:lvl1pPr>
              <a:defRPr/>
            </a:lvl1pPr>
          </a:lstStyle>
          <a:p>
            <a:fld id="{395527EB-3756-C241-BFD3-DBB1E111190F}" type="slidenum">
              <a:rPr lang="en-US" altLang="en-US"/>
              <a:pPr/>
              <a:t>‹#›</a:t>
            </a:fld>
            <a:endParaRPr lang="en-US" altLang="en-US"/>
          </a:p>
        </p:txBody>
      </p:sp>
      <p:sp>
        <p:nvSpPr>
          <p:cNvPr id="4" name="Footer Placeholder 12"/>
          <p:cNvSpPr>
            <a:spLocks noGrp="1"/>
          </p:cNvSpPr>
          <p:nvPr>
            <p:ph type="ftr" sz="quarter" idx="11"/>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8981844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512064" y="805002"/>
            <a:ext cx="5386917"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6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2"/>
          <p:cNvSpPr>
            <a:spLocks noGrp="1"/>
          </p:cNvSpPr>
          <p:nvPr>
            <p:ph type="body" idx="19"/>
          </p:nvPr>
        </p:nvSpPr>
        <p:spPr>
          <a:xfrm>
            <a:off x="6299200" y="814835"/>
            <a:ext cx="5386917"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6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1" name="Content Placeholder 10"/>
          <p:cNvSpPr>
            <a:spLocks noGrp="1"/>
          </p:cNvSpPr>
          <p:nvPr>
            <p:ph sz="quarter" idx="20"/>
          </p:nvPr>
        </p:nvSpPr>
        <p:spPr>
          <a:xfrm>
            <a:off x="505883" y="1195227"/>
            <a:ext cx="5388864" cy="4955707"/>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6299200" y="1195227"/>
            <a:ext cx="5388864" cy="4955707"/>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Introduction</a:t>
            </a:r>
          </a:p>
        </p:txBody>
      </p:sp>
      <p:sp>
        <p:nvSpPr>
          <p:cNvPr id="15" name="Rectangle 14"/>
          <p:cNvSpPr/>
          <p:nvPr userDrawn="1"/>
        </p:nvSpPr>
        <p:spPr>
          <a:xfrm>
            <a:off x="512064" y="407060"/>
            <a:ext cx="112776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6" name="Rectangle 2"/>
          <p:cNvSpPr>
            <a:spLocks noGrp="1" noChangeArrowheads="1"/>
          </p:cNvSpPr>
          <p:nvPr>
            <p:ph type="title"/>
          </p:nvPr>
        </p:nvSpPr>
        <p:spPr bwMode="gray">
          <a:xfrm>
            <a:off x="512064" y="2"/>
            <a:ext cx="11277600" cy="38959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b="1"/>
            </a:lvl1pPr>
          </a:lstStyle>
          <a:p>
            <a:pPr lvl="0"/>
            <a:r>
              <a:rPr lang="en-US" dirty="0"/>
              <a:t>Click to edit Master title style</a:t>
            </a:r>
          </a:p>
        </p:txBody>
      </p:sp>
    </p:spTree>
    <p:extLst>
      <p:ext uri="{BB962C8B-B14F-4D97-AF65-F5344CB8AC3E}">
        <p14:creationId xmlns:p14="http://schemas.microsoft.com/office/powerpoint/2010/main" val="5709385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505883" y="1371600"/>
            <a:ext cx="5386917"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6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2"/>
          <p:cNvSpPr>
            <a:spLocks noGrp="1"/>
          </p:cNvSpPr>
          <p:nvPr>
            <p:ph type="body" idx="19"/>
          </p:nvPr>
        </p:nvSpPr>
        <p:spPr>
          <a:xfrm>
            <a:off x="6299200" y="1371600"/>
            <a:ext cx="5386917"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6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1" name="Content Placeholder 10"/>
          <p:cNvSpPr>
            <a:spLocks noGrp="1"/>
          </p:cNvSpPr>
          <p:nvPr>
            <p:ph sz="quarter" idx="20"/>
          </p:nvPr>
        </p:nvSpPr>
        <p:spPr>
          <a:xfrm>
            <a:off x="505883" y="1807534"/>
            <a:ext cx="5388864"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6299200" y="1807534"/>
            <a:ext cx="5388864" cy="4343400"/>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625434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 by Side Arrow Right">
    <p:spTree>
      <p:nvGrpSpPr>
        <p:cNvPr id="1" name=""/>
        <p:cNvGrpSpPr/>
        <p:nvPr/>
      </p:nvGrpSpPr>
      <p:grpSpPr>
        <a:xfrm>
          <a:off x="0" y="0"/>
          <a:ext cx="0" cy="0"/>
          <a:chOff x="0" y="0"/>
          <a:chExt cx="0" cy="0"/>
        </a:xfrm>
      </p:grpSpPr>
      <p:sp>
        <p:nvSpPr>
          <p:cNvPr id="10" name="Right Arrow 9"/>
          <p:cNvSpPr/>
          <p:nvPr userDrawn="1"/>
        </p:nvSpPr>
        <p:spPr bwMode="auto">
          <a:xfrm>
            <a:off x="5384800" y="3046413"/>
            <a:ext cx="1320800" cy="1009650"/>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7" name="Text Placeholder 2"/>
          <p:cNvSpPr>
            <a:spLocks noGrp="1"/>
          </p:cNvSpPr>
          <p:nvPr>
            <p:ph type="body" idx="1"/>
          </p:nvPr>
        </p:nvSpPr>
        <p:spPr>
          <a:xfrm>
            <a:off x="505883" y="1371600"/>
            <a:ext cx="4876800" cy="380392"/>
          </a:xfrm>
          <a:prstGeom prst="rect">
            <a:avLst/>
          </a:prstGeom>
          <a:solidFill>
            <a:schemeClr val="accent1"/>
          </a:solidFill>
          <a:ln cmpd="sng">
            <a:solidFill>
              <a:srgbClr val="B01C2E"/>
            </a:solidFill>
            <a:prstDash val="solid"/>
          </a:ln>
        </p:spPr>
        <p:txBody>
          <a:bodyPr lIns="91440" rIns="91440" anchor="ctr"/>
          <a:lstStyle>
            <a:lvl1pPr marL="0" indent="0">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705600" y="1371600"/>
            <a:ext cx="4876800" cy="380392"/>
          </a:xfrm>
          <a:prstGeom prst="rect">
            <a:avLst/>
          </a:prstGeom>
          <a:solidFill>
            <a:schemeClr val="accent1"/>
          </a:solidFill>
          <a:ln cmpd="sng">
            <a:solidFill>
              <a:srgbClr val="B01C2E"/>
            </a:solidFill>
            <a:prstDash val="solid"/>
          </a:ln>
        </p:spPr>
        <p:txBody>
          <a:bodyPr lIns="91440" rIns="91440" anchor="ct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10"/>
          <p:cNvSpPr>
            <a:spLocks noGrp="1"/>
          </p:cNvSpPr>
          <p:nvPr>
            <p:ph sz="quarter" idx="20"/>
          </p:nvPr>
        </p:nvSpPr>
        <p:spPr>
          <a:xfrm>
            <a:off x="505883" y="1807534"/>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21"/>
          </p:nvPr>
        </p:nvSpPr>
        <p:spPr>
          <a:xfrm>
            <a:off x="6705600" y="1828800"/>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1" name="Slide Number Placeholder 2"/>
          <p:cNvSpPr>
            <a:spLocks noGrp="1"/>
          </p:cNvSpPr>
          <p:nvPr>
            <p:ph type="sldNum" sz="quarter" idx="22"/>
          </p:nvPr>
        </p:nvSpPr>
        <p:spPr/>
        <p:txBody>
          <a:bodyPr/>
          <a:lstStyle>
            <a:lvl1pPr>
              <a:defRPr/>
            </a:lvl1pPr>
          </a:lstStyle>
          <a:p>
            <a:fld id="{652385A1-7A9F-1D44-AA51-16856D64E5B5}" type="slidenum">
              <a:rPr lang="en-US" altLang="en-US"/>
              <a:pPr/>
              <a:t>‹#›</a:t>
            </a:fld>
            <a:endParaRPr lang="en-US" altLang="en-US"/>
          </a:p>
        </p:txBody>
      </p:sp>
      <p:sp>
        <p:nvSpPr>
          <p:cNvPr id="14" name="Footer Placeholder 9"/>
          <p:cNvSpPr>
            <a:spLocks noGrp="1"/>
          </p:cNvSpPr>
          <p:nvPr>
            <p:ph type="ftr" sz="quarter" idx="23"/>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2024520606"/>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theme" Target="../theme/theme1.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8" name="Line 88"/>
          <p:cNvSpPr>
            <a:spLocks noChangeShapeType="1"/>
          </p:cNvSpPr>
          <p:nvPr/>
        </p:nvSpPr>
        <p:spPr bwMode="gray">
          <a:xfrm>
            <a:off x="0" y="6423027"/>
            <a:ext cx="12192000" cy="0"/>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 name="Slide Number Placeholder 9"/>
          <p:cNvSpPr>
            <a:spLocks noGrp="1"/>
          </p:cNvSpPr>
          <p:nvPr>
            <p:ph type="sldNum" sz="quarter" idx="4"/>
          </p:nvPr>
        </p:nvSpPr>
        <p:spPr>
          <a:xfrm>
            <a:off x="11480800" y="6436634"/>
            <a:ext cx="609600" cy="365125"/>
          </a:xfrm>
          <a:prstGeom prst="rect">
            <a:avLst/>
          </a:prstGeom>
        </p:spPr>
        <p:txBody>
          <a:bodyPr vert="horz" wrap="square" lIns="91440" tIns="45720" rIns="91440" bIns="45720" numCol="1" anchor="ctr" anchorCtr="0" compatLnSpc="1">
            <a:prstTxWarp prst="textNoShape">
              <a:avLst/>
            </a:prstTxWarp>
          </a:bodyPr>
          <a:lstStyle>
            <a:lvl1pPr>
              <a:defRPr sz="800" b="0">
                <a:solidFill>
                  <a:schemeClr val="tx1">
                    <a:lumMod val="50000"/>
                    <a:lumOff val="50000"/>
                  </a:schemeClr>
                </a:solidFill>
                <a:latin typeface="+mn-lt"/>
              </a:defRPr>
            </a:lvl1pPr>
          </a:lstStyle>
          <a:p>
            <a:pPr algn="r"/>
            <a:fld id="{D9D5F7EB-196B-A148-8812-2A4F7A2FBBD6}" type="slidenum">
              <a:rPr lang="en-US" altLang="en-US" smtClean="0"/>
              <a:pPr algn="r"/>
              <a:t>‹#›</a:t>
            </a:fld>
            <a:endParaRPr lang="en-US" altLang="en-US"/>
          </a:p>
        </p:txBody>
      </p:sp>
      <p:sp>
        <p:nvSpPr>
          <p:cNvPr id="13" name="Footer Placeholder 12"/>
          <p:cNvSpPr>
            <a:spLocks noGrp="1"/>
          </p:cNvSpPr>
          <p:nvPr>
            <p:ph type="ftr" sz="quarter" idx="3"/>
          </p:nvPr>
        </p:nvSpPr>
        <p:spPr>
          <a:xfrm>
            <a:off x="4165600" y="6442487"/>
            <a:ext cx="3860800" cy="365125"/>
          </a:xfrm>
          <a:prstGeom prst="rect">
            <a:avLst/>
          </a:prstGeom>
        </p:spPr>
        <p:txBody>
          <a:bodyPr vert="horz" wrap="square" lIns="91440" tIns="45720" rIns="91440" bIns="45720" numCol="1" anchor="ctr" anchorCtr="0" compatLnSpc="1">
            <a:prstTxWarp prst="textNoShape">
              <a:avLst/>
            </a:prstTxWarp>
          </a:bodyPr>
          <a:lstStyle>
            <a:lvl1pPr algn="ctr">
              <a:defRPr sz="1000" smtClean="0">
                <a:solidFill>
                  <a:srgbClr val="898989"/>
                </a:solidFill>
                <a:latin typeface="+mn-lt"/>
                <a:ea typeface="+mn-ea"/>
              </a:defRPr>
            </a:lvl1pPr>
          </a:lstStyle>
          <a:p>
            <a:pPr>
              <a:defRPr/>
            </a:pPr>
            <a:r>
              <a:rPr lang="en-US" dirty="0"/>
              <a:t>Introduction</a:t>
            </a:r>
          </a:p>
        </p:txBody>
      </p:sp>
      <p:sp>
        <p:nvSpPr>
          <p:cNvPr id="9" name="Footer Placeholder 3"/>
          <p:cNvSpPr txBox="1">
            <a:spLocks/>
          </p:cNvSpPr>
          <p:nvPr userDrawn="1"/>
        </p:nvSpPr>
        <p:spPr>
          <a:xfrm>
            <a:off x="96545" y="6423028"/>
            <a:ext cx="3149600"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ctr" rtl="0" fontAlgn="base">
              <a:spcBef>
                <a:spcPct val="0"/>
              </a:spcBef>
              <a:spcAft>
                <a:spcPct val="0"/>
              </a:spcAft>
              <a:defRPr sz="1200" kern="1200" smtClean="0">
                <a:solidFill>
                  <a:srgbClr val="898989"/>
                </a:solidFill>
                <a:latin typeface="Arial" charset="0"/>
                <a:ea typeface="+mn-ea"/>
                <a:cs typeface="Arial" charset="0"/>
              </a:defRPr>
            </a:lvl1pPr>
            <a:lvl2pPr marL="457200" algn="l" rtl="0" fontAlgn="base">
              <a:spcBef>
                <a:spcPct val="0"/>
              </a:spcBef>
              <a:spcAft>
                <a:spcPct val="0"/>
              </a:spcAft>
              <a:defRPr kern="1200">
                <a:solidFill>
                  <a:schemeClr val="tx1"/>
                </a:solidFill>
                <a:latin typeface="Calibri" charset="0"/>
                <a:ea typeface="Arial" charset="0"/>
                <a:cs typeface="Arial" charset="0"/>
              </a:defRPr>
            </a:lvl2pPr>
            <a:lvl3pPr marL="914400" algn="l" rtl="0" fontAlgn="base">
              <a:spcBef>
                <a:spcPct val="0"/>
              </a:spcBef>
              <a:spcAft>
                <a:spcPct val="0"/>
              </a:spcAft>
              <a:defRPr kern="1200">
                <a:solidFill>
                  <a:schemeClr val="tx1"/>
                </a:solidFill>
                <a:latin typeface="Calibri" charset="0"/>
                <a:ea typeface="Arial" charset="0"/>
                <a:cs typeface="Arial" charset="0"/>
              </a:defRPr>
            </a:lvl3pPr>
            <a:lvl4pPr marL="1371600" algn="l" rtl="0" fontAlgn="base">
              <a:spcBef>
                <a:spcPct val="0"/>
              </a:spcBef>
              <a:spcAft>
                <a:spcPct val="0"/>
              </a:spcAft>
              <a:defRPr kern="1200">
                <a:solidFill>
                  <a:schemeClr val="tx1"/>
                </a:solidFill>
                <a:latin typeface="Calibri" charset="0"/>
                <a:ea typeface="Arial" charset="0"/>
                <a:cs typeface="Arial" charset="0"/>
              </a:defRPr>
            </a:lvl4pPr>
            <a:lvl5pPr marL="1828800" algn="l" rtl="0" fontAlgn="base">
              <a:spcBef>
                <a:spcPct val="0"/>
              </a:spcBef>
              <a:spcAft>
                <a:spcPct val="0"/>
              </a:spcAft>
              <a:defRPr kern="1200">
                <a:solidFill>
                  <a:schemeClr val="tx1"/>
                </a:solidFill>
                <a:latin typeface="Calibri" charset="0"/>
                <a:ea typeface="Arial" charset="0"/>
                <a:cs typeface="Arial" charset="0"/>
              </a:defRPr>
            </a:lvl5pPr>
            <a:lvl6pPr marL="2286000" algn="l" defTabSz="914400" rtl="0" eaLnBrk="1" latinLnBrk="0" hangingPunct="1">
              <a:defRPr kern="1200">
                <a:solidFill>
                  <a:schemeClr val="tx1"/>
                </a:solidFill>
                <a:latin typeface="Calibri" charset="0"/>
                <a:ea typeface="Arial" charset="0"/>
                <a:cs typeface="Arial" charset="0"/>
              </a:defRPr>
            </a:lvl6pPr>
            <a:lvl7pPr marL="2743200" algn="l" defTabSz="914400" rtl="0" eaLnBrk="1" latinLnBrk="0" hangingPunct="1">
              <a:defRPr kern="1200">
                <a:solidFill>
                  <a:schemeClr val="tx1"/>
                </a:solidFill>
                <a:latin typeface="Calibri" charset="0"/>
                <a:ea typeface="Arial" charset="0"/>
                <a:cs typeface="Arial" charset="0"/>
              </a:defRPr>
            </a:lvl7pPr>
            <a:lvl8pPr marL="3200400" algn="l" defTabSz="914400" rtl="0" eaLnBrk="1" latinLnBrk="0" hangingPunct="1">
              <a:defRPr kern="1200">
                <a:solidFill>
                  <a:schemeClr val="tx1"/>
                </a:solidFill>
                <a:latin typeface="Calibri" charset="0"/>
                <a:ea typeface="Arial" charset="0"/>
                <a:cs typeface="Arial" charset="0"/>
              </a:defRPr>
            </a:lvl8pPr>
            <a:lvl9pPr marL="3657600" algn="l" defTabSz="914400" rtl="0" eaLnBrk="1" latinLnBrk="0" hangingPunct="1">
              <a:defRPr kern="1200">
                <a:solidFill>
                  <a:schemeClr val="tx1"/>
                </a:solidFill>
                <a:latin typeface="Calibri" charset="0"/>
                <a:ea typeface="Arial" charset="0"/>
                <a:cs typeface="Arial" charset="0"/>
              </a:defRPr>
            </a:lvl9pPr>
          </a:lstStyle>
          <a:p>
            <a:pPr algn="l">
              <a:defRPr/>
            </a:pPr>
            <a:r>
              <a:rPr lang="en-US" sz="800" baseline="0" dirty="0">
                <a:latin typeface="+mn-lt"/>
              </a:rPr>
              <a:t>FIT_Intro_2025</a:t>
            </a:r>
            <a:endParaRPr lang="en-US" sz="800" dirty="0">
              <a:latin typeface="+mn-lt"/>
            </a:endParaRPr>
          </a:p>
        </p:txBody>
      </p:sp>
    </p:spTree>
    <p:extLst>
      <p:ext uri="{BB962C8B-B14F-4D97-AF65-F5344CB8AC3E}">
        <p14:creationId xmlns:p14="http://schemas.microsoft.com/office/powerpoint/2010/main" val="3717763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715"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 id="2147483675" r:id="rId16"/>
    <p:sldLayoutId id="2147483676" r:id="rId17"/>
    <p:sldLayoutId id="2147483677" r:id="rId18"/>
    <p:sldLayoutId id="2147483678" r:id="rId19"/>
    <p:sldLayoutId id="2147483679" r:id="rId20"/>
    <p:sldLayoutId id="2147483680" r:id="rId21"/>
    <p:sldLayoutId id="2147483681" r:id="rId22"/>
    <p:sldLayoutId id="2147483682" r:id="rId23"/>
    <p:sldLayoutId id="2147483683" r:id="rId24"/>
    <p:sldLayoutId id="2147483684" r:id="rId25"/>
    <p:sldLayoutId id="2147483685" r:id="rId26"/>
    <p:sldLayoutId id="2147483686" r:id="rId27"/>
    <p:sldLayoutId id="2147483687" r:id="rId28"/>
    <p:sldLayoutId id="2147483688" r:id="rId29"/>
    <p:sldLayoutId id="2147483689" r:id="rId30"/>
    <p:sldLayoutId id="2147483690" r:id="rId31"/>
    <p:sldLayoutId id="2147483691" r:id="rId32"/>
    <p:sldLayoutId id="2147483692" r:id="rId33"/>
    <p:sldLayoutId id="2147483693" r:id="rId34"/>
    <p:sldLayoutId id="2147483694" r:id="rId35"/>
    <p:sldLayoutId id="2147483695" r:id="rId36"/>
    <p:sldLayoutId id="2147483696" r:id="rId37"/>
    <p:sldLayoutId id="2147483697" r:id="rId38"/>
    <p:sldLayoutId id="2147483698" r:id="rId39"/>
    <p:sldLayoutId id="2147483699" r:id="rId40"/>
    <p:sldLayoutId id="2147483700" r:id="rId41"/>
    <p:sldLayoutId id="2147483701" r:id="rId42"/>
    <p:sldLayoutId id="2147483702" r:id="rId43"/>
    <p:sldLayoutId id="2147483703" r:id="rId44"/>
    <p:sldLayoutId id="2147483704" r:id="rId45"/>
    <p:sldLayoutId id="2147483705" r:id="rId46"/>
    <p:sldLayoutId id="2147483706" r:id="rId47"/>
    <p:sldLayoutId id="2147483707" r:id="rId48"/>
    <p:sldLayoutId id="2147483708" r:id="rId49"/>
    <p:sldLayoutId id="2147483709" r:id="rId50"/>
    <p:sldLayoutId id="2147483710" r:id="rId51"/>
    <p:sldLayoutId id="2147483711" r:id="rId52"/>
    <p:sldLayoutId id="2147483712" r:id="rId53"/>
    <p:sldLayoutId id="2147483713" r:id="rId54"/>
    <p:sldLayoutId id="2147483714" r:id="rId55"/>
    <p:sldLayoutId id="2147483716" r:id="rId56"/>
    <p:sldLayoutId id="2147483717" r:id="rId57"/>
  </p:sldLayoutIdLst>
  <p:hf hdr="0" dt="0"/>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Arial" charset="0"/>
        </a:defRPr>
      </a:lvl6pPr>
      <a:lvl7pPr marL="914400" algn="ctr" rtl="0" eaLnBrk="1" fontAlgn="base" hangingPunct="1">
        <a:spcBef>
          <a:spcPct val="0"/>
        </a:spcBef>
        <a:spcAft>
          <a:spcPct val="0"/>
        </a:spcAft>
        <a:defRPr sz="4400">
          <a:solidFill>
            <a:schemeClr val="tx1"/>
          </a:solidFill>
          <a:latin typeface="Arial" charset="0"/>
        </a:defRPr>
      </a:lvl7pPr>
      <a:lvl8pPr marL="1371600" algn="ctr" rtl="0" eaLnBrk="1" fontAlgn="base" hangingPunct="1">
        <a:spcBef>
          <a:spcPct val="0"/>
        </a:spcBef>
        <a:spcAft>
          <a:spcPct val="0"/>
        </a:spcAft>
        <a:defRPr sz="4400">
          <a:solidFill>
            <a:schemeClr val="tx1"/>
          </a:solidFill>
          <a:latin typeface="Arial" charset="0"/>
        </a:defRPr>
      </a:lvl8pPr>
      <a:lvl9pPr marL="1828800" algn="ctr" rtl="0" eaLnBrk="1" fontAlgn="base" hangingPunct="1">
        <a:spcBef>
          <a:spcPct val="0"/>
        </a:spcBef>
        <a:spcAft>
          <a:spcPct val="0"/>
        </a:spcAft>
        <a:defRPr sz="4400">
          <a:solidFill>
            <a:schemeClr val="tx1"/>
          </a:solidFill>
          <a:latin typeface="Arial"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jmc877.github.io/Fed-Income-Tax/"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hyperlink" Target="https://www.lawskypracticeproblems.org/codeandregs" TargetMode="External"/><Relationship Id="rId4" Type="http://schemas.openxmlformats.org/officeDocument/2006/relationships/hyperlink" Target="https://www.taxnotes.com/research"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prstGeom prst="rect">
            <a:avLst/>
          </a:prstGeom>
        </p:spPr>
        <p:txBody>
          <a:bodyPr/>
          <a:lstStyle/>
          <a:p>
            <a:r>
              <a:rPr lang="en-US" dirty="0"/>
              <a:t>Federal Income Taxation</a:t>
            </a:r>
            <a:br>
              <a:rPr lang="en-US" dirty="0"/>
            </a:br>
            <a:r>
              <a:rPr lang="en-US" i="1" dirty="0"/>
              <a:t>Introduction</a:t>
            </a:r>
            <a:endParaRPr lang="en-US" dirty="0"/>
          </a:p>
        </p:txBody>
      </p:sp>
      <p:sp>
        <p:nvSpPr>
          <p:cNvPr id="3" name="Subtitle 2"/>
          <p:cNvSpPr>
            <a:spLocks noGrp="1"/>
          </p:cNvSpPr>
          <p:nvPr>
            <p:ph type="subTitle" idx="1"/>
          </p:nvPr>
        </p:nvSpPr>
        <p:spPr>
          <a:xfrm>
            <a:off x="2658533" y="5013325"/>
            <a:ext cx="6858000" cy="609600"/>
          </a:xfrm>
          <a:prstGeom prst="rect">
            <a:avLst/>
          </a:prstGeom>
        </p:spPr>
        <p:txBody>
          <a:bodyPr>
            <a:normAutofit fontScale="85000" lnSpcReduction="20000"/>
          </a:bodyPr>
          <a:lstStyle/>
          <a:p>
            <a:r>
              <a:rPr lang="en-US" sz="2100" b="1" dirty="0"/>
              <a:t>Prof. Colon</a:t>
            </a:r>
          </a:p>
          <a:p>
            <a:r>
              <a:rPr lang="en-US" sz="2100" b="1" dirty="0"/>
              <a:t>Spring 2025</a:t>
            </a:r>
          </a:p>
        </p:txBody>
      </p:sp>
      <p:sp>
        <p:nvSpPr>
          <p:cNvPr id="6" name="Footer Placeholder 5">
            <a:extLst>
              <a:ext uri="{FF2B5EF4-FFF2-40B4-BE49-F238E27FC236}">
                <a16:creationId xmlns:a16="http://schemas.microsoft.com/office/drawing/2014/main" id="{D8D80FCD-05A6-764D-BFDB-63AA23C975A4}"/>
              </a:ext>
            </a:extLst>
          </p:cNvPr>
          <p:cNvSpPr>
            <a:spLocks noGrp="1"/>
          </p:cNvSpPr>
          <p:nvPr>
            <p:ph type="ftr" sz="quarter" idx="11"/>
          </p:nvPr>
        </p:nvSpPr>
        <p:spPr/>
        <p:txBody>
          <a:bodyPr/>
          <a:lstStyle/>
          <a:p>
            <a:r>
              <a:rPr lang="en-US"/>
              <a:t>Introduction</a:t>
            </a:r>
          </a:p>
        </p:txBody>
      </p:sp>
      <p:sp>
        <p:nvSpPr>
          <p:cNvPr id="7" name="Slide Number Placeholder 6">
            <a:extLst>
              <a:ext uri="{FF2B5EF4-FFF2-40B4-BE49-F238E27FC236}">
                <a16:creationId xmlns:a16="http://schemas.microsoft.com/office/drawing/2014/main" id="{17EAF7C4-7F9E-D84A-9606-10CB55E9141B}"/>
              </a:ext>
            </a:extLst>
          </p:cNvPr>
          <p:cNvSpPr>
            <a:spLocks noGrp="1"/>
          </p:cNvSpPr>
          <p:nvPr>
            <p:ph type="sldNum" sz="quarter" idx="12"/>
          </p:nvPr>
        </p:nvSpPr>
        <p:spPr/>
        <p:txBody>
          <a:bodyPr/>
          <a:lstStyle/>
          <a:p>
            <a:fld id="{96D85B43-D788-46F7-A773-91C165729B06}" type="slidenum">
              <a:rPr lang="en-US" smtClean="0"/>
              <a:t>1</a:t>
            </a:fld>
            <a:endParaRPr lang="en-US"/>
          </a:p>
        </p:txBody>
      </p:sp>
    </p:spTree>
    <p:extLst>
      <p:ext uri="{BB962C8B-B14F-4D97-AF65-F5344CB8AC3E}">
        <p14:creationId xmlns:p14="http://schemas.microsoft.com/office/powerpoint/2010/main" val="1235588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129FE8C-232B-8D27-FB93-7F3807637335}"/>
              </a:ext>
            </a:extLst>
          </p:cNvPr>
          <p:cNvSpPr>
            <a:spLocks noGrp="1"/>
          </p:cNvSpPr>
          <p:nvPr>
            <p:ph idx="1"/>
          </p:nvPr>
        </p:nvSpPr>
        <p:spPr/>
        <p:txBody>
          <a:bodyPr/>
          <a:lstStyle/>
          <a:p>
            <a:r>
              <a:rPr lang="en-US" sz="2000" b="1" dirty="0"/>
              <a:t>Question:  </a:t>
            </a:r>
            <a:r>
              <a:rPr lang="en-US" sz="2000" kern="100" dirty="0">
                <a:latin typeface="Calibri" panose="020F0502020204030204" pitchFamily="34" charset="0"/>
                <a:ea typeface="Calibri" panose="020F0502020204030204" pitchFamily="34" charset="0"/>
                <a:cs typeface="Times New Roman" panose="02020603050405020304" pitchFamily="18" charset="0"/>
              </a:rPr>
              <a:t>A partner contributes property worth 100,000 and an adjusted basis of 30,000 to a partnership that is subject to a 20,000 liability.  What are the amounts in the partner's capital account and </a:t>
            </a:r>
            <a:r>
              <a:rPr lang="en-US" sz="2000" b="1" kern="100" dirty="0">
                <a:latin typeface="Calibri" panose="020F0502020204030204" pitchFamily="34" charset="0"/>
                <a:ea typeface="Calibri" panose="020F0502020204030204" pitchFamily="34" charset="0"/>
                <a:cs typeface="Times New Roman" panose="02020603050405020304" pitchFamily="18" charset="0"/>
              </a:rPr>
              <a:t>tax capital account</a:t>
            </a:r>
            <a:r>
              <a:rPr lang="en-US" sz="2000" kern="100" dirty="0">
                <a:latin typeface="Calibri" panose="020F0502020204030204" pitchFamily="34" charset="0"/>
                <a:ea typeface="Calibri" panose="020F0502020204030204" pitchFamily="34" charset="0"/>
                <a:cs typeface="Times New Roman" panose="02020603050405020304" pitchFamily="18" charset="0"/>
              </a:rPr>
              <a:t>?</a:t>
            </a:r>
          </a:p>
          <a:p>
            <a:endParaRPr lang="en-US" kern="100" dirty="0">
              <a:latin typeface="Calibri" panose="020F0502020204030204" pitchFamily="34" charset="0"/>
              <a:ea typeface="Calibri" panose="020F0502020204030204" pitchFamily="34" charset="0"/>
              <a:cs typeface="Times New Roman" panose="02020603050405020304" pitchFamily="18" charset="0"/>
            </a:endParaRPr>
          </a:p>
          <a:p>
            <a:r>
              <a:rPr lang="en-US" b="1" kern="100" dirty="0">
                <a:latin typeface="Calibri" panose="020F0502020204030204" pitchFamily="34" charset="0"/>
                <a:ea typeface="Calibri" panose="020F0502020204030204" pitchFamily="34" charset="0"/>
                <a:cs typeface="Times New Roman" panose="02020603050405020304" pitchFamily="18" charset="0"/>
              </a:rPr>
              <a:t>AI #1 Answer: </a:t>
            </a:r>
          </a:p>
          <a:p>
            <a:pPr lvl="1"/>
            <a:r>
              <a:rPr lang="en-US" sz="2000" kern="100" dirty="0">
                <a:latin typeface="Calibri" panose="020F0502020204030204" pitchFamily="34" charset="0"/>
                <a:ea typeface="Calibri" panose="020F0502020204030204" pitchFamily="34" charset="0"/>
                <a:cs typeface="Times New Roman" panose="02020603050405020304" pitchFamily="18" charset="0"/>
              </a:rPr>
              <a:t>The tax capital account, also known as the tax basis capital account, is used for tax purposes. It is based on the adjusted basis of the property contributed, adjusted for the liability assumed.  Adjusted Tax Basis = Tax Basis + Liability Assumed. The amount in the partner's tax capital account would be </a:t>
            </a:r>
            <a:r>
              <a:rPr lang="en-US" sz="2000" b="1" kern="100" dirty="0">
                <a:latin typeface="Calibri" panose="020F0502020204030204" pitchFamily="34" charset="0"/>
                <a:ea typeface="Calibri" panose="020F0502020204030204" pitchFamily="34" charset="0"/>
                <a:cs typeface="Times New Roman" panose="02020603050405020304" pitchFamily="18" charset="0"/>
              </a:rPr>
              <a:t>$50,000.</a:t>
            </a:r>
          </a:p>
          <a:p>
            <a:pPr lvl="1"/>
            <a:endParaRPr lang="en-US" sz="1800" b="1" kern="100" dirty="0">
              <a:latin typeface="Calibri" panose="020F0502020204030204" pitchFamily="34" charset="0"/>
              <a:ea typeface="Calibri" panose="020F0502020204030204" pitchFamily="34" charset="0"/>
              <a:cs typeface="Times New Roman" panose="02020603050405020304" pitchFamily="18" charset="0"/>
            </a:endParaRPr>
          </a:p>
          <a:p>
            <a:r>
              <a:rPr lang="en-US" b="1" kern="100" dirty="0">
                <a:latin typeface="Calibri" panose="020F0502020204030204" pitchFamily="34" charset="0"/>
                <a:ea typeface="Calibri" panose="020F0502020204030204" pitchFamily="34" charset="0"/>
                <a:cs typeface="Times New Roman" panose="02020603050405020304" pitchFamily="18" charset="0"/>
              </a:rPr>
              <a:t>AI #2 Answer: </a:t>
            </a:r>
          </a:p>
          <a:p>
            <a:pPr lvl="1"/>
            <a:r>
              <a:rPr lang="en-US" sz="2000" kern="100" dirty="0">
                <a:latin typeface="Calibri" panose="020F0502020204030204" pitchFamily="34" charset="0"/>
                <a:ea typeface="Calibri" panose="020F0502020204030204" pitchFamily="34" charset="0"/>
                <a:cs typeface="Times New Roman" panose="02020603050405020304" pitchFamily="18" charset="0"/>
              </a:rPr>
              <a:t>The tax capital account is credited for the adjusted basis of the contributed property, $30,000. The tax capital account is debited for the liability assumed by the partnership, $20,000 so the tax capital account amount is $30,000 - $20,000 = </a:t>
            </a:r>
            <a:r>
              <a:rPr lang="en-US" sz="2000" b="1" kern="100" dirty="0">
                <a:latin typeface="Calibri" panose="020F0502020204030204" pitchFamily="34" charset="0"/>
                <a:ea typeface="Calibri" panose="020F0502020204030204" pitchFamily="34" charset="0"/>
                <a:cs typeface="Times New Roman" panose="02020603050405020304" pitchFamily="18" charset="0"/>
              </a:rPr>
              <a:t>$10,000</a:t>
            </a:r>
          </a:p>
          <a:p>
            <a:endParaRPr lang="en-US" dirty="0"/>
          </a:p>
        </p:txBody>
      </p:sp>
      <p:sp>
        <p:nvSpPr>
          <p:cNvPr id="3" name="Title 2">
            <a:extLst>
              <a:ext uri="{FF2B5EF4-FFF2-40B4-BE49-F238E27FC236}">
                <a16:creationId xmlns:a16="http://schemas.microsoft.com/office/drawing/2014/main" id="{2AF3827A-ACAC-4473-E999-0C79A69151A5}"/>
              </a:ext>
            </a:extLst>
          </p:cNvPr>
          <p:cNvSpPr>
            <a:spLocks noGrp="1"/>
          </p:cNvSpPr>
          <p:nvPr>
            <p:ph type="title"/>
          </p:nvPr>
        </p:nvSpPr>
        <p:spPr/>
        <p:txBody>
          <a:bodyPr/>
          <a:lstStyle/>
          <a:p>
            <a:r>
              <a:rPr lang="en-US" dirty="0"/>
              <a:t>Tax and AI:  Be Careful</a:t>
            </a:r>
          </a:p>
        </p:txBody>
      </p:sp>
      <p:sp>
        <p:nvSpPr>
          <p:cNvPr id="4" name="Slide Number Placeholder 3">
            <a:extLst>
              <a:ext uri="{FF2B5EF4-FFF2-40B4-BE49-F238E27FC236}">
                <a16:creationId xmlns:a16="http://schemas.microsoft.com/office/drawing/2014/main" id="{D52CB478-666B-EAC6-9A3B-73A4261BBFAF}"/>
              </a:ext>
            </a:extLst>
          </p:cNvPr>
          <p:cNvSpPr>
            <a:spLocks noGrp="1"/>
          </p:cNvSpPr>
          <p:nvPr>
            <p:ph type="sldNum" sz="quarter" idx="10"/>
          </p:nvPr>
        </p:nvSpPr>
        <p:spPr/>
        <p:txBody>
          <a:bodyPr/>
          <a:lstStyle/>
          <a:p>
            <a:fld id="{7B3E355C-57B9-BC4B-95D8-406A1F834537}" type="slidenum">
              <a:rPr lang="en-US" altLang="en-US" smtClean="0"/>
              <a:pPr/>
              <a:t>10</a:t>
            </a:fld>
            <a:endParaRPr lang="en-US" altLang="en-US"/>
          </a:p>
        </p:txBody>
      </p:sp>
      <p:sp>
        <p:nvSpPr>
          <p:cNvPr id="5" name="Footer Placeholder 4">
            <a:extLst>
              <a:ext uri="{FF2B5EF4-FFF2-40B4-BE49-F238E27FC236}">
                <a16:creationId xmlns:a16="http://schemas.microsoft.com/office/drawing/2014/main" id="{398F0753-430A-DBFE-7D59-C8825DC27D1D}"/>
              </a:ext>
            </a:extLst>
          </p:cNvPr>
          <p:cNvSpPr>
            <a:spLocks noGrp="1"/>
          </p:cNvSpPr>
          <p:nvPr>
            <p:ph type="ftr" sz="quarter" idx="11"/>
          </p:nvPr>
        </p:nvSpPr>
        <p:spPr/>
        <p:txBody>
          <a:bodyPr/>
          <a:lstStyle/>
          <a:p>
            <a:pPr>
              <a:defRPr/>
            </a:pPr>
            <a:r>
              <a:rPr lang="en-US"/>
              <a:t>Introduction</a:t>
            </a:r>
            <a:endParaRPr lang="en-US" dirty="0"/>
          </a:p>
        </p:txBody>
      </p:sp>
      <p:cxnSp>
        <p:nvCxnSpPr>
          <p:cNvPr id="6" name="Straight Arrow Connector 5">
            <a:extLst>
              <a:ext uri="{FF2B5EF4-FFF2-40B4-BE49-F238E27FC236}">
                <a16:creationId xmlns:a16="http://schemas.microsoft.com/office/drawing/2014/main" id="{D3553BA4-66B1-82B5-A086-5A03B4E9EFEE}"/>
              </a:ext>
            </a:extLst>
          </p:cNvPr>
          <p:cNvCxnSpPr>
            <a:cxnSpLocks/>
            <a:stCxn id="8" idx="2"/>
          </p:cNvCxnSpPr>
          <p:nvPr/>
        </p:nvCxnSpPr>
        <p:spPr>
          <a:xfrm flipH="1" flipV="1">
            <a:off x="2092036" y="3439432"/>
            <a:ext cx="2864982" cy="429409"/>
          </a:xfrm>
          <a:prstGeom prst="straightConnector1">
            <a:avLst/>
          </a:prstGeom>
          <a:ln w="22225">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828ED1C8-9E4A-59A8-59F4-82947906305B}"/>
              </a:ext>
            </a:extLst>
          </p:cNvPr>
          <p:cNvCxnSpPr>
            <a:cxnSpLocks/>
          </p:cNvCxnSpPr>
          <p:nvPr/>
        </p:nvCxnSpPr>
        <p:spPr>
          <a:xfrm>
            <a:off x="4973089" y="3868841"/>
            <a:ext cx="1079477" cy="1409741"/>
          </a:xfrm>
          <a:prstGeom prst="straightConnector1">
            <a:avLst/>
          </a:prstGeom>
          <a:ln w="22225">
            <a:tailEnd type="triangle"/>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89B5EB8A-7DCD-551F-ADA2-53C06268AA35}"/>
              </a:ext>
            </a:extLst>
          </p:cNvPr>
          <p:cNvSpPr/>
          <p:nvPr/>
        </p:nvSpPr>
        <p:spPr>
          <a:xfrm>
            <a:off x="4957018" y="3599439"/>
            <a:ext cx="3349752" cy="538804"/>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dirty="0">
                <a:ln w="0"/>
                <a:solidFill>
                  <a:schemeClr val="tx2"/>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Which is correct?</a:t>
            </a:r>
            <a:endParaRPr lang="en-US" sz="1800" dirty="0">
              <a:solidFill>
                <a:schemeClr val="tx2"/>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8556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pPr algn="l"/>
            <a:r>
              <a:rPr lang="en-US" sz="2400" dirty="0"/>
              <a:t>Class web page: </a:t>
            </a:r>
            <a:r>
              <a:rPr lang="en-US" dirty="0">
                <a:hlinkClick r:id="rId3"/>
              </a:rPr>
              <a:t>https://jmc877.github.io/Fed-Income-Tax/</a:t>
            </a:r>
            <a:endParaRPr lang="en-US" dirty="0"/>
          </a:p>
          <a:p>
            <a:r>
              <a:rPr lang="en-US" sz="2400" dirty="0"/>
              <a:t>Textbook &amp; Code</a:t>
            </a:r>
          </a:p>
          <a:p>
            <a:pPr lvl="1"/>
            <a:r>
              <a:rPr lang="en-US" sz="1800" dirty="0"/>
              <a:t>Geier, </a:t>
            </a:r>
            <a:r>
              <a:rPr lang="en-US" sz="1800" i="1" dirty="0"/>
              <a:t>U.S. Federal Income Taxation of Individuals </a:t>
            </a:r>
            <a:r>
              <a:rPr lang="en-US" sz="1800" dirty="0"/>
              <a:t>(2023) [FIT]</a:t>
            </a:r>
          </a:p>
          <a:p>
            <a:pPr lvl="1"/>
            <a:r>
              <a:rPr lang="en-US" sz="1800" dirty="0"/>
              <a:t>Code &amp; Regs</a:t>
            </a:r>
          </a:p>
          <a:p>
            <a:pPr lvl="2"/>
            <a:r>
              <a:rPr lang="en-US" sz="1800" dirty="0"/>
              <a:t>I like </a:t>
            </a:r>
            <a:r>
              <a:rPr lang="en-US" sz="1800" i="1" dirty="0"/>
              <a:t>CCH, Selected Sections 2024-2025</a:t>
            </a:r>
            <a:r>
              <a:rPr lang="en-US" sz="1800" dirty="0"/>
              <a:t>, but West or Foundation are also good.  </a:t>
            </a:r>
          </a:p>
          <a:p>
            <a:pPr lvl="2"/>
            <a:r>
              <a:rPr lang="en-US" sz="1800" dirty="0"/>
              <a:t>There’s no need to purchase the most recent Code &amp; Regs; any relatively recent version (2 years old) is fine</a:t>
            </a:r>
          </a:p>
          <a:p>
            <a:pPr lvl="2"/>
            <a:r>
              <a:rPr lang="en-US" sz="1800" dirty="0"/>
              <a:t>Fantastic free database of federal tax materials:  </a:t>
            </a:r>
            <a:r>
              <a:rPr lang="en-US" sz="1800" dirty="0">
                <a:hlinkClick r:id="rId4"/>
              </a:rPr>
              <a:t>Tax Analysts </a:t>
            </a:r>
            <a:endParaRPr lang="en-US" sz="1800" dirty="0"/>
          </a:p>
          <a:p>
            <a:pPr lvl="2"/>
            <a:r>
              <a:rPr lang="en-US" sz="1800" dirty="0"/>
              <a:t>Full Code, as of Nov. 2024, posted on web page.</a:t>
            </a:r>
          </a:p>
          <a:p>
            <a:pPr lvl="2" algn="l"/>
            <a:r>
              <a:rPr lang="en-US" sz="1800"/>
              <a:t>You can make </a:t>
            </a:r>
            <a:r>
              <a:rPr lang="en-US" sz="1800" dirty="0"/>
              <a:t>your own nicely formatted Code &amp; Regs for free!: </a:t>
            </a:r>
            <a:r>
              <a:rPr lang="en-US" sz="1800" dirty="0">
                <a:hlinkClick r:id="rId5"/>
              </a:rPr>
              <a:t>Code &amp; Regs (Lawsky)</a:t>
            </a:r>
            <a:endParaRPr lang="en-US" sz="1800" dirty="0"/>
          </a:p>
          <a:p>
            <a:r>
              <a:rPr lang="en-US" sz="2400" dirty="0"/>
              <a:t>Exam: </a:t>
            </a:r>
          </a:p>
          <a:p>
            <a:pPr lvl="1"/>
            <a:r>
              <a:rPr lang="en-US" sz="2100" dirty="0"/>
              <a:t>Yes</a:t>
            </a:r>
          </a:p>
          <a:p>
            <a:pPr lvl="1"/>
            <a:r>
              <a:rPr lang="en-US" sz="2100" dirty="0"/>
              <a:t>Type = MC + Short Answer</a:t>
            </a:r>
          </a:p>
          <a:p>
            <a:r>
              <a:rPr lang="en-US" sz="2400" dirty="0"/>
              <a:t>Recording: Yes, but: </a:t>
            </a:r>
            <a:r>
              <a:rPr lang="en-US" sz="2400" b="1" i="1" dirty="0"/>
              <a:t>a</a:t>
            </a:r>
            <a:r>
              <a:rPr lang="en-US" sz="2400" b="1" i="1" dirty="0">
                <a:ea typeface="ＭＳ Ｐゴシック" charset="0"/>
              </a:rPr>
              <a:t>ll class recordings are the property of instructor, and students may not download or capture the recording in any manner, share the recording, or use it for non-class purposes. </a:t>
            </a:r>
          </a:p>
          <a:p>
            <a:endParaRPr lang="en-US" dirty="0">
              <a:latin typeface="+mn-lt"/>
            </a:endParaRPr>
          </a:p>
        </p:txBody>
      </p:sp>
      <p:sp>
        <p:nvSpPr>
          <p:cNvPr id="4" name="Title 3"/>
          <p:cNvSpPr>
            <a:spLocks noGrp="1"/>
          </p:cNvSpPr>
          <p:nvPr>
            <p:ph type="title"/>
          </p:nvPr>
        </p:nvSpPr>
        <p:spPr/>
        <p:txBody>
          <a:bodyPr/>
          <a:lstStyle/>
          <a:p>
            <a:r>
              <a:rPr lang="en-US" dirty="0"/>
              <a:t>Administrative Details</a:t>
            </a:r>
          </a:p>
        </p:txBody>
      </p:sp>
      <p:sp>
        <p:nvSpPr>
          <p:cNvPr id="2" name="Slide Number Placeholder 1"/>
          <p:cNvSpPr>
            <a:spLocks noGrp="1"/>
          </p:cNvSpPr>
          <p:nvPr>
            <p:ph type="sldNum" sz="quarter" idx="10"/>
          </p:nvPr>
        </p:nvSpPr>
        <p:spPr/>
        <p:txBody>
          <a:bodyPr/>
          <a:lstStyle/>
          <a:p>
            <a:fld id="{22D706CB-156B-8643-9A07-D8448DABBCBD}" type="slidenum">
              <a:rPr lang="en-US" altLang="en-US" smtClean="0"/>
              <a:pPr/>
              <a:t>2</a:t>
            </a:fld>
            <a:endParaRPr lang="en-US" altLang="en-US" dirty="0"/>
          </a:p>
        </p:txBody>
      </p:sp>
      <p:sp>
        <p:nvSpPr>
          <p:cNvPr id="3" name="Footer Placeholder 2"/>
          <p:cNvSpPr>
            <a:spLocks noGrp="1"/>
          </p:cNvSpPr>
          <p:nvPr>
            <p:ph type="ftr" sz="quarter" idx="11"/>
          </p:nvPr>
        </p:nvSpPr>
        <p:spPr/>
        <p:txBody>
          <a:bodyPr/>
          <a:lstStyle/>
          <a:p>
            <a:pPr>
              <a:defRPr/>
            </a:pPr>
            <a:r>
              <a:rPr lang="en-US" dirty="0"/>
              <a:t>Introduction</a:t>
            </a:r>
          </a:p>
        </p:txBody>
      </p:sp>
    </p:spTree>
    <p:extLst>
      <p:ext uri="{BB962C8B-B14F-4D97-AF65-F5344CB8AC3E}">
        <p14:creationId xmlns:p14="http://schemas.microsoft.com/office/powerpoint/2010/main" val="231222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7D4533D-3FBC-5BEF-6432-163CB51F243B}"/>
              </a:ext>
            </a:extLst>
          </p:cNvPr>
          <p:cNvSpPr>
            <a:spLocks noGrp="1"/>
          </p:cNvSpPr>
          <p:nvPr>
            <p:ph idx="1"/>
          </p:nvPr>
        </p:nvSpPr>
        <p:spPr/>
        <p:txBody>
          <a:bodyPr/>
          <a:lstStyle/>
          <a:p>
            <a:r>
              <a:rPr lang="en-US" sz="3200" dirty="0"/>
              <a:t>Understand and be able to apply to problems the fundamental provisions of the US tax rules applicable to US individuals:</a:t>
            </a:r>
          </a:p>
          <a:p>
            <a:pPr lvl="1"/>
            <a:r>
              <a:rPr lang="en-US" sz="2800" dirty="0"/>
              <a:t>Scope of the term “income”; gifts and income shifting; borrowing &amp; lending; debt &amp; property; disposition of property, included CGs &amp; CLs; tax shelters, and the treatment of human capital, among other topics.</a:t>
            </a:r>
          </a:p>
          <a:p>
            <a:pPr lvl="1"/>
            <a:r>
              <a:rPr lang="en-US" sz="2800" dirty="0"/>
              <a:t>IRS administrative guidance (revenue rulings, revenue procedures, notices, and PLRs)</a:t>
            </a:r>
          </a:p>
          <a:p>
            <a:pPr lvl="1"/>
            <a:r>
              <a:rPr lang="en-US" sz="2800" dirty="0"/>
              <a:t>Judicial decisions interpreting the Code &amp; Regs, especially the application of common law and statutory substance-over-form principles</a:t>
            </a:r>
          </a:p>
          <a:p>
            <a:endParaRPr lang="en-US" dirty="0"/>
          </a:p>
        </p:txBody>
      </p:sp>
      <p:sp>
        <p:nvSpPr>
          <p:cNvPr id="3" name="Title 2">
            <a:extLst>
              <a:ext uri="{FF2B5EF4-FFF2-40B4-BE49-F238E27FC236}">
                <a16:creationId xmlns:a16="http://schemas.microsoft.com/office/drawing/2014/main" id="{C744B4CC-B278-B784-81DB-A1C0AFC5D41D}"/>
              </a:ext>
            </a:extLst>
          </p:cNvPr>
          <p:cNvSpPr>
            <a:spLocks noGrp="1"/>
          </p:cNvSpPr>
          <p:nvPr>
            <p:ph type="title"/>
          </p:nvPr>
        </p:nvSpPr>
        <p:spPr/>
        <p:txBody>
          <a:bodyPr/>
          <a:lstStyle/>
          <a:p>
            <a:r>
              <a:rPr lang="en-US" dirty="0"/>
              <a:t>Course Goals	</a:t>
            </a:r>
          </a:p>
        </p:txBody>
      </p:sp>
      <p:sp>
        <p:nvSpPr>
          <p:cNvPr id="4" name="Slide Number Placeholder 3">
            <a:extLst>
              <a:ext uri="{FF2B5EF4-FFF2-40B4-BE49-F238E27FC236}">
                <a16:creationId xmlns:a16="http://schemas.microsoft.com/office/drawing/2014/main" id="{8D860933-51B3-C84B-D97E-879C96006B3F}"/>
              </a:ext>
            </a:extLst>
          </p:cNvPr>
          <p:cNvSpPr>
            <a:spLocks noGrp="1"/>
          </p:cNvSpPr>
          <p:nvPr>
            <p:ph type="sldNum" sz="quarter" idx="10"/>
          </p:nvPr>
        </p:nvSpPr>
        <p:spPr/>
        <p:txBody>
          <a:bodyPr/>
          <a:lstStyle/>
          <a:p>
            <a:fld id="{7B3E355C-57B9-BC4B-95D8-406A1F834537}" type="slidenum">
              <a:rPr lang="en-US" altLang="en-US" smtClean="0"/>
              <a:pPr/>
              <a:t>3</a:t>
            </a:fld>
            <a:endParaRPr lang="en-US" altLang="en-US"/>
          </a:p>
        </p:txBody>
      </p:sp>
      <p:sp>
        <p:nvSpPr>
          <p:cNvPr id="5" name="Footer Placeholder 4">
            <a:extLst>
              <a:ext uri="{FF2B5EF4-FFF2-40B4-BE49-F238E27FC236}">
                <a16:creationId xmlns:a16="http://schemas.microsoft.com/office/drawing/2014/main" id="{84F13218-7548-CA34-B983-4A0F91E07F0A}"/>
              </a:ext>
            </a:extLst>
          </p:cNvPr>
          <p:cNvSpPr>
            <a:spLocks noGrp="1"/>
          </p:cNvSpPr>
          <p:nvPr>
            <p:ph type="ftr" sz="quarter" idx="11"/>
          </p:nvPr>
        </p:nvSpPr>
        <p:spPr/>
        <p:txBody>
          <a:bodyPr/>
          <a:lstStyle/>
          <a:p>
            <a:pPr>
              <a:defRPr/>
            </a:pPr>
            <a:r>
              <a:rPr lang="en-US"/>
              <a:t>Introduction</a:t>
            </a:r>
            <a:endParaRPr lang="en-US" dirty="0"/>
          </a:p>
        </p:txBody>
      </p:sp>
    </p:spTree>
    <p:extLst>
      <p:ext uri="{BB962C8B-B14F-4D97-AF65-F5344CB8AC3E}">
        <p14:creationId xmlns:p14="http://schemas.microsoft.com/office/powerpoint/2010/main" val="579957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24DDB84-B3F8-6348-C623-C721716F7172}"/>
              </a:ext>
            </a:extLst>
          </p:cNvPr>
          <p:cNvSpPr>
            <a:spLocks noGrp="1"/>
          </p:cNvSpPr>
          <p:nvPr>
            <p:ph type="title"/>
          </p:nvPr>
        </p:nvSpPr>
        <p:spPr/>
        <p:txBody>
          <a:bodyPr/>
          <a:lstStyle/>
          <a:p>
            <a:r>
              <a:rPr lang="en-US" dirty="0"/>
              <a:t>Legislative Branch</a:t>
            </a:r>
          </a:p>
        </p:txBody>
      </p:sp>
      <p:sp>
        <p:nvSpPr>
          <p:cNvPr id="4" name="Slide Number Placeholder 3">
            <a:extLst>
              <a:ext uri="{FF2B5EF4-FFF2-40B4-BE49-F238E27FC236}">
                <a16:creationId xmlns:a16="http://schemas.microsoft.com/office/drawing/2014/main" id="{7715E5E7-B5C6-219B-41FF-5706EB821317}"/>
              </a:ext>
            </a:extLst>
          </p:cNvPr>
          <p:cNvSpPr>
            <a:spLocks noGrp="1"/>
          </p:cNvSpPr>
          <p:nvPr>
            <p:ph type="sldNum" sz="quarter" idx="10"/>
          </p:nvPr>
        </p:nvSpPr>
        <p:spPr/>
        <p:txBody>
          <a:bodyPr/>
          <a:lstStyle/>
          <a:p>
            <a:fld id="{7B3E355C-57B9-BC4B-95D8-406A1F834537}" type="slidenum">
              <a:rPr lang="en-US" altLang="en-US" smtClean="0"/>
              <a:pPr/>
              <a:t>4</a:t>
            </a:fld>
            <a:endParaRPr lang="en-US" altLang="en-US"/>
          </a:p>
        </p:txBody>
      </p:sp>
      <p:sp>
        <p:nvSpPr>
          <p:cNvPr id="5" name="Footer Placeholder 4">
            <a:extLst>
              <a:ext uri="{FF2B5EF4-FFF2-40B4-BE49-F238E27FC236}">
                <a16:creationId xmlns:a16="http://schemas.microsoft.com/office/drawing/2014/main" id="{D573DDAC-3AE7-FE8D-884E-762F50158C68}"/>
              </a:ext>
            </a:extLst>
          </p:cNvPr>
          <p:cNvSpPr>
            <a:spLocks noGrp="1"/>
          </p:cNvSpPr>
          <p:nvPr>
            <p:ph type="ftr" sz="quarter" idx="11"/>
          </p:nvPr>
        </p:nvSpPr>
        <p:spPr/>
        <p:txBody>
          <a:bodyPr/>
          <a:lstStyle/>
          <a:p>
            <a:pPr>
              <a:defRPr/>
            </a:pPr>
            <a:r>
              <a:rPr lang="en-US" dirty="0"/>
              <a:t>Introduction</a:t>
            </a:r>
          </a:p>
        </p:txBody>
      </p:sp>
      <p:sp>
        <p:nvSpPr>
          <p:cNvPr id="6" name="Rectangle 4">
            <a:extLst>
              <a:ext uri="{FF2B5EF4-FFF2-40B4-BE49-F238E27FC236}">
                <a16:creationId xmlns:a16="http://schemas.microsoft.com/office/drawing/2014/main" id="{11E96A6B-10AC-EB0B-F91E-CBC7F4C51A73}"/>
              </a:ext>
            </a:extLst>
          </p:cNvPr>
          <p:cNvSpPr>
            <a:spLocks noChangeArrowheads="1"/>
          </p:cNvSpPr>
          <p:nvPr/>
        </p:nvSpPr>
        <p:spPr bwMode="auto">
          <a:xfrm>
            <a:off x="3028951" y="4562475"/>
            <a:ext cx="2827735" cy="28217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Reconciliation Conference</a:t>
            </a:r>
          </a:p>
        </p:txBody>
      </p:sp>
      <p:sp>
        <p:nvSpPr>
          <p:cNvPr id="7" name="Rectangle 6">
            <a:extLst>
              <a:ext uri="{FF2B5EF4-FFF2-40B4-BE49-F238E27FC236}">
                <a16:creationId xmlns:a16="http://schemas.microsoft.com/office/drawing/2014/main" id="{9881F5D0-AE32-DFE8-13D6-05BB755EFFE9}"/>
              </a:ext>
            </a:extLst>
          </p:cNvPr>
          <p:cNvSpPr>
            <a:spLocks noChangeArrowheads="1"/>
          </p:cNvSpPr>
          <p:nvPr/>
        </p:nvSpPr>
        <p:spPr bwMode="auto">
          <a:xfrm>
            <a:off x="3028951" y="3190875"/>
            <a:ext cx="2827735" cy="60245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dirty="0">
                <a:solidFill>
                  <a:prstClr val="black"/>
                </a:solidFill>
                <a:cs typeface="+mn-cs"/>
              </a:rPr>
              <a:t>Executive Sessions of Ways and Means and Senate Finance</a:t>
            </a:r>
          </a:p>
        </p:txBody>
      </p:sp>
      <p:sp>
        <p:nvSpPr>
          <p:cNvPr id="8" name="Rectangle 7">
            <a:extLst>
              <a:ext uri="{FF2B5EF4-FFF2-40B4-BE49-F238E27FC236}">
                <a16:creationId xmlns:a16="http://schemas.microsoft.com/office/drawing/2014/main" id="{9D084291-8D8B-EDDA-BE54-28D936AEE51E}"/>
              </a:ext>
            </a:extLst>
          </p:cNvPr>
          <p:cNvSpPr>
            <a:spLocks noChangeArrowheads="1"/>
          </p:cNvSpPr>
          <p:nvPr/>
        </p:nvSpPr>
        <p:spPr bwMode="auto">
          <a:xfrm>
            <a:off x="3086101" y="5076826"/>
            <a:ext cx="2827735" cy="4881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Bill Returned to Full House and Senate</a:t>
            </a:r>
          </a:p>
        </p:txBody>
      </p:sp>
      <p:sp>
        <p:nvSpPr>
          <p:cNvPr id="9" name="Rectangle 8">
            <a:extLst>
              <a:ext uri="{FF2B5EF4-FFF2-40B4-BE49-F238E27FC236}">
                <a16:creationId xmlns:a16="http://schemas.microsoft.com/office/drawing/2014/main" id="{65F86D82-9968-3CBE-D359-28D5D58CBD03}"/>
              </a:ext>
            </a:extLst>
          </p:cNvPr>
          <p:cNvSpPr>
            <a:spLocks noChangeArrowheads="1"/>
          </p:cNvSpPr>
          <p:nvPr/>
        </p:nvSpPr>
        <p:spPr bwMode="auto">
          <a:xfrm>
            <a:off x="3028951" y="3933826"/>
            <a:ext cx="2827735" cy="4881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Bill Referred to House and Senate Floors</a:t>
            </a:r>
          </a:p>
        </p:txBody>
      </p:sp>
      <p:sp>
        <p:nvSpPr>
          <p:cNvPr id="10" name="Rectangle 11">
            <a:extLst>
              <a:ext uri="{FF2B5EF4-FFF2-40B4-BE49-F238E27FC236}">
                <a16:creationId xmlns:a16="http://schemas.microsoft.com/office/drawing/2014/main" id="{8EE7D859-7BB0-2E77-FA97-33EAE6688515}"/>
              </a:ext>
            </a:extLst>
          </p:cNvPr>
          <p:cNvSpPr>
            <a:spLocks noChangeArrowheads="1"/>
          </p:cNvSpPr>
          <p:nvPr/>
        </p:nvSpPr>
        <p:spPr bwMode="auto">
          <a:xfrm>
            <a:off x="5429251" y="1812131"/>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endParaRPr lang="en-US" altLang="en-US" sz="1800">
              <a:solidFill>
                <a:prstClr val="black"/>
              </a:solidFill>
              <a:cs typeface="+mn-cs"/>
            </a:endParaRPr>
          </a:p>
        </p:txBody>
      </p:sp>
      <p:sp>
        <p:nvSpPr>
          <p:cNvPr id="11" name="Rectangle 12">
            <a:extLst>
              <a:ext uri="{FF2B5EF4-FFF2-40B4-BE49-F238E27FC236}">
                <a16:creationId xmlns:a16="http://schemas.microsoft.com/office/drawing/2014/main" id="{6ADD2917-F518-589A-1D30-1D5F5FFDC71D}"/>
              </a:ext>
            </a:extLst>
          </p:cNvPr>
          <p:cNvSpPr>
            <a:spLocks noChangeArrowheads="1"/>
          </p:cNvSpPr>
          <p:nvPr/>
        </p:nvSpPr>
        <p:spPr bwMode="auto">
          <a:xfrm>
            <a:off x="5372101" y="2897981"/>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endParaRPr lang="en-US" altLang="en-US" sz="1800">
              <a:solidFill>
                <a:prstClr val="black"/>
              </a:solidFill>
              <a:cs typeface="+mn-cs"/>
            </a:endParaRPr>
          </a:p>
        </p:txBody>
      </p:sp>
      <p:sp>
        <p:nvSpPr>
          <p:cNvPr id="12" name="Rectangle 13">
            <a:extLst>
              <a:ext uri="{FF2B5EF4-FFF2-40B4-BE49-F238E27FC236}">
                <a16:creationId xmlns:a16="http://schemas.microsoft.com/office/drawing/2014/main" id="{3E551BF3-F9B2-5E66-F7DD-FE906F0EB384}"/>
              </a:ext>
            </a:extLst>
          </p:cNvPr>
          <p:cNvSpPr>
            <a:spLocks noChangeArrowheads="1"/>
          </p:cNvSpPr>
          <p:nvPr/>
        </p:nvSpPr>
        <p:spPr bwMode="auto">
          <a:xfrm>
            <a:off x="3028951" y="1362075"/>
            <a:ext cx="2827735" cy="5143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dirty="0">
                <a:solidFill>
                  <a:prstClr val="black"/>
                </a:solidFill>
                <a:cs typeface="+mn-cs"/>
              </a:rPr>
              <a:t>Bill Introduced in the House of Representatives and Senate</a:t>
            </a:r>
          </a:p>
        </p:txBody>
      </p:sp>
      <p:sp>
        <p:nvSpPr>
          <p:cNvPr id="13" name="Rectangle 16">
            <a:extLst>
              <a:ext uri="{FF2B5EF4-FFF2-40B4-BE49-F238E27FC236}">
                <a16:creationId xmlns:a16="http://schemas.microsoft.com/office/drawing/2014/main" id="{0079A783-8A8F-5400-14E9-2AD3AD38A32F}"/>
              </a:ext>
            </a:extLst>
          </p:cNvPr>
          <p:cNvSpPr>
            <a:spLocks noChangeArrowheads="1"/>
          </p:cNvSpPr>
          <p:nvPr/>
        </p:nvSpPr>
        <p:spPr bwMode="auto">
          <a:xfrm>
            <a:off x="3028951" y="2105025"/>
            <a:ext cx="2827735" cy="90011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Bill Referred to and Public Hearings by House Committee on Ways and Means and Senate Committee on Finance</a:t>
            </a:r>
          </a:p>
        </p:txBody>
      </p:sp>
      <p:cxnSp>
        <p:nvCxnSpPr>
          <p:cNvPr id="14" name="AutoShape 18">
            <a:extLst>
              <a:ext uri="{FF2B5EF4-FFF2-40B4-BE49-F238E27FC236}">
                <a16:creationId xmlns:a16="http://schemas.microsoft.com/office/drawing/2014/main" id="{A3AA4765-70F0-C6AA-0261-E881D34F4B1F}"/>
              </a:ext>
            </a:extLst>
          </p:cNvPr>
          <p:cNvCxnSpPr>
            <a:cxnSpLocks noChangeShapeType="1"/>
            <a:stCxn id="12" idx="2"/>
            <a:endCxn id="13" idx="0"/>
          </p:cNvCxnSpPr>
          <p:nvPr/>
        </p:nvCxnSpPr>
        <p:spPr bwMode="auto">
          <a:xfrm>
            <a:off x="4443413" y="1876425"/>
            <a:ext cx="0" cy="228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5" name="AutoShape 19">
            <a:extLst>
              <a:ext uri="{FF2B5EF4-FFF2-40B4-BE49-F238E27FC236}">
                <a16:creationId xmlns:a16="http://schemas.microsoft.com/office/drawing/2014/main" id="{939CE48C-DFD8-7BF6-D75D-FF942A5E1000}"/>
              </a:ext>
            </a:extLst>
          </p:cNvPr>
          <p:cNvCxnSpPr>
            <a:cxnSpLocks noChangeShapeType="1"/>
            <a:stCxn id="13" idx="2"/>
            <a:endCxn id="7" idx="0"/>
          </p:cNvCxnSpPr>
          <p:nvPr/>
        </p:nvCxnSpPr>
        <p:spPr bwMode="auto">
          <a:xfrm>
            <a:off x="4442819" y="3005138"/>
            <a:ext cx="0" cy="18573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6" name="AutoShape 20">
            <a:extLst>
              <a:ext uri="{FF2B5EF4-FFF2-40B4-BE49-F238E27FC236}">
                <a16:creationId xmlns:a16="http://schemas.microsoft.com/office/drawing/2014/main" id="{190491D5-5DBF-AF92-7189-83671CDBEF0E}"/>
              </a:ext>
            </a:extLst>
          </p:cNvPr>
          <p:cNvCxnSpPr>
            <a:cxnSpLocks noChangeShapeType="1"/>
            <a:stCxn id="7" idx="2"/>
          </p:cNvCxnSpPr>
          <p:nvPr/>
        </p:nvCxnSpPr>
        <p:spPr bwMode="auto">
          <a:xfrm>
            <a:off x="4442819" y="3793333"/>
            <a:ext cx="1785" cy="154781"/>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7" name="AutoShape 21">
            <a:extLst>
              <a:ext uri="{FF2B5EF4-FFF2-40B4-BE49-F238E27FC236}">
                <a16:creationId xmlns:a16="http://schemas.microsoft.com/office/drawing/2014/main" id="{FF9A0221-D6FE-99C8-C80F-350D9CF6ACF2}"/>
              </a:ext>
            </a:extLst>
          </p:cNvPr>
          <p:cNvCxnSpPr>
            <a:cxnSpLocks noChangeShapeType="1"/>
            <a:stCxn id="9" idx="2"/>
          </p:cNvCxnSpPr>
          <p:nvPr/>
        </p:nvCxnSpPr>
        <p:spPr bwMode="auto">
          <a:xfrm>
            <a:off x="4443413" y="4421983"/>
            <a:ext cx="1191" cy="154781"/>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8" name="Rectangle 25">
            <a:extLst>
              <a:ext uri="{FF2B5EF4-FFF2-40B4-BE49-F238E27FC236}">
                <a16:creationId xmlns:a16="http://schemas.microsoft.com/office/drawing/2014/main" id="{AB0C2EC4-5E10-415A-6D3B-AFF1A62156E7}"/>
              </a:ext>
            </a:extLst>
          </p:cNvPr>
          <p:cNvSpPr>
            <a:spLocks noChangeArrowheads="1"/>
          </p:cNvSpPr>
          <p:nvPr/>
        </p:nvSpPr>
        <p:spPr bwMode="auto">
          <a:xfrm>
            <a:off x="6743700" y="2962275"/>
            <a:ext cx="1028700" cy="514350"/>
          </a:xfrm>
          <a:prstGeom prst="rect">
            <a:avLst/>
          </a:prstGeom>
          <a:solidFill>
            <a:srgbClr val="0CE0FB"/>
          </a:solidFill>
          <a:ln w="9525">
            <a:solidFill>
              <a:schemeClr val="tx1"/>
            </a:solidFill>
            <a:miter lim="800000"/>
            <a:headEnd/>
            <a:tailEnd/>
          </a:ln>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Executive Branch</a:t>
            </a:r>
          </a:p>
        </p:txBody>
      </p:sp>
      <p:cxnSp>
        <p:nvCxnSpPr>
          <p:cNvPr id="19" name="AutoShape 27">
            <a:extLst>
              <a:ext uri="{FF2B5EF4-FFF2-40B4-BE49-F238E27FC236}">
                <a16:creationId xmlns:a16="http://schemas.microsoft.com/office/drawing/2014/main" id="{ABE02DC4-D8B0-2C4C-C225-A72F7E38B411}"/>
              </a:ext>
            </a:extLst>
          </p:cNvPr>
          <p:cNvCxnSpPr>
            <a:cxnSpLocks noChangeShapeType="1"/>
            <a:stCxn id="8" idx="3"/>
            <a:endCxn id="18" idx="2"/>
          </p:cNvCxnSpPr>
          <p:nvPr/>
        </p:nvCxnSpPr>
        <p:spPr bwMode="auto">
          <a:xfrm flipV="1">
            <a:off x="5913836" y="3476625"/>
            <a:ext cx="1344215" cy="1844279"/>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0" name="AutoShape 28">
            <a:extLst>
              <a:ext uri="{FF2B5EF4-FFF2-40B4-BE49-F238E27FC236}">
                <a16:creationId xmlns:a16="http://schemas.microsoft.com/office/drawing/2014/main" id="{3177547C-2B1E-D3B9-CF03-C3F263C953DB}"/>
              </a:ext>
            </a:extLst>
          </p:cNvPr>
          <p:cNvCxnSpPr>
            <a:cxnSpLocks noChangeShapeType="1"/>
            <a:stCxn id="18" idx="0"/>
            <a:endCxn id="12" idx="3"/>
          </p:cNvCxnSpPr>
          <p:nvPr/>
        </p:nvCxnSpPr>
        <p:spPr bwMode="auto">
          <a:xfrm flipH="1" flipV="1">
            <a:off x="5856686" y="1619250"/>
            <a:ext cx="1401365" cy="134302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1" name="Line 33">
            <a:extLst>
              <a:ext uri="{FF2B5EF4-FFF2-40B4-BE49-F238E27FC236}">
                <a16:creationId xmlns:a16="http://schemas.microsoft.com/office/drawing/2014/main" id="{861E1A35-4ED1-8D28-FC7B-CB794E22E7DC}"/>
              </a:ext>
            </a:extLst>
          </p:cNvPr>
          <p:cNvSpPr>
            <a:spLocks noChangeShapeType="1"/>
          </p:cNvSpPr>
          <p:nvPr/>
        </p:nvSpPr>
        <p:spPr bwMode="auto">
          <a:xfrm>
            <a:off x="4457700" y="4848225"/>
            <a:ext cx="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pPr defTabSz="685800" fontAlgn="auto">
              <a:spcBef>
                <a:spcPts val="0"/>
              </a:spcBef>
              <a:spcAft>
                <a:spcPts val="0"/>
              </a:spcAft>
            </a:pPr>
            <a:endParaRPr lang="en-US" sz="1350">
              <a:solidFill>
                <a:prstClr val="black"/>
              </a:solidFill>
              <a:latin typeface="Calibri" panose="020F0502020204030204"/>
              <a:ea typeface="+mn-ea"/>
              <a:cs typeface="+mn-cs"/>
            </a:endParaRPr>
          </a:p>
        </p:txBody>
      </p:sp>
    </p:spTree>
    <p:extLst>
      <p:ext uri="{BB962C8B-B14F-4D97-AF65-F5344CB8AC3E}">
        <p14:creationId xmlns:p14="http://schemas.microsoft.com/office/powerpoint/2010/main" val="2147125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499"/>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499"/>
                                          </p:stCondLst>
                                        </p:cTn>
                                        <p:tgtEl>
                                          <p:spTgt spid="1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499"/>
                                          </p:stCondLst>
                                        </p:cTn>
                                        <p:tgtEl>
                                          <p:spTgt spid="1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autoUpdateAnimBg="0"/>
      <p:bldP spid="7" grpId="0" animBg="1" autoUpdateAnimBg="0"/>
      <p:bldP spid="8" grpId="0" animBg="1" autoUpdateAnimBg="0"/>
      <p:bldP spid="9" grpId="0" animBg="1" autoUpdateAnimBg="0"/>
      <p:bldP spid="12" grpId="0" animBg="1" autoUpdateAnimBg="0"/>
      <p:bldP spid="13" grpId="0" animBg="1" autoUpdateAnimBg="0"/>
      <p:bldP spid="18" grpId="0" animBg="1" autoUpdateAnimBg="0"/>
      <p:bldP spid="2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Content Placeholder 2"/>
          <p:cNvSpPr>
            <a:spLocks noGrp="1"/>
          </p:cNvSpPr>
          <p:nvPr>
            <p:ph idx="1"/>
          </p:nvPr>
        </p:nvSpPr>
        <p:spPr/>
        <p:txBody>
          <a:bodyPr/>
          <a:lstStyle/>
          <a:p>
            <a:pPr algn="ctr">
              <a:lnSpc>
                <a:spcPct val="90000"/>
              </a:lnSpc>
              <a:buFontTx/>
              <a:buNone/>
            </a:pPr>
            <a:r>
              <a:rPr lang="en-US" altLang="en-US" sz="1800" b="1" dirty="0"/>
              <a:t>Conference Committee Report (H.R. CONF. REP. NO. 115-466)</a:t>
            </a:r>
            <a:endParaRPr lang="en-US" altLang="en-US" sz="1800" dirty="0"/>
          </a:p>
          <a:p>
            <a:pPr algn="ctr">
              <a:lnSpc>
                <a:spcPct val="90000"/>
              </a:lnSpc>
              <a:buFontTx/>
              <a:buNone/>
            </a:pPr>
            <a:r>
              <a:rPr lang="en-US" altLang="en-US" sz="1800" b="1" i="1" dirty="0"/>
              <a:t>House Bill</a:t>
            </a:r>
          </a:p>
          <a:p>
            <a:pPr>
              <a:lnSpc>
                <a:spcPct val="90000"/>
              </a:lnSpc>
              <a:buFontTx/>
              <a:buNone/>
            </a:pPr>
            <a:r>
              <a:rPr lang="en-US" sz="1800" dirty="0"/>
              <a:t>The </a:t>
            </a:r>
            <a:r>
              <a:rPr lang="en-US" sz="1800" b="1" dirty="0"/>
              <a:t>deduction for business interest is limited to the sum of (1) business interest income; (2) 30% of the </a:t>
            </a:r>
            <a:r>
              <a:rPr lang="en-US" sz="1800" b="1" u="sng" dirty="0"/>
              <a:t>adjusted taxable income </a:t>
            </a:r>
            <a:r>
              <a:rPr lang="en-US" sz="1800" b="1" dirty="0"/>
              <a:t>of the taxpayer for the taxable year</a:t>
            </a:r>
            <a:r>
              <a:rPr lang="en-US" sz="1800" dirty="0"/>
              <a:t>; </a:t>
            </a:r>
            <a:r>
              <a:rPr lang="mr-IN" sz="1800" dirty="0"/>
              <a:t>…</a:t>
            </a:r>
            <a:r>
              <a:rPr lang="en-US" sz="1800" dirty="0"/>
              <a:t> The amount of any business interest not allowed as a deduction for any taxable year may be carried forward for up to five years beyond the year in which the business interest was paid or accrued, treating business interest as allowed as a deduction on a first-in, first-out basis</a:t>
            </a:r>
            <a:r>
              <a:rPr lang="mr-IN" sz="1800" dirty="0"/>
              <a:t>…</a:t>
            </a:r>
            <a:endParaRPr lang="en-US" sz="1800" dirty="0"/>
          </a:p>
          <a:p>
            <a:pPr>
              <a:lnSpc>
                <a:spcPct val="90000"/>
              </a:lnSpc>
              <a:buFontTx/>
              <a:buNone/>
            </a:pPr>
            <a:r>
              <a:rPr lang="en-US" sz="1800" dirty="0"/>
              <a:t> </a:t>
            </a:r>
            <a:r>
              <a:rPr lang="en-US" sz="1800" b="1" u="sng" dirty="0"/>
              <a:t>Adjusted taxable income</a:t>
            </a:r>
            <a:r>
              <a:rPr lang="en-US" sz="1800" dirty="0"/>
              <a:t> means the taxable income of the taxpayer computed </a:t>
            </a:r>
            <a:r>
              <a:rPr lang="en-US" sz="1800" b="1" dirty="0"/>
              <a:t>without regard to </a:t>
            </a:r>
            <a:r>
              <a:rPr lang="en-US" sz="1800" dirty="0"/>
              <a:t>(1) any item of income, gain, deduction, or loss which is not properly allocable to a trade or business; (2) any business interest or business interest income; (3) the amount of any net operating loss deduction; and (4) </a:t>
            </a:r>
            <a:r>
              <a:rPr lang="en-US" sz="1800" b="1" u="sng" dirty="0"/>
              <a:t>any deduction allowable for depreciation, amortization, or depletion</a:t>
            </a:r>
            <a:r>
              <a:rPr lang="mr-IN" sz="1800" b="1" u="sng" dirty="0"/>
              <a:t>…</a:t>
            </a:r>
            <a:r>
              <a:rPr lang="en-US" sz="1800" b="1" u="sng" dirty="0"/>
              <a:t>.</a:t>
            </a:r>
            <a:endParaRPr lang="en-US" altLang="en-US" sz="1800" b="1" u="sng" dirty="0"/>
          </a:p>
          <a:p>
            <a:pPr algn="ctr">
              <a:lnSpc>
                <a:spcPct val="90000"/>
              </a:lnSpc>
              <a:buFontTx/>
              <a:buNone/>
            </a:pPr>
            <a:r>
              <a:rPr lang="en-US" altLang="en-US" sz="1800" b="1" i="1" dirty="0"/>
              <a:t>Senate Amendment</a:t>
            </a:r>
          </a:p>
          <a:p>
            <a:pPr>
              <a:lnSpc>
                <a:spcPct val="90000"/>
              </a:lnSpc>
              <a:buFontTx/>
              <a:buNone/>
            </a:pPr>
            <a:r>
              <a:rPr lang="en-US" sz="1800" dirty="0"/>
              <a:t>The Senate amendment makes several changes to the definition of adjusted taxable income. Specifically</a:t>
            </a:r>
            <a:r>
              <a:rPr lang="en-US" sz="1800" b="1" u="sng" dirty="0"/>
              <a:t>, the Senate amendment does not add back deductions allowable for depreciation, amortization, or depletion</a:t>
            </a:r>
            <a:r>
              <a:rPr lang="en-US" sz="1800" dirty="0"/>
              <a:t>, but does add back any deduction under section 199, and any deduction under section 199A with respect to qualified business income of a </a:t>
            </a:r>
            <a:r>
              <a:rPr lang="en-US" sz="1800" dirty="0" err="1"/>
              <a:t>passthrough</a:t>
            </a:r>
            <a:r>
              <a:rPr lang="en-US" sz="1800" dirty="0"/>
              <a:t> entity</a:t>
            </a:r>
            <a:r>
              <a:rPr lang="mr-IN" sz="1800" dirty="0"/>
              <a:t>…</a:t>
            </a:r>
            <a:r>
              <a:rPr lang="en-US" sz="1800" dirty="0"/>
              <a:t>.</a:t>
            </a:r>
          </a:p>
          <a:p>
            <a:pPr>
              <a:lnSpc>
                <a:spcPct val="90000"/>
              </a:lnSpc>
              <a:buFontTx/>
              <a:buNone/>
            </a:pPr>
            <a:r>
              <a:rPr lang="en-US" sz="1800" dirty="0"/>
              <a:t>The Senate amendment permits interest deductions to be carried forward indefinitely, subject to certain restrictions applicable to partnership</a:t>
            </a:r>
            <a:r>
              <a:rPr lang="mr-IN" sz="1800" dirty="0"/>
              <a:t>…</a:t>
            </a:r>
            <a:r>
              <a:rPr lang="en-US" sz="1800" dirty="0"/>
              <a:t>.</a:t>
            </a:r>
          </a:p>
          <a:p>
            <a:pPr algn="ctr">
              <a:lnSpc>
                <a:spcPct val="90000"/>
              </a:lnSpc>
              <a:buNone/>
            </a:pPr>
            <a:r>
              <a:rPr lang="en-US" altLang="en-US" sz="1800" b="1" i="1" dirty="0"/>
              <a:t>Conference Agreement</a:t>
            </a:r>
          </a:p>
          <a:p>
            <a:pPr>
              <a:lnSpc>
                <a:spcPct val="90000"/>
              </a:lnSpc>
              <a:buFontTx/>
              <a:buNone/>
            </a:pPr>
            <a:r>
              <a:rPr lang="en-US" sz="1800" dirty="0"/>
              <a:t>The conference agreement generally follows the Senate amendment, with the following modifications. Under the conference agreement, for taxable years beginning after December 31, 2017 and </a:t>
            </a:r>
            <a:r>
              <a:rPr lang="en-US" sz="1800" dirty="0">
                <a:highlight>
                  <a:srgbClr val="FFFF00"/>
                </a:highlight>
              </a:rPr>
              <a:t>before January 1, 2022</a:t>
            </a:r>
            <a:r>
              <a:rPr lang="en-US" sz="1800" dirty="0"/>
              <a:t>, </a:t>
            </a:r>
            <a:r>
              <a:rPr lang="en-US" sz="1800" b="1" u="sng" dirty="0"/>
              <a:t>adjusted taxable income is computed without regard to deductions allowable for depreciation, amortization, or depletion</a:t>
            </a:r>
            <a:r>
              <a:rPr lang="mr-IN" sz="1800" dirty="0"/>
              <a:t>…</a:t>
            </a:r>
            <a:r>
              <a:rPr lang="en-US" sz="1800" dirty="0"/>
              <a:t>.</a:t>
            </a:r>
            <a:endParaRPr lang="en-US" altLang="en-US" sz="1800" dirty="0"/>
          </a:p>
        </p:txBody>
      </p:sp>
      <p:sp>
        <p:nvSpPr>
          <p:cNvPr id="22529" name="Title 1"/>
          <p:cNvSpPr>
            <a:spLocks noGrp="1"/>
          </p:cNvSpPr>
          <p:nvPr>
            <p:ph type="title"/>
          </p:nvPr>
        </p:nvSpPr>
        <p:spPr/>
        <p:txBody>
          <a:bodyPr/>
          <a:lstStyle/>
          <a:p>
            <a:r>
              <a:rPr lang="en-US" altLang="en-US" dirty="0"/>
              <a:t>Legislative History Example: New Section 163(j)</a:t>
            </a:r>
          </a:p>
        </p:txBody>
      </p:sp>
      <p:sp>
        <p:nvSpPr>
          <p:cNvPr id="2" name="Footer Placeholder 1"/>
          <p:cNvSpPr>
            <a:spLocks noGrp="1"/>
          </p:cNvSpPr>
          <p:nvPr>
            <p:ph type="ftr" sz="quarter" idx="11"/>
          </p:nvPr>
        </p:nvSpPr>
        <p:spPr/>
        <p:txBody>
          <a:bodyPr/>
          <a:lstStyle/>
          <a:p>
            <a:pPr defTabSz="685800">
              <a:defRPr/>
            </a:pPr>
            <a:r>
              <a:rPr lang="en-US">
                <a:latin typeface="Calibri" panose="020F0502020204030204"/>
                <a:cs typeface="+mn-cs"/>
              </a:rPr>
              <a:t>Introduction</a:t>
            </a:r>
            <a:endParaRPr lang="en-US" dirty="0">
              <a:latin typeface="Calibri" panose="020F0502020204030204"/>
              <a:cs typeface="+mn-cs"/>
            </a:endParaRPr>
          </a:p>
        </p:txBody>
      </p:sp>
      <p:sp>
        <p:nvSpPr>
          <p:cNvPr id="3" name="Slide Number Placeholder 2"/>
          <p:cNvSpPr>
            <a:spLocks noGrp="1"/>
          </p:cNvSpPr>
          <p:nvPr>
            <p:ph type="sldNum" sz="quarter" idx="10"/>
          </p:nvPr>
        </p:nvSpPr>
        <p:spPr/>
        <p:txBody>
          <a:bodyPr/>
          <a:lstStyle/>
          <a:p>
            <a:pPr defTabSz="685800"/>
            <a:fld id="{7B3E355C-57B9-BC4B-95D8-406A1F834537}" type="slidenum">
              <a:rPr lang="en-US" altLang="en-US">
                <a:solidFill>
                  <a:prstClr val="black">
                    <a:lumMod val="50000"/>
                    <a:lumOff val="50000"/>
                  </a:prstClr>
                </a:solidFill>
                <a:latin typeface="Calibri" panose="020F0502020204030204"/>
                <a:ea typeface="+mn-ea"/>
                <a:cs typeface="+mn-cs"/>
              </a:rPr>
              <a:pPr defTabSz="685800"/>
              <a:t>5</a:t>
            </a:fld>
            <a:endParaRPr lang="en-US" altLang="en-US" dirty="0">
              <a:solidFill>
                <a:prstClr val="black">
                  <a:lumMod val="50000"/>
                  <a:lumOff val="50000"/>
                </a:prstClr>
              </a:solidFill>
              <a:latin typeface="Calibri" panose="020F0502020204030204"/>
              <a:ea typeface="+mn-ea"/>
              <a:cs typeface="+mn-cs"/>
            </a:endParaRPr>
          </a:p>
        </p:txBody>
      </p:sp>
      <p:cxnSp>
        <p:nvCxnSpPr>
          <p:cNvPr id="5" name="Straight Arrow Connector 4">
            <a:extLst>
              <a:ext uri="{FF2B5EF4-FFF2-40B4-BE49-F238E27FC236}">
                <a16:creationId xmlns:a16="http://schemas.microsoft.com/office/drawing/2014/main" id="{F8651682-8080-034A-9BA3-38D1A1F8F20F}"/>
              </a:ext>
            </a:extLst>
          </p:cNvPr>
          <p:cNvCxnSpPr>
            <a:cxnSpLocks/>
          </p:cNvCxnSpPr>
          <p:nvPr/>
        </p:nvCxnSpPr>
        <p:spPr>
          <a:xfrm>
            <a:off x="9372600" y="2974399"/>
            <a:ext cx="1445654" cy="60592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5B18BF90-2E42-CB40-83E5-78D1141A0A25}"/>
              </a:ext>
            </a:extLst>
          </p:cNvPr>
          <p:cNvCxnSpPr>
            <a:cxnSpLocks/>
          </p:cNvCxnSpPr>
          <p:nvPr/>
        </p:nvCxnSpPr>
        <p:spPr>
          <a:xfrm>
            <a:off x="10095427" y="3995672"/>
            <a:ext cx="838736" cy="18127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F987F278-EE4C-D345-A5A9-88D2BC213E4B}"/>
              </a:ext>
            </a:extLst>
          </p:cNvPr>
          <p:cNvCxnSpPr>
            <a:cxnSpLocks/>
          </p:cNvCxnSpPr>
          <p:nvPr/>
        </p:nvCxnSpPr>
        <p:spPr>
          <a:xfrm>
            <a:off x="3070952" y="2346575"/>
            <a:ext cx="6060169" cy="46101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5D69D997-460F-044F-8A97-9E6F9B2F805F}"/>
              </a:ext>
            </a:extLst>
          </p:cNvPr>
          <p:cNvCxnSpPr>
            <a:cxnSpLocks/>
          </p:cNvCxnSpPr>
          <p:nvPr/>
        </p:nvCxnSpPr>
        <p:spPr>
          <a:xfrm>
            <a:off x="2383664" y="1524000"/>
            <a:ext cx="230747" cy="742682"/>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6694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altLang="en-US" sz="2400" dirty="0">
                <a:solidFill>
                  <a:srgbClr val="000000"/>
                </a:solidFill>
              </a:rPr>
              <a:t>Executive Branch</a:t>
            </a:r>
            <a:endParaRPr lang="en-US" altLang="en-US" sz="2800" dirty="0">
              <a:solidFill>
                <a:srgbClr val="000000"/>
              </a:solidFill>
            </a:endParaRPr>
          </a:p>
        </p:txBody>
      </p:sp>
      <p:sp>
        <p:nvSpPr>
          <p:cNvPr id="6148" name="Rectangle 4"/>
          <p:cNvSpPr>
            <a:spLocks noChangeArrowheads="1"/>
          </p:cNvSpPr>
          <p:nvPr/>
        </p:nvSpPr>
        <p:spPr bwMode="auto">
          <a:xfrm>
            <a:off x="5524500" y="3819524"/>
            <a:ext cx="1657350" cy="1362091"/>
          </a:xfrm>
          <a:prstGeom prst="rect">
            <a:avLst/>
          </a:prstGeom>
          <a:noFill/>
          <a:ln w="9525">
            <a:solidFill>
              <a:schemeClr val="tx1"/>
            </a:solidFill>
            <a:miter lim="800000"/>
            <a:headEnd/>
            <a:tailEnd/>
          </a:ln>
        </p:spPr>
        <p:txBody>
          <a:bodyPr anchor="ctr"/>
          <a:lstStyle/>
          <a:p>
            <a:pPr defTabSz="685800">
              <a:buFont typeface="Arial" pitchFamily="34" charset="0"/>
              <a:buChar char="•"/>
              <a:defRPr/>
            </a:pPr>
            <a:r>
              <a:rPr lang="en-US" sz="1400" dirty="0">
                <a:solidFill>
                  <a:prstClr val="black"/>
                </a:solidFill>
              </a:rPr>
              <a:t>Revenue Rulings</a:t>
            </a:r>
          </a:p>
          <a:p>
            <a:pPr defTabSz="685800">
              <a:buFont typeface="Arial" pitchFamily="34" charset="0"/>
              <a:buChar char="•"/>
              <a:defRPr/>
            </a:pPr>
            <a:r>
              <a:rPr lang="en-US" sz="1400" dirty="0">
                <a:solidFill>
                  <a:prstClr val="black"/>
                </a:solidFill>
              </a:rPr>
              <a:t>Priv. Letter Rul.</a:t>
            </a:r>
          </a:p>
          <a:p>
            <a:pPr defTabSz="685800">
              <a:buFont typeface="Arial" pitchFamily="34" charset="0"/>
              <a:buChar char="•"/>
              <a:defRPr/>
            </a:pPr>
            <a:r>
              <a:rPr lang="en-US" sz="1400" dirty="0">
                <a:solidFill>
                  <a:prstClr val="black"/>
                </a:solidFill>
              </a:rPr>
              <a:t>Tech. Adv. Mem.</a:t>
            </a:r>
          </a:p>
          <a:p>
            <a:pPr marL="85725" indent="-85725" defTabSz="685800">
              <a:buFont typeface="Arial" pitchFamily="34" charset="0"/>
              <a:buChar char="•"/>
              <a:defRPr/>
            </a:pPr>
            <a:r>
              <a:rPr lang="en-US" sz="1400" dirty="0">
                <a:solidFill>
                  <a:prstClr val="black"/>
                </a:solidFill>
              </a:rPr>
              <a:t>Gen. Legal Advice           Mem. (GLAMs)</a:t>
            </a:r>
          </a:p>
        </p:txBody>
      </p:sp>
      <p:sp>
        <p:nvSpPr>
          <p:cNvPr id="6149" name="Rectangle 5"/>
          <p:cNvSpPr>
            <a:spLocks noChangeArrowheads="1"/>
          </p:cNvSpPr>
          <p:nvPr/>
        </p:nvSpPr>
        <p:spPr bwMode="auto">
          <a:xfrm>
            <a:off x="3467100" y="2817020"/>
            <a:ext cx="2000250" cy="4881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a:r>
              <a:rPr lang="en-US" altLang="en-US" sz="1400" dirty="0">
                <a:solidFill>
                  <a:prstClr val="black"/>
                </a:solidFill>
                <a:latin typeface="+mn-lt"/>
              </a:rPr>
              <a:t>Assistant  Secretary for Tax Policy</a:t>
            </a:r>
          </a:p>
        </p:txBody>
      </p:sp>
      <p:sp>
        <p:nvSpPr>
          <p:cNvPr id="6150" name="Rectangle 6"/>
          <p:cNvSpPr>
            <a:spLocks noChangeArrowheads="1"/>
          </p:cNvSpPr>
          <p:nvPr/>
        </p:nvSpPr>
        <p:spPr bwMode="auto">
          <a:xfrm>
            <a:off x="3638551" y="3705226"/>
            <a:ext cx="1645444" cy="28217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a:r>
              <a:rPr lang="en-US" altLang="en-US" sz="1400">
                <a:solidFill>
                  <a:prstClr val="black"/>
                </a:solidFill>
                <a:latin typeface="+mn-lt"/>
              </a:rPr>
              <a:t>Regulations</a:t>
            </a:r>
          </a:p>
        </p:txBody>
      </p:sp>
      <p:sp>
        <p:nvSpPr>
          <p:cNvPr id="6151" name="Rectangle 7"/>
          <p:cNvSpPr>
            <a:spLocks noChangeArrowheads="1"/>
          </p:cNvSpPr>
          <p:nvPr/>
        </p:nvSpPr>
        <p:spPr bwMode="auto">
          <a:xfrm>
            <a:off x="6267451" y="2836367"/>
            <a:ext cx="1645444" cy="30777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a:r>
              <a:rPr lang="en-US" altLang="en-US" sz="1400">
                <a:solidFill>
                  <a:prstClr val="black"/>
                </a:solidFill>
                <a:latin typeface="+mn-lt"/>
              </a:rPr>
              <a:t>IRS</a:t>
            </a:r>
          </a:p>
        </p:txBody>
      </p:sp>
      <p:sp>
        <p:nvSpPr>
          <p:cNvPr id="23561" name="Rectangle 8"/>
          <p:cNvSpPr>
            <a:spLocks noChangeArrowheads="1"/>
          </p:cNvSpPr>
          <p:nvPr/>
        </p:nvSpPr>
        <p:spPr bwMode="auto">
          <a:xfrm>
            <a:off x="6553202" y="1926431"/>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a:endParaRPr lang="en-US" altLang="en-US" sz="2000">
              <a:solidFill>
                <a:prstClr val="black"/>
              </a:solidFill>
              <a:latin typeface="+mn-lt"/>
            </a:endParaRPr>
          </a:p>
        </p:txBody>
      </p:sp>
      <p:sp>
        <p:nvSpPr>
          <p:cNvPr id="23562" name="Rectangle 9"/>
          <p:cNvSpPr>
            <a:spLocks noChangeArrowheads="1"/>
          </p:cNvSpPr>
          <p:nvPr/>
        </p:nvSpPr>
        <p:spPr bwMode="auto">
          <a:xfrm>
            <a:off x="6496052" y="3012281"/>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a:endParaRPr lang="en-US" altLang="en-US" sz="2000">
              <a:solidFill>
                <a:prstClr val="black"/>
              </a:solidFill>
              <a:latin typeface="+mn-lt"/>
            </a:endParaRPr>
          </a:p>
        </p:txBody>
      </p:sp>
      <p:sp>
        <p:nvSpPr>
          <p:cNvPr id="6154" name="Rectangle 10"/>
          <p:cNvSpPr>
            <a:spLocks noChangeArrowheads="1"/>
          </p:cNvSpPr>
          <p:nvPr/>
        </p:nvSpPr>
        <p:spPr bwMode="auto">
          <a:xfrm>
            <a:off x="4873230" y="1590676"/>
            <a:ext cx="1645444" cy="28217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a:r>
              <a:rPr lang="en-US" altLang="en-US" sz="1400">
                <a:solidFill>
                  <a:prstClr val="black"/>
                </a:solidFill>
                <a:latin typeface="+mn-lt"/>
              </a:rPr>
              <a:t>President</a:t>
            </a:r>
          </a:p>
        </p:txBody>
      </p:sp>
      <p:sp>
        <p:nvSpPr>
          <p:cNvPr id="6155" name="Rectangle 11"/>
          <p:cNvSpPr>
            <a:spLocks noChangeArrowheads="1"/>
          </p:cNvSpPr>
          <p:nvPr/>
        </p:nvSpPr>
        <p:spPr bwMode="auto">
          <a:xfrm>
            <a:off x="4873230" y="2219326"/>
            <a:ext cx="1645444" cy="28217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a:r>
              <a:rPr lang="en-US" altLang="en-US" sz="1400">
                <a:solidFill>
                  <a:prstClr val="black"/>
                </a:solidFill>
                <a:latin typeface="+mn-lt"/>
              </a:rPr>
              <a:t>Treasury</a:t>
            </a:r>
          </a:p>
        </p:txBody>
      </p:sp>
      <p:cxnSp>
        <p:nvCxnSpPr>
          <p:cNvPr id="6156" name="AutoShape 12"/>
          <p:cNvCxnSpPr>
            <a:cxnSpLocks noChangeShapeType="1"/>
            <a:stCxn id="6154" idx="2"/>
            <a:endCxn id="6155" idx="0"/>
          </p:cNvCxnSpPr>
          <p:nvPr/>
        </p:nvCxnSpPr>
        <p:spPr bwMode="auto">
          <a:xfrm>
            <a:off x="5695950" y="1872853"/>
            <a:ext cx="0" cy="34647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165" name="Rectangle 21"/>
          <p:cNvSpPr>
            <a:spLocks noChangeArrowheads="1"/>
          </p:cNvSpPr>
          <p:nvPr/>
        </p:nvSpPr>
        <p:spPr bwMode="auto">
          <a:xfrm>
            <a:off x="7353300" y="4162426"/>
            <a:ext cx="1485900" cy="28217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a:r>
              <a:rPr lang="en-US" altLang="en-US" sz="1400">
                <a:solidFill>
                  <a:prstClr val="black"/>
                </a:solidFill>
                <a:latin typeface="+mn-lt"/>
              </a:rPr>
              <a:t>30-Day Letter</a:t>
            </a:r>
          </a:p>
        </p:txBody>
      </p:sp>
      <p:sp>
        <p:nvSpPr>
          <p:cNvPr id="6166" name="Rectangle 22"/>
          <p:cNvSpPr>
            <a:spLocks noChangeArrowheads="1"/>
          </p:cNvSpPr>
          <p:nvPr/>
        </p:nvSpPr>
        <p:spPr bwMode="auto">
          <a:xfrm>
            <a:off x="7353300" y="4562476"/>
            <a:ext cx="1485900" cy="28217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a:r>
              <a:rPr lang="en-US" altLang="en-US" sz="1400">
                <a:solidFill>
                  <a:prstClr val="black"/>
                </a:solidFill>
                <a:latin typeface="+mn-lt"/>
              </a:rPr>
              <a:t>90-Day Letter</a:t>
            </a:r>
          </a:p>
        </p:txBody>
      </p:sp>
      <p:cxnSp>
        <p:nvCxnSpPr>
          <p:cNvPr id="6167" name="AutoShape 23"/>
          <p:cNvCxnSpPr>
            <a:cxnSpLocks noChangeShapeType="1"/>
            <a:stCxn id="6155" idx="2"/>
            <a:endCxn id="6149" idx="0"/>
          </p:cNvCxnSpPr>
          <p:nvPr/>
        </p:nvCxnSpPr>
        <p:spPr bwMode="auto">
          <a:xfrm rot="5400000">
            <a:off x="4923832" y="2044900"/>
            <a:ext cx="315515" cy="1228725"/>
          </a:xfrm>
          <a:prstGeom prst="bentConnector3">
            <a:avLst>
              <a:gd name="adj1" fmla="val 4981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6168" name="AutoShape 24"/>
          <p:cNvCxnSpPr>
            <a:cxnSpLocks noChangeShapeType="1"/>
          </p:cNvCxnSpPr>
          <p:nvPr/>
        </p:nvCxnSpPr>
        <p:spPr bwMode="auto">
          <a:xfrm rot="16200000" flipH="1">
            <a:off x="6232922" y="1956197"/>
            <a:ext cx="308372" cy="1394222"/>
          </a:xfrm>
          <a:prstGeom prst="bentConnector3">
            <a:avLst>
              <a:gd name="adj1" fmla="val 49829"/>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6170" name="AutoShape 26"/>
          <p:cNvCxnSpPr>
            <a:cxnSpLocks noChangeShapeType="1"/>
            <a:stCxn id="6165" idx="2"/>
            <a:endCxn id="6166" idx="0"/>
          </p:cNvCxnSpPr>
          <p:nvPr/>
        </p:nvCxnSpPr>
        <p:spPr bwMode="auto">
          <a:xfrm>
            <a:off x="8096250" y="4444603"/>
            <a:ext cx="0" cy="11787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175" name="Line 31"/>
          <p:cNvSpPr>
            <a:spLocks noChangeShapeType="1"/>
          </p:cNvSpPr>
          <p:nvPr/>
        </p:nvSpPr>
        <p:spPr bwMode="auto">
          <a:xfrm>
            <a:off x="8039100" y="5248275"/>
            <a:ext cx="8001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defTabSz="685800"/>
            <a:endParaRPr lang="en-US" sz="1400">
              <a:solidFill>
                <a:prstClr val="black"/>
              </a:solidFill>
            </a:endParaRPr>
          </a:p>
        </p:txBody>
      </p:sp>
      <p:cxnSp>
        <p:nvCxnSpPr>
          <p:cNvPr id="6177" name="AutoShape 33"/>
          <p:cNvCxnSpPr>
            <a:cxnSpLocks noChangeShapeType="1"/>
            <a:stCxn id="6149" idx="2"/>
            <a:endCxn id="6150" idx="0"/>
          </p:cNvCxnSpPr>
          <p:nvPr/>
        </p:nvCxnSpPr>
        <p:spPr bwMode="auto">
          <a:xfrm flipH="1">
            <a:off x="4461274" y="3305175"/>
            <a:ext cx="5953" cy="4000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179" name="Rectangle 35"/>
          <p:cNvSpPr>
            <a:spLocks noChangeArrowheads="1"/>
          </p:cNvSpPr>
          <p:nvPr/>
        </p:nvSpPr>
        <p:spPr bwMode="auto">
          <a:xfrm>
            <a:off x="7353300" y="3762376"/>
            <a:ext cx="1485900" cy="28217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a:r>
              <a:rPr lang="en-US" altLang="en-US" sz="1400">
                <a:solidFill>
                  <a:prstClr val="black"/>
                </a:solidFill>
                <a:latin typeface="+mn-lt"/>
              </a:rPr>
              <a:t>Audit</a:t>
            </a:r>
          </a:p>
        </p:txBody>
      </p:sp>
      <p:sp>
        <p:nvSpPr>
          <p:cNvPr id="6180" name="Line 36"/>
          <p:cNvSpPr>
            <a:spLocks noChangeShapeType="1"/>
          </p:cNvSpPr>
          <p:nvPr/>
        </p:nvSpPr>
        <p:spPr bwMode="auto">
          <a:xfrm>
            <a:off x="8039100" y="4848225"/>
            <a:ext cx="0" cy="4000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defTabSz="685800"/>
            <a:endParaRPr lang="en-US" sz="1400">
              <a:solidFill>
                <a:prstClr val="black"/>
              </a:solidFill>
            </a:endParaRPr>
          </a:p>
        </p:txBody>
      </p:sp>
      <p:cxnSp>
        <p:nvCxnSpPr>
          <p:cNvPr id="6182" name="AutoShape 38"/>
          <p:cNvCxnSpPr>
            <a:cxnSpLocks noChangeShapeType="1"/>
            <a:stCxn id="6179" idx="2"/>
            <a:endCxn id="6165" idx="0"/>
          </p:cNvCxnSpPr>
          <p:nvPr/>
        </p:nvCxnSpPr>
        <p:spPr bwMode="auto">
          <a:xfrm>
            <a:off x="8096250" y="4044553"/>
            <a:ext cx="0" cy="11787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6183" name="AutoShape 39"/>
          <p:cNvCxnSpPr>
            <a:cxnSpLocks noChangeShapeType="1"/>
            <a:stCxn id="6149" idx="1"/>
          </p:cNvCxnSpPr>
          <p:nvPr/>
        </p:nvCxnSpPr>
        <p:spPr bwMode="auto">
          <a:xfrm flipH="1">
            <a:off x="2438400" y="3061097"/>
            <a:ext cx="10287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184" name="Rectangle 40"/>
          <p:cNvSpPr>
            <a:spLocks noChangeArrowheads="1"/>
          </p:cNvSpPr>
          <p:nvPr/>
        </p:nvSpPr>
        <p:spPr bwMode="auto">
          <a:xfrm>
            <a:off x="2181226" y="2505075"/>
            <a:ext cx="1228725" cy="457200"/>
          </a:xfrm>
          <a:prstGeom prst="rect">
            <a:avLst/>
          </a:prstGeom>
          <a:solidFill>
            <a:srgbClr val="0CE0FB"/>
          </a:solidFill>
          <a:ln w="9525">
            <a:solidFill>
              <a:schemeClr val="tx1"/>
            </a:solidFill>
            <a:miter lim="800000"/>
            <a:headEnd/>
            <a:tailEnd/>
          </a:ln>
        </p:spPr>
        <p:txBody>
          <a:bodyPr wrap="none"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a:r>
              <a:rPr lang="en-US" altLang="en-US" sz="1400" dirty="0">
                <a:solidFill>
                  <a:prstClr val="black"/>
                </a:solidFill>
                <a:latin typeface="+mn-lt"/>
              </a:rPr>
              <a:t>Legislative</a:t>
            </a:r>
          </a:p>
          <a:p>
            <a:pPr defTabSz="685800"/>
            <a:r>
              <a:rPr lang="en-US" altLang="en-US" sz="1400" dirty="0">
                <a:solidFill>
                  <a:prstClr val="black"/>
                </a:solidFill>
                <a:latin typeface="+mn-lt"/>
              </a:rPr>
              <a:t>Proposals</a:t>
            </a:r>
          </a:p>
        </p:txBody>
      </p:sp>
      <p:sp>
        <p:nvSpPr>
          <p:cNvPr id="6185" name="Rectangle 41"/>
          <p:cNvSpPr>
            <a:spLocks noChangeArrowheads="1"/>
          </p:cNvSpPr>
          <p:nvPr/>
        </p:nvSpPr>
        <p:spPr bwMode="auto">
          <a:xfrm>
            <a:off x="7924800" y="5305425"/>
            <a:ext cx="914400" cy="285750"/>
          </a:xfrm>
          <a:prstGeom prst="rect">
            <a:avLst/>
          </a:prstGeom>
          <a:solidFill>
            <a:srgbClr val="0CE0FB"/>
          </a:solidFill>
          <a:ln w="9525">
            <a:solidFill>
              <a:schemeClr val="tx1"/>
            </a:solidFill>
            <a:miter lim="800000"/>
            <a:headEnd/>
            <a:tailEnd/>
          </a:ln>
        </p:spPr>
        <p:txBody>
          <a:bodyPr wrap="none"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a:r>
              <a:rPr lang="en-US" altLang="en-US" sz="1400">
                <a:solidFill>
                  <a:prstClr val="black"/>
                </a:solidFill>
                <a:latin typeface="+mn-lt"/>
              </a:rPr>
              <a:t>Tax Court</a:t>
            </a:r>
          </a:p>
        </p:txBody>
      </p:sp>
      <p:cxnSp>
        <p:nvCxnSpPr>
          <p:cNvPr id="6186" name="AutoShape 42"/>
          <p:cNvCxnSpPr>
            <a:cxnSpLocks noChangeShapeType="1"/>
            <a:stCxn id="6151" idx="2"/>
            <a:endCxn id="6148" idx="0"/>
          </p:cNvCxnSpPr>
          <p:nvPr/>
        </p:nvCxnSpPr>
        <p:spPr bwMode="auto">
          <a:xfrm rot="5400000">
            <a:off x="6383984" y="3113335"/>
            <a:ext cx="675380" cy="736998"/>
          </a:xfrm>
          <a:prstGeom prst="bentConnector3">
            <a:avLst>
              <a:gd name="adj1" fmla="val 5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6188" name="AutoShape 44"/>
          <p:cNvCxnSpPr>
            <a:cxnSpLocks noChangeShapeType="1"/>
            <a:stCxn id="6151" idx="2"/>
            <a:endCxn id="6179" idx="0"/>
          </p:cNvCxnSpPr>
          <p:nvPr/>
        </p:nvCxnSpPr>
        <p:spPr bwMode="auto">
          <a:xfrm rot="16200000" flipH="1">
            <a:off x="7284095" y="2950221"/>
            <a:ext cx="618232" cy="1006077"/>
          </a:xfrm>
          <a:prstGeom prst="bentConnector3">
            <a:avLst>
              <a:gd name="adj1" fmla="val 5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6190" name="AutoShape 46"/>
          <p:cNvCxnSpPr>
            <a:cxnSpLocks noChangeShapeType="1"/>
          </p:cNvCxnSpPr>
          <p:nvPr/>
        </p:nvCxnSpPr>
        <p:spPr bwMode="auto">
          <a:xfrm rot="5400000">
            <a:off x="5503516" y="2110235"/>
            <a:ext cx="561082" cy="2628900"/>
          </a:xfrm>
          <a:prstGeom prst="bentConnector3">
            <a:avLst>
              <a:gd name="adj1" fmla="val 5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3" name="Footer Placeholder 2"/>
          <p:cNvSpPr>
            <a:spLocks noGrp="1"/>
          </p:cNvSpPr>
          <p:nvPr>
            <p:ph type="ftr" sz="quarter" idx="11"/>
          </p:nvPr>
        </p:nvSpPr>
        <p:spPr/>
        <p:txBody>
          <a:bodyPr/>
          <a:lstStyle/>
          <a:p>
            <a:pPr defTabSz="685800">
              <a:defRPr/>
            </a:pPr>
            <a:r>
              <a:rPr lang="en-US">
                <a:latin typeface="Calibri" panose="020F0502020204030204"/>
                <a:cs typeface="+mn-cs"/>
              </a:rPr>
              <a:t>Introduction</a:t>
            </a:r>
            <a:endParaRPr lang="en-US" dirty="0">
              <a:latin typeface="Calibri" panose="020F0502020204030204"/>
              <a:cs typeface="+mn-cs"/>
            </a:endParaRPr>
          </a:p>
        </p:txBody>
      </p:sp>
      <p:sp>
        <p:nvSpPr>
          <p:cNvPr id="4" name="Slide Number Placeholder 3"/>
          <p:cNvSpPr>
            <a:spLocks noGrp="1"/>
          </p:cNvSpPr>
          <p:nvPr>
            <p:ph type="sldNum" sz="quarter" idx="10"/>
          </p:nvPr>
        </p:nvSpPr>
        <p:spPr/>
        <p:txBody>
          <a:bodyPr/>
          <a:lstStyle/>
          <a:p>
            <a:pPr defTabSz="685800"/>
            <a:fld id="{7B3E355C-57B9-BC4B-95D8-406A1F834537}" type="slidenum">
              <a:rPr lang="en-US" altLang="en-US">
                <a:solidFill>
                  <a:prstClr val="black">
                    <a:lumMod val="50000"/>
                    <a:lumOff val="50000"/>
                  </a:prstClr>
                </a:solidFill>
                <a:latin typeface="Calibri" panose="020F0502020204030204"/>
                <a:ea typeface="+mn-ea"/>
                <a:cs typeface="+mn-cs"/>
              </a:rPr>
              <a:pPr defTabSz="685800"/>
              <a:t>6</a:t>
            </a:fld>
            <a:endParaRPr lang="en-US" altLang="en-US" dirty="0">
              <a:solidFill>
                <a:prstClr val="black">
                  <a:lumMod val="50000"/>
                  <a:lumOff val="50000"/>
                </a:prstClr>
              </a:solidFill>
              <a:latin typeface="Calibri" panose="020F0502020204030204"/>
              <a:ea typeface="+mn-ea"/>
              <a:cs typeface="+mn-cs"/>
            </a:endParaRPr>
          </a:p>
        </p:txBody>
      </p:sp>
    </p:spTree>
    <p:extLst>
      <p:ext uri="{BB962C8B-B14F-4D97-AF65-F5344CB8AC3E}">
        <p14:creationId xmlns:p14="http://schemas.microsoft.com/office/powerpoint/2010/main" val="14051177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14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15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615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615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6167"/>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6149"/>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499"/>
                                          </p:stCondLst>
                                        </p:cTn>
                                        <p:tgtEl>
                                          <p:spTgt spid="6183"/>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6184"/>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499"/>
                                          </p:stCondLst>
                                        </p:cTn>
                                        <p:tgtEl>
                                          <p:spTgt spid="6168"/>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6151"/>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499"/>
                                          </p:stCondLst>
                                        </p:cTn>
                                        <p:tgtEl>
                                          <p:spTgt spid="6177"/>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499"/>
                                          </p:stCondLst>
                                        </p:cTn>
                                        <p:tgtEl>
                                          <p:spTgt spid="6190"/>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6150"/>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nodeType="clickEffect">
                                  <p:stCondLst>
                                    <p:cond delay="0"/>
                                  </p:stCondLst>
                                  <p:childTnLst>
                                    <p:set>
                                      <p:cBhvr>
                                        <p:cTn id="58" dur="1" fill="hold">
                                          <p:stCondLst>
                                            <p:cond delay="499"/>
                                          </p:stCondLst>
                                        </p:cTn>
                                        <p:tgtEl>
                                          <p:spTgt spid="6186"/>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499"/>
                                          </p:stCondLst>
                                        </p:cTn>
                                        <p:tgtEl>
                                          <p:spTgt spid="6148"/>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nodeType="clickEffect">
                                  <p:stCondLst>
                                    <p:cond delay="0"/>
                                  </p:stCondLst>
                                  <p:childTnLst>
                                    <p:set>
                                      <p:cBhvr>
                                        <p:cTn id="66" dur="1" fill="hold">
                                          <p:stCondLst>
                                            <p:cond delay="0"/>
                                          </p:stCondLst>
                                        </p:cTn>
                                        <p:tgtEl>
                                          <p:spTgt spid="6188"/>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grpId="0" nodeType="clickEffect">
                                  <p:stCondLst>
                                    <p:cond delay="0"/>
                                  </p:stCondLst>
                                  <p:childTnLst>
                                    <p:set>
                                      <p:cBhvr>
                                        <p:cTn id="70" dur="1" fill="hold">
                                          <p:stCondLst>
                                            <p:cond delay="499"/>
                                          </p:stCondLst>
                                        </p:cTn>
                                        <p:tgtEl>
                                          <p:spTgt spid="6179"/>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nodeType="clickEffect">
                                  <p:stCondLst>
                                    <p:cond delay="0"/>
                                  </p:stCondLst>
                                  <p:childTnLst>
                                    <p:set>
                                      <p:cBhvr>
                                        <p:cTn id="74" dur="1" fill="hold">
                                          <p:stCondLst>
                                            <p:cond delay="499"/>
                                          </p:stCondLst>
                                        </p:cTn>
                                        <p:tgtEl>
                                          <p:spTgt spid="6182"/>
                                        </p:tgtEl>
                                        <p:attrNameLst>
                                          <p:attrName>style.visibility</p:attrName>
                                        </p:attrNameLst>
                                      </p:cBhvr>
                                      <p:to>
                                        <p:strVal val="visible"/>
                                      </p:to>
                                    </p:set>
                                  </p:childTnLst>
                                </p:cTn>
                              </p:par>
                            </p:childTnLst>
                          </p:cTn>
                        </p:par>
                      </p:childTnLst>
                    </p:cTn>
                  </p:par>
                  <p:par>
                    <p:cTn id="75" fill="hold" nodeType="clickPar">
                      <p:stCondLst>
                        <p:cond delay="indefinite"/>
                      </p:stCondLst>
                      <p:childTnLst>
                        <p:par>
                          <p:cTn id="76" fill="hold" nodeType="withGroup">
                            <p:stCondLst>
                              <p:cond delay="0"/>
                            </p:stCondLst>
                            <p:childTnLst>
                              <p:par>
                                <p:cTn id="77" presetID="1" presetClass="entr" presetSubtype="0" fill="hold" grpId="0" nodeType="clickEffect">
                                  <p:stCondLst>
                                    <p:cond delay="0"/>
                                  </p:stCondLst>
                                  <p:childTnLst>
                                    <p:set>
                                      <p:cBhvr>
                                        <p:cTn id="78" dur="1" fill="hold">
                                          <p:stCondLst>
                                            <p:cond delay="499"/>
                                          </p:stCondLst>
                                        </p:cTn>
                                        <p:tgtEl>
                                          <p:spTgt spid="6165"/>
                                        </p:tgtEl>
                                        <p:attrNameLst>
                                          <p:attrName>style.visibility</p:attrName>
                                        </p:attrNameLst>
                                      </p:cBhvr>
                                      <p:to>
                                        <p:strVal val="visible"/>
                                      </p:to>
                                    </p:set>
                                  </p:childTnLst>
                                </p:cTn>
                              </p:par>
                            </p:childTnLst>
                          </p:cTn>
                        </p:par>
                      </p:childTnLst>
                    </p:cTn>
                  </p:par>
                  <p:par>
                    <p:cTn id="79" fill="hold" nodeType="clickPar">
                      <p:stCondLst>
                        <p:cond delay="indefinite"/>
                      </p:stCondLst>
                      <p:childTnLst>
                        <p:par>
                          <p:cTn id="80" fill="hold" nodeType="withGroup">
                            <p:stCondLst>
                              <p:cond delay="0"/>
                            </p:stCondLst>
                            <p:childTnLst>
                              <p:par>
                                <p:cTn id="81" presetID="1" presetClass="entr" presetSubtype="0" fill="hold" nodeType="clickEffect">
                                  <p:stCondLst>
                                    <p:cond delay="0"/>
                                  </p:stCondLst>
                                  <p:childTnLst>
                                    <p:set>
                                      <p:cBhvr>
                                        <p:cTn id="82" dur="1" fill="hold">
                                          <p:stCondLst>
                                            <p:cond delay="499"/>
                                          </p:stCondLst>
                                        </p:cTn>
                                        <p:tgtEl>
                                          <p:spTgt spid="6170"/>
                                        </p:tgtEl>
                                        <p:attrNameLst>
                                          <p:attrName>style.visibility</p:attrName>
                                        </p:attrNameLst>
                                      </p:cBhvr>
                                      <p:to>
                                        <p:strVal val="visible"/>
                                      </p:to>
                                    </p:set>
                                  </p:childTnLst>
                                </p:cTn>
                              </p:par>
                            </p:childTnLst>
                          </p:cTn>
                        </p:par>
                      </p:childTnLst>
                    </p:cTn>
                  </p:par>
                  <p:par>
                    <p:cTn id="83" fill="hold" nodeType="clickPar">
                      <p:stCondLst>
                        <p:cond delay="indefinite"/>
                      </p:stCondLst>
                      <p:childTnLst>
                        <p:par>
                          <p:cTn id="84" fill="hold" nodeType="withGroup">
                            <p:stCondLst>
                              <p:cond delay="0"/>
                            </p:stCondLst>
                            <p:childTnLst>
                              <p:par>
                                <p:cTn id="85" presetID="1" presetClass="entr" presetSubtype="0" fill="hold" grpId="0" nodeType="clickEffect">
                                  <p:stCondLst>
                                    <p:cond delay="0"/>
                                  </p:stCondLst>
                                  <p:childTnLst>
                                    <p:set>
                                      <p:cBhvr>
                                        <p:cTn id="86" dur="1" fill="hold">
                                          <p:stCondLst>
                                            <p:cond delay="499"/>
                                          </p:stCondLst>
                                        </p:cTn>
                                        <p:tgtEl>
                                          <p:spTgt spid="6166"/>
                                        </p:tgtEl>
                                        <p:attrNameLst>
                                          <p:attrName>style.visibility</p:attrName>
                                        </p:attrNameLst>
                                      </p:cBhvr>
                                      <p:to>
                                        <p:strVal val="visible"/>
                                      </p:to>
                                    </p:set>
                                  </p:childTnLst>
                                </p:cTn>
                              </p:par>
                            </p:childTnLst>
                          </p:cTn>
                        </p:par>
                      </p:childTnLst>
                    </p:cTn>
                  </p:par>
                  <p:par>
                    <p:cTn id="87" fill="hold" nodeType="clickPar">
                      <p:stCondLst>
                        <p:cond delay="indefinite"/>
                      </p:stCondLst>
                      <p:childTnLst>
                        <p:par>
                          <p:cTn id="88" fill="hold" nodeType="withGroup">
                            <p:stCondLst>
                              <p:cond delay="0"/>
                            </p:stCondLst>
                            <p:childTnLst>
                              <p:par>
                                <p:cTn id="89" presetID="1" presetClass="entr" presetSubtype="0" fill="hold" grpId="0" nodeType="clickEffect">
                                  <p:stCondLst>
                                    <p:cond delay="0"/>
                                  </p:stCondLst>
                                  <p:childTnLst>
                                    <p:set>
                                      <p:cBhvr>
                                        <p:cTn id="90" dur="1" fill="hold">
                                          <p:stCondLst>
                                            <p:cond delay="499"/>
                                          </p:stCondLst>
                                        </p:cTn>
                                        <p:tgtEl>
                                          <p:spTgt spid="6180"/>
                                        </p:tgtEl>
                                        <p:attrNameLst>
                                          <p:attrName>style.visibility</p:attrName>
                                        </p:attrNameLst>
                                      </p:cBhvr>
                                      <p:to>
                                        <p:strVal val="visible"/>
                                      </p:to>
                                    </p:set>
                                  </p:childTnLst>
                                </p:cTn>
                              </p:par>
                            </p:childTnLst>
                          </p:cTn>
                        </p:par>
                      </p:childTnLst>
                    </p:cTn>
                  </p:par>
                  <p:par>
                    <p:cTn id="91" fill="hold" nodeType="clickPar">
                      <p:stCondLst>
                        <p:cond delay="indefinite"/>
                      </p:stCondLst>
                      <p:childTnLst>
                        <p:par>
                          <p:cTn id="92" fill="hold" nodeType="withGroup">
                            <p:stCondLst>
                              <p:cond delay="0"/>
                            </p:stCondLst>
                            <p:childTnLst>
                              <p:par>
                                <p:cTn id="93" presetID="1" presetClass="entr" presetSubtype="0" fill="hold" grpId="0" nodeType="clickEffect">
                                  <p:stCondLst>
                                    <p:cond delay="0"/>
                                  </p:stCondLst>
                                  <p:childTnLst>
                                    <p:set>
                                      <p:cBhvr>
                                        <p:cTn id="94" dur="1" fill="hold">
                                          <p:stCondLst>
                                            <p:cond delay="499"/>
                                          </p:stCondLst>
                                        </p:cTn>
                                        <p:tgtEl>
                                          <p:spTgt spid="6175"/>
                                        </p:tgtEl>
                                        <p:attrNameLst>
                                          <p:attrName>style.visibility</p:attrName>
                                        </p:attrNameLst>
                                      </p:cBhvr>
                                      <p:to>
                                        <p:strVal val="visible"/>
                                      </p:to>
                                    </p:set>
                                  </p:childTnLst>
                                </p:cTn>
                              </p:par>
                            </p:childTnLst>
                          </p:cTn>
                        </p:par>
                      </p:childTnLst>
                    </p:cTn>
                  </p:par>
                  <p:par>
                    <p:cTn id="95" fill="hold" nodeType="clickPar">
                      <p:stCondLst>
                        <p:cond delay="indefinite"/>
                      </p:stCondLst>
                      <p:childTnLst>
                        <p:par>
                          <p:cTn id="96" fill="hold" nodeType="withGroup">
                            <p:stCondLst>
                              <p:cond delay="0"/>
                            </p:stCondLst>
                            <p:childTnLst>
                              <p:par>
                                <p:cTn id="97" presetID="1" presetClass="entr" presetSubtype="0" fill="hold" grpId="0" nodeType="clickEffect">
                                  <p:stCondLst>
                                    <p:cond delay="0"/>
                                  </p:stCondLst>
                                  <p:childTnLst>
                                    <p:set>
                                      <p:cBhvr>
                                        <p:cTn id="98" dur="1" fill="hold">
                                          <p:stCondLst>
                                            <p:cond delay="499"/>
                                          </p:stCondLst>
                                        </p:cTn>
                                        <p:tgtEl>
                                          <p:spTgt spid="61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autoUpdateAnimBg="0"/>
      <p:bldP spid="6148" grpId="0" animBg="1" autoUpdateAnimBg="0"/>
      <p:bldP spid="6149" grpId="0" animBg="1" autoUpdateAnimBg="0"/>
      <p:bldP spid="6150" grpId="0" animBg="1" autoUpdateAnimBg="0"/>
      <p:bldP spid="6151" grpId="0" animBg="1" autoUpdateAnimBg="0"/>
      <p:bldP spid="6154" grpId="0" animBg="1" autoUpdateAnimBg="0"/>
      <p:bldP spid="6155" grpId="0" animBg="1" autoUpdateAnimBg="0"/>
      <p:bldP spid="6165" grpId="0" animBg="1" autoUpdateAnimBg="0"/>
      <p:bldP spid="6166" grpId="0" animBg="1" autoUpdateAnimBg="0"/>
      <p:bldP spid="6175" grpId="0" animBg="1"/>
      <p:bldP spid="6179" grpId="0" animBg="1" autoUpdateAnimBg="0"/>
      <p:bldP spid="6180" grpId="0" animBg="1"/>
      <p:bldP spid="6184" grpId="0" animBg="1" autoUpdateAnimBg="0"/>
      <p:bldP spid="6185" grpId="0" animBg="1" autoUpdateAnimBg="0"/>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1" name="Rectangle 3"/>
          <p:cNvSpPr>
            <a:spLocks noGrp="1" noChangeArrowheads="1"/>
          </p:cNvSpPr>
          <p:nvPr>
            <p:ph idx="1"/>
          </p:nvPr>
        </p:nvSpPr>
        <p:spPr/>
        <p:txBody>
          <a:bodyPr/>
          <a:lstStyle/>
          <a:p>
            <a:pPr eaLnBrk="1" hangingPunct="1">
              <a:buFontTx/>
              <a:buNone/>
            </a:pPr>
            <a:r>
              <a:rPr lang="en-US" altLang="en-US" dirty="0"/>
              <a:t> </a:t>
            </a:r>
          </a:p>
        </p:txBody>
      </p:sp>
      <p:sp>
        <p:nvSpPr>
          <p:cNvPr id="7170" name="Rectangle 2"/>
          <p:cNvSpPr>
            <a:spLocks noGrp="1" noChangeArrowheads="1"/>
          </p:cNvSpPr>
          <p:nvPr>
            <p:ph type="title"/>
          </p:nvPr>
        </p:nvSpPr>
        <p:spPr/>
        <p:txBody>
          <a:bodyPr/>
          <a:lstStyle/>
          <a:p>
            <a:pPr eaLnBrk="1" hangingPunct="1"/>
            <a:r>
              <a:rPr lang="en-US" altLang="en-US" dirty="0">
                <a:solidFill>
                  <a:srgbClr val="000000"/>
                </a:solidFill>
              </a:rPr>
              <a:t>Judicial</a:t>
            </a:r>
            <a:r>
              <a:rPr lang="en-US" altLang="en-US" sz="2000" dirty="0">
                <a:solidFill>
                  <a:srgbClr val="000000"/>
                </a:solidFill>
              </a:rPr>
              <a:t> Branch</a:t>
            </a:r>
            <a:endParaRPr lang="en-US" altLang="en-US" sz="2400" dirty="0">
              <a:solidFill>
                <a:srgbClr val="000000"/>
              </a:solidFill>
            </a:endParaRPr>
          </a:p>
        </p:txBody>
      </p:sp>
      <p:sp>
        <p:nvSpPr>
          <p:cNvPr id="26625"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875">
                <a:solidFill>
                  <a:schemeClr val="tx1"/>
                </a:solidFill>
                <a:latin typeface="Verdana" charset="0"/>
                <a:ea typeface="ＭＳ Ｐゴシック" charset="-128"/>
              </a:defRPr>
            </a:lvl1pPr>
            <a:lvl2pPr marL="557213" indent="-214313">
              <a:defRPr sz="1875">
                <a:solidFill>
                  <a:schemeClr val="tx1"/>
                </a:solidFill>
                <a:latin typeface="Verdana" charset="0"/>
                <a:ea typeface="ＭＳ Ｐゴシック" charset="-128"/>
              </a:defRPr>
            </a:lvl2pPr>
            <a:lvl3pPr marL="857250" indent="-171450">
              <a:defRPr sz="1875">
                <a:solidFill>
                  <a:schemeClr val="tx1"/>
                </a:solidFill>
                <a:latin typeface="Verdana" charset="0"/>
                <a:ea typeface="ＭＳ Ｐゴシック" charset="-128"/>
              </a:defRPr>
            </a:lvl3pPr>
            <a:lvl4pPr marL="1200150" indent="-171450">
              <a:defRPr sz="1875">
                <a:solidFill>
                  <a:schemeClr val="tx1"/>
                </a:solidFill>
                <a:latin typeface="Verdana" charset="0"/>
                <a:ea typeface="ＭＳ Ｐゴシック" charset="-128"/>
              </a:defRPr>
            </a:lvl4pPr>
            <a:lvl5pPr marL="1543050" indent="-171450">
              <a:defRPr sz="1875">
                <a:solidFill>
                  <a:schemeClr val="tx1"/>
                </a:solidFill>
                <a:latin typeface="Verdana" charset="0"/>
                <a:ea typeface="ＭＳ Ｐゴシック" charset="-128"/>
              </a:defRPr>
            </a:lvl5pPr>
            <a:lvl6pPr marL="1885950" indent="-171450" algn="ctr" eaLnBrk="0" fontAlgn="base" hangingPunct="0">
              <a:spcBef>
                <a:spcPct val="0"/>
              </a:spcBef>
              <a:spcAft>
                <a:spcPct val="0"/>
              </a:spcAft>
              <a:defRPr sz="1875">
                <a:solidFill>
                  <a:schemeClr val="tx1"/>
                </a:solidFill>
                <a:latin typeface="Verdana" charset="0"/>
                <a:ea typeface="ＭＳ Ｐゴシック" charset="-128"/>
              </a:defRPr>
            </a:lvl6pPr>
            <a:lvl7pPr marL="2228850" indent="-171450" algn="ctr" eaLnBrk="0" fontAlgn="base" hangingPunct="0">
              <a:spcBef>
                <a:spcPct val="0"/>
              </a:spcBef>
              <a:spcAft>
                <a:spcPct val="0"/>
              </a:spcAft>
              <a:defRPr sz="1875">
                <a:solidFill>
                  <a:schemeClr val="tx1"/>
                </a:solidFill>
                <a:latin typeface="Verdana" charset="0"/>
                <a:ea typeface="ＭＳ Ｐゴシック" charset="-128"/>
              </a:defRPr>
            </a:lvl7pPr>
            <a:lvl8pPr marL="2571750" indent="-171450" algn="ctr" eaLnBrk="0" fontAlgn="base" hangingPunct="0">
              <a:spcBef>
                <a:spcPct val="0"/>
              </a:spcBef>
              <a:spcAft>
                <a:spcPct val="0"/>
              </a:spcAft>
              <a:defRPr sz="1875">
                <a:solidFill>
                  <a:schemeClr val="tx1"/>
                </a:solidFill>
                <a:latin typeface="Verdana" charset="0"/>
                <a:ea typeface="ＭＳ Ｐゴシック" charset="-128"/>
              </a:defRPr>
            </a:lvl8pPr>
            <a:lvl9pPr marL="2914650" indent="-171450" algn="ctr" eaLnBrk="0" fontAlgn="base" hangingPunct="0">
              <a:spcBef>
                <a:spcPct val="0"/>
              </a:spcBef>
              <a:spcAft>
                <a:spcPct val="0"/>
              </a:spcAft>
              <a:defRPr sz="1875">
                <a:solidFill>
                  <a:schemeClr val="tx1"/>
                </a:solidFill>
                <a:latin typeface="Verdana" charset="0"/>
                <a:ea typeface="ＭＳ Ｐゴシック" charset="-128"/>
              </a:defRPr>
            </a:lvl9pPr>
          </a:lstStyle>
          <a:p>
            <a:pPr defTabSz="685800"/>
            <a:r>
              <a:rPr lang="en-US" altLang="en-US" sz="1000" dirty="0">
                <a:solidFill>
                  <a:prstClr val="black"/>
                </a:solidFill>
                <a:latin typeface="Calibri" panose="020F0502020204030204"/>
              </a:rPr>
              <a:t>Introduction</a:t>
            </a:r>
          </a:p>
        </p:txBody>
      </p:sp>
      <p:sp>
        <p:nvSpPr>
          <p:cNvPr id="7173" name="Rectangle 5"/>
          <p:cNvSpPr>
            <a:spLocks noChangeArrowheads="1"/>
          </p:cNvSpPr>
          <p:nvPr/>
        </p:nvSpPr>
        <p:spPr bwMode="auto">
          <a:xfrm>
            <a:off x="5273280" y="3714750"/>
            <a:ext cx="1645444" cy="48696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a:r>
              <a:rPr lang="en-US" altLang="en-US" sz="1350">
                <a:solidFill>
                  <a:prstClr val="black"/>
                </a:solidFill>
              </a:rPr>
              <a:t>Appellate Courts</a:t>
            </a:r>
          </a:p>
        </p:txBody>
      </p:sp>
      <p:sp>
        <p:nvSpPr>
          <p:cNvPr id="7174" name="Rectangle 6"/>
          <p:cNvSpPr>
            <a:spLocks noChangeArrowheads="1"/>
          </p:cNvSpPr>
          <p:nvPr/>
        </p:nvSpPr>
        <p:spPr bwMode="auto">
          <a:xfrm>
            <a:off x="5273280" y="4914900"/>
            <a:ext cx="1645444" cy="48696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a:r>
              <a:rPr lang="en-US" altLang="en-US" sz="1350">
                <a:solidFill>
                  <a:prstClr val="black"/>
                </a:solidFill>
              </a:rPr>
              <a:t>Supreme Court</a:t>
            </a:r>
          </a:p>
        </p:txBody>
      </p:sp>
      <p:sp>
        <p:nvSpPr>
          <p:cNvPr id="7175" name="Rectangle 7"/>
          <p:cNvSpPr>
            <a:spLocks noChangeArrowheads="1"/>
          </p:cNvSpPr>
          <p:nvPr/>
        </p:nvSpPr>
        <p:spPr bwMode="auto">
          <a:xfrm>
            <a:off x="7067551" y="2514600"/>
            <a:ext cx="1645444" cy="48696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a:r>
              <a:rPr lang="en-US" altLang="en-US" sz="1350">
                <a:solidFill>
                  <a:prstClr val="black"/>
                </a:solidFill>
              </a:rPr>
              <a:t>District Court</a:t>
            </a:r>
          </a:p>
        </p:txBody>
      </p:sp>
      <p:sp>
        <p:nvSpPr>
          <p:cNvPr id="7177" name="Rectangle 9"/>
          <p:cNvSpPr>
            <a:spLocks noChangeArrowheads="1"/>
          </p:cNvSpPr>
          <p:nvPr/>
        </p:nvSpPr>
        <p:spPr bwMode="auto">
          <a:xfrm>
            <a:off x="6896102" y="313610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a:endParaRPr lang="en-US" altLang="en-US" sz="1800">
              <a:solidFill>
                <a:prstClr val="black"/>
              </a:solidFill>
            </a:endParaRPr>
          </a:p>
        </p:txBody>
      </p:sp>
      <p:sp>
        <p:nvSpPr>
          <p:cNvPr id="7178" name="Rectangle 10"/>
          <p:cNvSpPr>
            <a:spLocks noChangeArrowheads="1"/>
          </p:cNvSpPr>
          <p:nvPr/>
        </p:nvSpPr>
        <p:spPr bwMode="auto">
          <a:xfrm>
            <a:off x="3467101" y="2514600"/>
            <a:ext cx="1645444" cy="48696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a:r>
              <a:rPr lang="en-US" altLang="en-US" sz="1350">
                <a:solidFill>
                  <a:prstClr val="black"/>
                </a:solidFill>
              </a:rPr>
              <a:t>Tax Court</a:t>
            </a:r>
          </a:p>
        </p:txBody>
      </p:sp>
      <p:sp>
        <p:nvSpPr>
          <p:cNvPr id="7179" name="Rectangle 11"/>
          <p:cNvSpPr>
            <a:spLocks noChangeArrowheads="1"/>
          </p:cNvSpPr>
          <p:nvPr/>
        </p:nvSpPr>
        <p:spPr bwMode="auto">
          <a:xfrm>
            <a:off x="5273280" y="2514600"/>
            <a:ext cx="1645444" cy="48696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algn="ctr" defTabSz="685800"/>
            <a:r>
              <a:rPr lang="en-US" altLang="en-US" sz="1350" dirty="0">
                <a:solidFill>
                  <a:prstClr val="black"/>
                </a:solidFill>
              </a:rPr>
              <a:t>Court of Federal Claims</a:t>
            </a:r>
          </a:p>
        </p:txBody>
      </p:sp>
      <p:cxnSp>
        <p:nvCxnSpPr>
          <p:cNvPr id="7188" name="AutoShape 20"/>
          <p:cNvCxnSpPr>
            <a:cxnSpLocks noChangeShapeType="1"/>
            <a:stCxn id="7173" idx="2"/>
            <a:endCxn id="7174" idx="0"/>
          </p:cNvCxnSpPr>
          <p:nvPr/>
        </p:nvCxnSpPr>
        <p:spPr bwMode="auto">
          <a:xfrm>
            <a:off x="6096000" y="4201716"/>
            <a:ext cx="0" cy="713184"/>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7198" name="Rectangle 30"/>
          <p:cNvSpPr>
            <a:spLocks noChangeArrowheads="1"/>
          </p:cNvSpPr>
          <p:nvPr/>
        </p:nvSpPr>
        <p:spPr bwMode="auto">
          <a:xfrm>
            <a:off x="6438900" y="1885950"/>
            <a:ext cx="1371600" cy="228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a:r>
              <a:rPr lang="en-US" altLang="en-US" sz="1350">
                <a:solidFill>
                  <a:prstClr val="black"/>
                </a:solidFill>
              </a:rPr>
              <a:t>Refund Suits</a:t>
            </a:r>
          </a:p>
        </p:txBody>
      </p:sp>
      <p:cxnSp>
        <p:nvCxnSpPr>
          <p:cNvPr id="7199" name="AutoShape 31"/>
          <p:cNvCxnSpPr>
            <a:cxnSpLocks noChangeShapeType="1"/>
            <a:stCxn id="7198" idx="2"/>
            <a:endCxn id="7179" idx="0"/>
          </p:cNvCxnSpPr>
          <p:nvPr/>
        </p:nvCxnSpPr>
        <p:spPr bwMode="auto">
          <a:xfrm rot="5400000">
            <a:off x="6410325" y="1800225"/>
            <a:ext cx="400050" cy="1028700"/>
          </a:xfrm>
          <a:prstGeom prst="bentConnector3">
            <a:avLst>
              <a:gd name="adj1" fmla="val 5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7200" name="AutoShape 32"/>
          <p:cNvCxnSpPr>
            <a:cxnSpLocks noChangeShapeType="1"/>
            <a:stCxn id="7198" idx="2"/>
            <a:endCxn id="7175" idx="0"/>
          </p:cNvCxnSpPr>
          <p:nvPr/>
        </p:nvCxnSpPr>
        <p:spPr bwMode="auto">
          <a:xfrm rot="16200000" flipH="1">
            <a:off x="7307462" y="1931790"/>
            <a:ext cx="400050" cy="765572"/>
          </a:xfrm>
          <a:prstGeom prst="bentConnector3">
            <a:avLst>
              <a:gd name="adj1" fmla="val 5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7201" name="AutoShape 33"/>
          <p:cNvCxnSpPr>
            <a:cxnSpLocks noChangeShapeType="1"/>
            <a:stCxn id="7179" idx="2"/>
            <a:endCxn id="7173" idx="0"/>
          </p:cNvCxnSpPr>
          <p:nvPr/>
        </p:nvCxnSpPr>
        <p:spPr bwMode="auto">
          <a:xfrm>
            <a:off x="6096000" y="3001566"/>
            <a:ext cx="0" cy="713184"/>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7202" name="AutoShape 34"/>
          <p:cNvCxnSpPr>
            <a:cxnSpLocks noChangeShapeType="1"/>
            <a:stCxn id="7173" idx="2"/>
            <a:endCxn id="7174" idx="0"/>
          </p:cNvCxnSpPr>
          <p:nvPr/>
        </p:nvCxnSpPr>
        <p:spPr bwMode="auto">
          <a:xfrm>
            <a:off x="6096000" y="4201716"/>
            <a:ext cx="0" cy="713184"/>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7203" name="AutoShape 35"/>
          <p:cNvCxnSpPr>
            <a:cxnSpLocks noChangeShapeType="1"/>
            <a:stCxn id="7178" idx="2"/>
            <a:endCxn id="7173" idx="0"/>
          </p:cNvCxnSpPr>
          <p:nvPr/>
        </p:nvCxnSpPr>
        <p:spPr bwMode="auto">
          <a:xfrm rot="16200000" flipH="1">
            <a:off x="4836320" y="2455070"/>
            <a:ext cx="713184" cy="1806178"/>
          </a:xfrm>
          <a:prstGeom prst="bentConnector3">
            <a:avLst>
              <a:gd name="adj1" fmla="val 49917"/>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7204" name="AutoShape 36"/>
          <p:cNvCxnSpPr>
            <a:cxnSpLocks noChangeShapeType="1"/>
            <a:stCxn id="7175" idx="2"/>
            <a:endCxn id="7173" idx="0"/>
          </p:cNvCxnSpPr>
          <p:nvPr/>
        </p:nvCxnSpPr>
        <p:spPr bwMode="auto">
          <a:xfrm rot="5400000">
            <a:off x="6636545" y="2461023"/>
            <a:ext cx="713184" cy="1794272"/>
          </a:xfrm>
          <a:prstGeom prst="bentConnector3">
            <a:avLst>
              <a:gd name="adj1" fmla="val 49917"/>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7205" name="Line 37"/>
          <p:cNvSpPr>
            <a:spLocks noChangeShapeType="1"/>
          </p:cNvSpPr>
          <p:nvPr/>
        </p:nvSpPr>
        <p:spPr bwMode="auto">
          <a:xfrm>
            <a:off x="2667000" y="2743200"/>
            <a:ext cx="8001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defTabSz="685800"/>
            <a:endParaRPr lang="en-US" sz="1350">
              <a:solidFill>
                <a:prstClr val="black"/>
              </a:solidFill>
              <a:latin typeface="Calibri" panose="020F0502020204030204"/>
            </a:endParaRPr>
          </a:p>
        </p:txBody>
      </p:sp>
      <p:sp>
        <p:nvSpPr>
          <p:cNvPr id="7206" name="Rectangle 38"/>
          <p:cNvSpPr>
            <a:spLocks noChangeArrowheads="1"/>
          </p:cNvSpPr>
          <p:nvPr/>
        </p:nvSpPr>
        <p:spPr bwMode="auto">
          <a:xfrm>
            <a:off x="2724150" y="2286000"/>
            <a:ext cx="685800" cy="400050"/>
          </a:xfrm>
          <a:prstGeom prst="rect">
            <a:avLst/>
          </a:prstGeom>
          <a:solidFill>
            <a:srgbClr val="0CE0FB"/>
          </a:solidFill>
          <a:ln w="9525">
            <a:solidFill>
              <a:schemeClr val="tx1"/>
            </a:solidFill>
            <a:miter lim="800000"/>
            <a:headEnd/>
            <a:tailEnd/>
          </a:ln>
        </p:spPr>
        <p:txBody>
          <a:bodyPr wrap="none"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a:r>
              <a:rPr lang="en-US" altLang="en-US" sz="1200">
                <a:solidFill>
                  <a:prstClr val="black"/>
                </a:solidFill>
              </a:rPr>
              <a:t>90 day </a:t>
            </a:r>
          </a:p>
          <a:p>
            <a:pPr defTabSz="685800"/>
            <a:r>
              <a:rPr lang="en-US" altLang="en-US" sz="1200">
                <a:solidFill>
                  <a:prstClr val="black"/>
                </a:solidFill>
              </a:rPr>
              <a:t>Letter</a:t>
            </a:r>
            <a:endParaRPr lang="en-US" altLang="en-US" sz="1350">
              <a:solidFill>
                <a:prstClr val="black"/>
              </a:solidFill>
            </a:endParaRPr>
          </a:p>
        </p:txBody>
      </p:sp>
      <p:sp>
        <p:nvSpPr>
          <p:cNvPr id="2" name="Slide Number Placeholder 1"/>
          <p:cNvSpPr>
            <a:spLocks noGrp="1"/>
          </p:cNvSpPr>
          <p:nvPr>
            <p:ph type="sldNum" sz="quarter" idx="10"/>
          </p:nvPr>
        </p:nvSpPr>
        <p:spPr/>
        <p:txBody>
          <a:bodyPr/>
          <a:lstStyle/>
          <a:p>
            <a:pPr defTabSz="685800"/>
            <a:fld id="{7B3E355C-57B9-BC4B-95D8-406A1F834537}" type="slidenum">
              <a:rPr lang="en-US" altLang="en-US">
                <a:solidFill>
                  <a:prstClr val="black">
                    <a:lumMod val="50000"/>
                    <a:lumOff val="50000"/>
                  </a:prstClr>
                </a:solidFill>
                <a:latin typeface="Calibri" panose="020F0502020204030204"/>
                <a:ea typeface="+mn-ea"/>
                <a:cs typeface="+mn-cs"/>
              </a:rPr>
              <a:pPr defTabSz="685800"/>
              <a:t>7</a:t>
            </a:fld>
            <a:endParaRPr lang="en-US" altLang="en-US" dirty="0">
              <a:solidFill>
                <a:prstClr val="black">
                  <a:lumMod val="50000"/>
                  <a:lumOff val="50000"/>
                </a:prstClr>
              </a:solidFill>
              <a:latin typeface="Calibri" panose="020F0502020204030204"/>
              <a:ea typeface="+mn-ea"/>
              <a:cs typeface="+mn-cs"/>
            </a:endParaRPr>
          </a:p>
        </p:txBody>
      </p:sp>
    </p:spTree>
    <p:extLst>
      <p:ext uri="{BB962C8B-B14F-4D97-AF65-F5344CB8AC3E}">
        <p14:creationId xmlns:p14="http://schemas.microsoft.com/office/powerpoint/2010/main" val="21271611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17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20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20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7178"/>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7198"/>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7199"/>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7179"/>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499"/>
                                          </p:stCondLst>
                                        </p:cTn>
                                        <p:tgtEl>
                                          <p:spTgt spid="7200"/>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7175"/>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499"/>
                                          </p:stCondLst>
                                        </p:cTn>
                                        <p:tgtEl>
                                          <p:spTgt spid="7204"/>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499"/>
                                          </p:stCondLst>
                                        </p:cTn>
                                        <p:tgtEl>
                                          <p:spTgt spid="7203"/>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499"/>
                                          </p:stCondLst>
                                        </p:cTn>
                                        <p:tgtEl>
                                          <p:spTgt spid="7201"/>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7173"/>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nodeType="clickEffect">
                                  <p:stCondLst>
                                    <p:cond delay="0"/>
                                  </p:stCondLst>
                                  <p:childTnLst>
                                    <p:set>
                                      <p:cBhvr>
                                        <p:cTn id="58" dur="1" fill="hold">
                                          <p:stCondLst>
                                            <p:cond delay="499"/>
                                          </p:stCondLst>
                                        </p:cTn>
                                        <p:tgtEl>
                                          <p:spTgt spid="7188"/>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499"/>
                                          </p:stCondLst>
                                        </p:cTn>
                                        <p:tgtEl>
                                          <p:spTgt spid="7174"/>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grpId="0" nodeType="clickEffect">
                                  <p:stCondLst>
                                    <p:cond delay="0"/>
                                  </p:stCondLst>
                                  <p:childTnLst>
                                    <p:set>
                                      <p:cBhvr>
                                        <p:cTn id="66" dur="1" fill="hold">
                                          <p:stCondLst>
                                            <p:cond delay="499"/>
                                          </p:stCondLst>
                                        </p:cTn>
                                        <p:tgtEl>
                                          <p:spTgt spid="7171">
                                            <p:txEl>
                                              <p:pRg st="0" end="0"/>
                                            </p:txEl>
                                          </p:spTgt>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grpId="0" nodeType="clickEffect" nodePh="1">
                                  <p:stCondLst>
                                    <p:cond delay="0"/>
                                  </p:stCondLst>
                                  <p:endCondLst>
                                    <p:cond evt="begin" delay="0">
                                      <p:tn val="69"/>
                                    </p:cond>
                                  </p:endCondLst>
                                  <p:childTnLst>
                                    <p:set>
                                      <p:cBhvr>
                                        <p:cTn id="70" dur="1" fill="hold">
                                          <p:stCondLst>
                                            <p:cond delay="499"/>
                                          </p:stCondLst>
                                        </p:cTn>
                                        <p:tgtEl>
                                          <p:spTgt spid="7177"/>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nodeType="clickEffect">
                                  <p:stCondLst>
                                    <p:cond delay="0"/>
                                  </p:stCondLst>
                                  <p:childTnLst>
                                    <p:set>
                                      <p:cBhvr>
                                        <p:cTn id="74" dur="1" fill="hold">
                                          <p:stCondLst>
                                            <p:cond delay="499"/>
                                          </p:stCondLst>
                                        </p:cTn>
                                        <p:tgtEl>
                                          <p:spTgt spid="72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autoUpdateAnimBg="0"/>
      <p:bldP spid="7170" grpId="0" autoUpdateAnimBg="0"/>
      <p:bldP spid="7173" grpId="0" animBg="1" autoUpdateAnimBg="0"/>
      <p:bldP spid="7174" grpId="0" animBg="1" autoUpdateAnimBg="0"/>
      <p:bldP spid="7175" grpId="0" animBg="1" autoUpdateAnimBg="0"/>
      <p:bldP spid="7177" grpId="0" autoUpdateAnimBg="0"/>
      <p:bldP spid="7178" grpId="0" animBg="1" autoUpdateAnimBg="0"/>
      <p:bldP spid="7179" grpId="0" animBg="1" autoUpdateAnimBg="0"/>
      <p:bldP spid="7198" grpId="0" animBg="1" autoUpdateAnimBg="0"/>
      <p:bldP spid="7205" grpId="0" animBg="1"/>
      <p:bldP spid="7206" grpId="0" animBg="1"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A2A6629-FF0F-02FC-66E9-AA1E2EE16D22}"/>
              </a:ext>
            </a:extLst>
          </p:cNvPr>
          <p:cNvSpPr>
            <a:spLocks noGrp="1"/>
          </p:cNvSpPr>
          <p:nvPr>
            <p:ph idx="1"/>
          </p:nvPr>
        </p:nvSpPr>
        <p:spPr/>
        <p:txBody>
          <a:bodyPr/>
          <a:lstStyle/>
          <a:p>
            <a:r>
              <a:rPr lang="en-US" i="1" dirty="0"/>
              <a:t>Chevron </a:t>
            </a:r>
            <a:r>
              <a:rPr lang="en-US"/>
              <a:t>overruled.</a:t>
            </a:r>
          </a:p>
          <a:p>
            <a:endParaRPr lang="en-US" i="1" dirty="0"/>
          </a:p>
        </p:txBody>
      </p:sp>
      <p:sp>
        <p:nvSpPr>
          <p:cNvPr id="3" name="Title 2">
            <a:extLst>
              <a:ext uri="{FF2B5EF4-FFF2-40B4-BE49-F238E27FC236}">
                <a16:creationId xmlns:a16="http://schemas.microsoft.com/office/drawing/2014/main" id="{03548059-27FC-D2A6-BF3F-33EC7DF50C9E}"/>
              </a:ext>
            </a:extLst>
          </p:cNvPr>
          <p:cNvSpPr>
            <a:spLocks noGrp="1"/>
          </p:cNvSpPr>
          <p:nvPr>
            <p:ph type="title"/>
          </p:nvPr>
        </p:nvSpPr>
        <p:spPr/>
        <p:txBody>
          <a:bodyPr/>
          <a:lstStyle/>
          <a:p>
            <a:r>
              <a:rPr lang="en-US" i="1" dirty="0"/>
              <a:t>Loper v. Raimondo</a:t>
            </a:r>
            <a:r>
              <a:rPr lang="en-US" dirty="0"/>
              <a:t>, 144 S. Ct. 2244 (2024): The New Kid in Town</a:t>
            </a:r>
            <a:endParaRPr lang="en-US" i="1" dirty="0"/>
          </a:p>
        </p:txBody>
      </p:sp>
      <p:sp>
        <p:nvSpPr>
          <p:cNvPr id="4" name="Slide Number Placeholder 3">
            <a:extLst>
              <a:ext uri="{FF2B5EF4-FFF2-40B4-BE49-F238E27FC236}">
                <a16:creationId xmlns:a16="http://schemas.microsoft.com/office/drawing/2014/main" id="{25412A9F-E12E-AD09-3798-ED18167D97A4}"/>
              </a:ext>
            </a:extLst>
          </p:cNvPr>
          <p:cNvSpPr>
            <a:spLocks noGrp="1"/>
          </p:cNvSpPr>
          <p:nvPr>
            <p:ph type="sldNum" sz="quarter" idx="10"/>
          </p:nvPr>
        </p:nvSpPr>
        <p:spPr/>
        <p:txBody>
          <a:bodyPr/>
          <a:lstStyle/>
          <a:p>
            <a:fld id="{7B3E355C-57B9-BC4B-95D8-406A1F834537}" type="slidenum">
              <a:rPr lang="en-US" altLang="en-US" smtClean="0"/>
              <a:pPr/>
              <a:t>8</a:t>
            </a:fld>
            <a:endParaRPr lang="en-US" altLang="en-US"/>
          </a:p>
        </p:txBody>
      </p:sp>
      <p:sp>
        <p:nvSpPr>
          <p:cNvPr id="5" name="Footer Placeholder 4">
            <a:extLst>
              <a:ext uri="{FF2B5EF4-FFF2-40B4-BE49-F238E27FC236}">
                <a16:creationId xmlns:a16="http://schemas.microsoft.com/office/drawing/2014/main" id="{BBBA24D4-5D3E-89FA-2DC7-A090D877D318}"/>
              </a:ext>
            </a:extLst>
          </p:cNvPr>
          <p:cNvSpPr>
            <a:spLocks noGrp="1"/>
          </p:cNvSpPr>
          <p:nvPr>
            <p:ph type="ftr" sz="quarter" idx="11"/>
          </p:nvPr>
        </p:nvSpPr>
        <p:spPr/>
        <p:txBody>
          <a:bodyPr/>
          <a:lstStyle/>
          <a:p>
            <a:pPr>
              <a:defRPr/>
            </a:pPr>
            <a:r>
              <a:rPr lang="en-US"/>
              <a:t>Introduction</a:t>
            </a:r>
            <a:endParaRPr lang="en-US" dirty="0"/>
          </a:p>
        </p:txBody>
      </p:sp>
    </p:spTree>
    <p:extLst>
      <p:ext uri="{BB962C8B-B14F-4D97-AF65-F5344CB8AC3E}">
        <p14:creationId xmlns:p14="http://schemas.microsoft.com/office/powerpoint/2010/main" val="32810716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idx="1"/>
          </p:nvPr>
        </p:nvSpPr>
        <p:spPr/>
        <p:txBody>
          <a:bodyPr>
            <a:normAutofit lnSpcReduction="10000"/>
          </a:bodyPr>
          <a:lstStyle/>
          <a:p>
            <a:pPr marL="0" indent="0" algn="ctr">
              <a:lnSpc>
                <a:spcPct val="80000"/>
              </a:lnSpc>
              <a:buNone/>
              <a:tabLst>
                <a:tab pos="914400" algn="l"/>
              </a:tabLst>
            </a:pPr>
            <a:r>
              <a:rPr lang="en-US" sz="2800" b="1" u="sng" dirty="0">
                <a:ea typeface="ＭＳ Ｐゴシック" charset="0"/>
                <a:cs typeface="ＭＳ Ｐゴシック" charset="0"/>
              </a:rPr>
              <a:t>Internal Revenue Code</a:t>
            </a:r>
          </a:p>
          <a:p>
            <a:pPr>
              <a:lnSpc>
                <a:spcPct val="80000"/>
              </a:lnSpc>
              <a:tabLst>
                <a:tab pos="914400" algn="l"/>
              </a:tabLst>
            </a:pPr>
            <a:r>
              <a:rPr lang="en-US" sz="2800" dirty="0">
                <a:ea typeface="ＭＳ Ｐゴシック" charset="0"/>
                <a:cs typeface="ＭＳ Ｐゴシック" charset="0"/>
              </a:rPr>
              <a:t>Subtitles (A-K)</a:t>
            </a:r>
          </a:p>
          <a:p>
            <a:pPr marL="685800" lvl="1" indent="-279400">
              <a:lnSpc>
                <a:spcPct val="80000"/>
              </a:lnSpc>
              <a:tabLst>
                <a:tab pos="914400" algn="l"/>
              </a:tabLst>
            </a:pPr>
            <a:r>
              <a:rPr lang="en-US" sz="2400" dirty="0">
                <a:ea typeface="ＭＳ Ｐゴシック" charset="0"/>
              </a:rPr>
              <a:t>A (Income Taxes) and (B) Estate and Gift Taxes</a:t>
            </a:r>
          </a:p>
          <a:p>
            <a:pPr>
              <a:lnSpc>
                <a:spcPct val="80000"/>
              </a:lnSpc>
              <a:tabLst>
                <a:tab pos="914400" algn="l"/>
              </a:tabLst>
            </a:pPr>
            <a:r>
              <a:rPr lang="en-US" sz="2800" dirty="0">
                <a:ea typeface="ＭＳ Ｐゴシック" charset="0"/>
                <a:cs typeface="ＭＳ Ｐゴシック" charset="0"/>
              </a:rPr>
              <a:t>Chapters, Subchapters, and Parts</a:t>
            </a:r>
          </a:p>
          <a:p>
            <a:pPr marL="685800" lvl="1" indent="-279400">
              <a:lnSpc>
                <a:spcPct val="80000"/>
              </a:lnSpc>
              <a:tabLst>
                <a:tab pos="914400" algn="l"/>
              </a:tabLst>
            </a:pPr>
            <a:r>
              <a:rPr lang="en-US" sz="2400" dirty="0">
                <a:ea typeface="ＭＳ Ｐゴシック" charset="0"/>
              </a:rPr>
              <a:t>Chapter 1 (Normal Taxes) [</a:t>
            </a:r>
            <a:r>
              <a:rPr lang="en-US" sz="2400" dirty="0"/>
              <a:t>§§</a:t>
            </a:r>
            <a:r>
              <a:rPr lang="en-US" sz="2400" dirty="0">
                <a:ea typeface="ＭＳ Ｐゴシック" charset="0"/>
              </a:rPr>
              <a:t>1-1400L]</a:t>
            </a:r>
          </a:p>
          <a:p>
            <a:pPr marL="685800" lvl="1" indent="-279400">
              <a:lnSpc>
                <a:spcPct val="80000"/>
              </a:lnSpc>
              <a:tabLst>
                <a:tab pos="914400" algn="l"/>
              </a:tabLst>
            </a:pPr>
            <a:r>
              <a:rPr lang="en-US" sz="2400" dirty="0">
                <a:ea typeface="ＭＳ Ｐゴシック" charset="0"/>
              </a:rPr>
              <a:t>Subchapter A (Determination of Tax Liability)</a:t>
            </a:r>
          </a:p>
          <a:p>
            <a:pPr marL="1092200" lvl="2" indent="-292100">
              <a:lnSpc>
                <a:spcPct val="80000"/>
              </a:lnSpc>
              <a:tabLst>
                <a:tab pos="914400" algn="l"/>
              </a:tabLst>
            </a:pPr>
            <a:r>
              <a:rPr lang="en-US" sz="2000" dirty="0">
                <a:ea typeface="ＭＳ Ｐゴシック" charset="0"/>
              </a:rPr>
              <a:t>Subchapter C:  Corporate Distributions and Adjustments [</a:t>
            </a:r>
            <a:r>
              <a:rPr lang="en-US" sz="2000" dirty="0"/>
              <a:t>§§</a:t>
            </a:r>
            <a:r>
              <a:rPr lang="en-US" sz="2000" dirty="0">
                <a:ea typeface="ＭＳ Ｐゴシック" charset="0"/>
              </a:rPr>
              <a:t>301-385]</a:t>
            </a:r>
          </a:p>
          <a:p>
            <a:pPr marL="1092200" lvl="2" indent="-292100">
              <a:lnSpc>
                <a:spcPct val="80000"/>
              </a:lnSpc>
              <a:tabLst>
                <a:tab pos="914400" algn="l"/>
              </a:tabLst>
            </a:pPr>
            <a:r>
              <a:rPr lang="en-US" sz="2000" dirty="0">
                <a:ea typeface="ＭＳ Ｐゴシック" charset="0"/>
              </a:rPr>
              <a:t>Subchapter K:  Partners and Partnerships [</a:t>
            </a:r>
            <a:r>
              <a:rPr lang="en-US" sz="2000" dirty="0"/>
              <a:t>§§</a:t>
            </a:r>
            <a:r>
              <a:rPr lang="en-US" sz="2000" dirty="0">
                <a:ea typeface="ＭＳ Ｐゴシック" charset="0"/>
              </a:rPr>
              <a:t>701-777]</a:t>
            </a:r>
          </a:p>
          <a:p>
            <a:pPr marL="1092200" lvl="2" indent="-292100">
              <a:lnSpc>
                <a:spcPct val="80000"/>
              </a:lnSpc>
              <a:tabLst>
                <a:tab pos="914400" algn="l"/>
              </a:tabLst>
            </a:pPr>
            <a:r>
              <a:rPr lang="en-US" sz="2000" dirty="0">
                <a:ea typeface="ＭＳ Ｐゴシック" charset="0"/>
              </a:rPr>
              <a:t>Subchapter S:  S Corporations and Their Shareholders [</a:t>
            </a:r>
            <a:r>
              <a:rPr lang="en-US" sz="2000" dirty="0"/>
              <a:t>§§</a:t>
            </a:r>
            <a:r>
              <a:rPr lang="en-US" sz="2000" dirty="0">
                <a:ea typeface="ＭＳ Ｐゴシック" charset="0"/>
              </a:rPr>
              <a:t>1361-1379]</a:t>
            </a:r>
            <a:endParaRPr lang="en-US" sz="2400" dirty="0">
              <a:ea typeface="ＭＳ Ｐゴシック" charset="0"/>
            </a:endParaRPr>
          </a:p>
          <a:p>
            <a:pPr marL="685800" lvl="1" indent="-279400">
              <a:lnSpc>
                <a:spcPct val="80000"/>
              </a:lnSpc>
              <a:tabLst>
                <a:tab pos="914400" algn="l"/>
              </a:tabLst>
            </a:pPr>
            <a:r>
              <a:rPr lang="en-US" sz="2400" dirty="0">
                <a:ea typeface="ＭＳ Ｐゴシック" charset="0"/>
              </a:rPr>
              <a:t>Part I (Tax on individuals)</a:t>
            </a:r>
          </a:p>
          <a:p>
            <a:pPr>
              <a:lnSpc>
                <a:spcPct val="80000"/>
              </a:lnSpc>
              <a:tabLst>
                <a:tab pos="914400" algn="l"/>
              </a:tabLst>
            </a:pPr>
            <a:r>
              <a:rPr lang="en-US" sz="2800" dirty="0">
                <a:ea typeface="ＭＳ Ｐゴシック" charset="0"/>
                <a:cs typeface="ＭＳ Ｐゴシック" charset="0"/>
              </a:rPr>
              <a:t>Parts [I], Sections [61], Subsections [c], Paragraphs [1], Subparagraphs [A], Clauses [i], and Subclauses [II]</a:t>
            </a:r>
          </a:p>
          <a:p>
            <a:pPr algn="ctr">
              <a:lnSpc>
                <a:spcPct val="80000"/>
              </a:lnSpc>
              <a:buNone/>
              <a:tabLst>
                <a:tab pos="914400" algn="l"/>
              </a:tabLst>
            </a:pPr>
            <a:endParaRPr lang="en-US" sz="2800" b="1" u="sng" dirty="0">
              <a:ea typeface="ＭＳ Ｐゴシック" charset="0"/>
              <a:cs typeface="ＭＳ Ｐゴシック" charset="0"/>
            </a:endParaRPr>
          </a:p>
          <a:p>
            <a:pPr algn="ctr">
              <a:lnSpc>
                <a:spcPct val="80000"/>
              </a:lnSpc>
              <a:buNone/>
              <a:tabLst>
                <a:tab pos="914400" algn="l"/>
              </a:tabLst>
            </a:pPr>
            <a:r>
              <a:rPr lang="en-US" sz="2800" b="1" u="sng" dirty="0">
                <a:ea typeface="ＭＳ Ｐゴシック" charset="0"/>
                <a:cs typeface="ＭＳ Ｐゴシック" charset="0"/>
              </a:rPr>
              <a:t>Treasury Regulations</a:t>
            </a:r>
          </a:p>
          <a:p>
            <a:pPr>
              <a:lnSpc>
                <a:spcPct val="80000"/>
              </a:lnSpc>
              <a:tabLst>
                <a:tab pos="914400" algn="l"/>
              </a:tabLst>
            </a:pPr>
            <a:r>
              <a:rPr lang="en-US" sz="2800" dirty="0">
                <a:ea typeface="ＭＳ Ｐゴシック" charset="0"/>
                <a:cs typeface="ＭＳ Ｐゴシック" charset="0"/>
              </a:rPr>
              <a:t>Chapter, Parts, Sections [</a:t>
            </a:r>
            <a:r>
              <a:rPr lang="en-US" sz="2800" dirty="0"/>
              <a:t>§§</a:t>
            </a:r>
            <a:r>
              <a:rPr lang="en-US" sz="2800" b="1" dirty="0">
                <a:ea typeface="ＭＳ Ｐゴシック" charset="0"/>
                <a:cs typeface="ＭＳ Ｐゴシック" charset="0"/>
              </a:rPr>
              <a:t>1.</a:t>
            </a:r>
            <a:r>
              <a:rPr lang="en-US" sz="2800" dirty="0">
                <a:ea typeface="ＭＳ Ｐゴシック" charset="0"/>
                <a:cs typeface="ＭＳ Ｐゴシック" charset="0"/>
              </a:rPr>
              <a:t>1 and </a:t>
            </a:r>
            <a:r>
              <a:rPr lang="en-US" sz="2800" b="1" dirty="0">
                <a:ea typeface="ＭＳ Ｐゴシック" charset="0"/>
                <a:cs typeface="ＭＳ Ｐゴシック" charset="0"/>
              </a:rPr>
              <a:t>301</a:t>
            </a:r>
            <a:r>
              <a:rPr lang="en-US" sz="2800" dirty="0">
                <a:ea typeface="ＭＳ Ｐゴシック" charset="0"/>
                <a:cs typeface="ＭＳ Ｐゴシック" charset="0"/>
              </a:rPr>
              <a:t>.7701], Subsections [</a:t>
            </a:r>
            <a:r>
              <a:rPr lang="en-US" sz="2800" b="1" dirty="0">
                <a:ea typeface="ＭＳ Ｐゴシック" charset="0"/>
                <a:cs typeface="ＭＳ Ｐゴシック" charset="0"/>
              </a:rPr>
              <a:t>-1</a:t>
            </a:r>
            <a:r>
              <a:rPr lang="en-US" sz="2800" dirty="0">
                <a:ea typeface="ＭＳ Ｐゴシック" charset="0"/>
                <a:cs typeface="ＭＳ Ｐゴシック" charset="0"/>
              </a:rPr>
              <a:t>], Paragraphs[-1</a:t>
            </a:r>
            <a:r>
              <a:rPr lang="en-US" sz="2800" b="1" dirty="0">
                <a:ea typeface="ＭＳ Ｐゴシック" charset="0"/>
                <a:cs typeface="ＭＳ Ｐゴシック" charset="0"/>
              </a:rPr>
              <a:t>(d)</a:t>
            </a:r>
            <a:r>
              <a:rPr lang="en-US" sz="2800" dirty="0">
                <a:ea typeface="ＭＳ Ｐゴシック" charset="0"/>
                <a:cs typeface="ＭＳ Ｐゴシック" charset="0"/>
              </a:rPr>
              <a:t>]; Subparagraphs [-1(d)</a:t>
            </a:r>
            <a:r>
              <a:rPr lang="en-US" sz="2800" b="1" dirty="0">
                <a:ea typeface="ＭＳ Ｐゴシック" charset="0"/>
                <a:cs typeface="ＭＳ Ｐゴシック" charset="0"/>
              </a:rPr>
              <a:t>(1)</a:t>
            </a:r>
            <a:r>
              <a:rPr lang="en-US" sz="2800" dirty="0">
                <a:ea typeface="ＭＳ Ｐゴシック" charset="0"/>
                <a:cs typeface="ＭＳ Ｐゴシック" charset="0"/>
              </a:rPr>
              <a:t>]; and Subdivisions [-1(d)(1)</a:t>
            </a:r>
            <a:r>
              <a:rPr lang="en-US" sz="2800" b="1" dirty="0">
                <a:ea typeface="ＭＳ Ｐゴシック" charset="0"/>
                <a:cs typeface="ＭＳ Ｐゴシック" charset="0"/>
              </a:rPr>
              <a:t>(ii)</a:t>
            </a:r>
            <a:r>
              <a:rPr lang="en-US" sz="2800" dirty="0">
                <a:ea typeface="ＭＳ Ｐゴシック" charset="0"/>
                <a:cs typeface="ＭＳ Ｐゴシック" charset="0"/>
              </a:rPr>
              <a:t>] </a:t>
            </a:r>
          </a:p>
        </p:txBody>
      </p:sp>
      <p:sp>
        <p:nvSpPr>
          <p:cNvPr id="12292" name="Rectangle 2"/>
          <p:cNvSpPr>
            <a:spLocks noGrp="1" noChangeArrowheads="1"/>
          </p:cNvSpPr>
          <p:nvPr>
            <p:ph type="title"/>
          </p:nvPr>
        </p:nvSpPr>
        <p:spPr/>
        <p:txBody>
          <a:bodyPr/>
          <a:lstStyle/>
          <a:p>
            <a:pPr eaLnBrk="1" hangingPunct="1"/>
            <a:r>
              <a:rPr lang="en-US" sz="2000" dirty="0">
                <a:ea typeface="ＭＳ Ｐゴシック" charset="0"/>
                <a:cs typeface="ＭＳ Ｐゴシック" charset="0"/>
              </a:rPr>
              <a:t>Internal Revenue Code (Title 26 of the U.S.C.) &amp; Regulations (Title 26 of the C.F.R.)</a:t>
            </a:r>
          </a:p>
        </p:txBody>
      </p:sp>
      <p:sp>
        <p:nvSpPr>
          <p:cNvPr id="2" name="Footer Placeholder 1">
            <a:extLst>
              <a:ext uri="{FF2B5EF4-FFF2-40B4-BE49-F238E27FC236}">
                <a16:creationId xmlns:a16="http://schemas.microsoft.com/office/drawing/2014/main" id="{B098A06A-30C8-AA4C-9063-C2B482041099}"/>
              </a:ext>
            </a:extLst>
          </p:cNvPr>
          <p:cNvSpPr>
            <a:spLocks noGrp="1"/>
          </p:cNvSpPr>
          <p:nvPr>
            <p:ph type="ftr" sz="quarter" idx="11"/>
          </p:nvPr>
        </p:nvSpPr>
        <p:spPr/>
        <p:txBody>
          <a:bodyPr/>
          <a:lstStyle/>
          <a:p>
            <a:pPr>
              <a:defRPr/>
            </a:pPr>
            <a:r>
              <a:rPr lang="en-US"/>
              <a:t>Introduction</a:t>
            </a:r>
            <a:endParaRPr lang="en-US" dirty="0"/>
          </a:p>
        </p:txBody>
      </p:sp>
      <p:sp>
        <p:nvSpPr>
          <p:cNvPr id="3" name="Slide Number Placeholder 2">
            <a:extLst>
              <a:ext uri="{FF2B5EF4-FFF2-40B4-BE49-F238E27FC236}">
                <a16:creationId xmlns:a16="http://schemas.microsoft.com/office/drawing/2014/main" id="{574DF4EA-B786-8644-A209-16DAC713A9DB}"/>
              </a:ext>
            </a:extLst>
          </p:cNvPr>
          <p:cNvSpPr>
            <a:spLocks noGrp="1"/>
          </p:cNvSpPr>
          <p:nvPr>
            <p:ph type="sldNum" sz="quarter" idx="10"/>
          </p:nvPr>
        </p:nvSpPr>
        <p:spPr/>
        <p:txBody>
          <a:bodyPr/>
          <a:lstStyle/>
          <a:p>
            <a:fld id="{7B3E355C-57B9-BC4B-95D8-406A1F834537}" type="slidenum">
              <a:rPr lang="en-US" altLang="en-US" smtClean="0"/>
              <a:pPr/>
              <a:t>9</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19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195">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195">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195">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195">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195">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195">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195">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195">
                                            <p:txEl>
                                              <p:pRg st="9" end="9"/>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8195">
                                            <p:txEl>
                                              <p:pRg st="10" end="1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8195">
                                            <p:txEl>
                                              <p:pRg st="12" end="12"/>
                                            </p:txEl>
                                          </p:spTgt>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8195">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uild="p"/>
    </p:bldLst>
  </p:timing>
</p:sld>
</file>

<file path=ppt/theme/theme1.xml><?xml version="1.0" encoding="utf-8"?>
<a:theme xmlns:a="http://schemas.openxmlformats.org/drawingml/2006/main" name="CG Body - Standard">
  <a:themeElements>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T_COE_16" id="{671586AA-9BBF-BE44-880F-D824A4D8FE5E}" vid="{5A5CEC7A-9E78-BE40-8F14-2D245F9926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17103</TotalTime>
  <Words>1127</Words>
  <Application>Microsoft Macintosh PowerPoint</Application>
  <PresentationFormat>Widescreen</PresentationFormat>
  <Paragraphs>118</Paragraphs>
  <Slides>10</Slides>
  <Notes>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10</vt:i4>
      </vt:variant>
    </vt:vector>
  </HeadingPairs>
  <TitlesOfParts>
    <vt:vector size="20" baseType="lpstr">
      <vt:lpstr>ＭＳ Ｐゴシック</vt:lpstr>
      <vt:lpstr>NSimSun</vt:lpstr>
      <vt:lpstr>Arial</vt:lpstr>
      <vt:lpstr>Calibri</vt:lpstr>
      <vt:lpstr>Courier New</vt:lpstr>
      <vt:lpstr>Times</vt:lpstr>
      <vt:lpstr>Times New Roman</vt:lpstr>
      <vt:lpstr>Wingdings</vt:lpstr>
      <vt:lpstr>Wingdings 2</vt:lpstr>
      <vt:lpstr>CG Body - Standard</vt:lpstr>
      <vt:lpstr>Federal Income Taxation Introduction</vt:lpstr>
      <vt:lpstr>Administrative Details</vt:lpstr>
      <vt:lpstr>Course Goals </vt:lpstr>
      <vt:lpstr>Legislative Branch</vt:lpstr>
      <vt:lpstr>Legislative History Example: New Section 163(j)</vt:lpstr>
      <vt:lpstr>Executive Branch</vt:lpstr>
      <vt:lpstr>Judicial Branch</vt:lpstr>
      <vt:lpstr>Loper v. Raimondo, 144 S. Ct. 2244 (2024): The New Kid in Town</vt:lpstr>
      <vt:lpstr>Internal Revenue Code (Title 26 of the U.S.C.) &amp; Regulations (Title 26 of the C.F.R.)</vt:lpstr>
      <vt:lpstr>Tax and AI:  Be Careful</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subject/>
  <dc:creator>J Colon</dc:creator>
  <cp:keywords/>
  <dc:description/>
  <cp:lastModifiedBy>Jeffrey M. Colon</cp:lastModifiedBy>
  <cp:revision>196</cp:revision>
  <cp:lastPrinted>2020-11-30T15:41:57Z</cp:lastPrinted>
  <dcterms:created xsi:type="dcterms:W3CDTF">2016-08-01T04:04:31Z</dcterms:created>
  <dcterms:modified xsi:type="dcterms:W3CDTF">2025-01-11T14:58:06Z</dcterms:modified>
  <cp:category/>
</cp:coreProperties>
</file>